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
  </p:notesMasterIdLst>
  <p:handoutMasterIdLst>
    <p:handoutMasterId r:id="rId8"/>
  </p:handoutMasterIdLst>
  <p:sldIdLst>
    <p:sldId id="256" r:id="rId5"/>
    <p:sldId id="332" r:id="rId6"/>
  </p:sldIdLst>
  <p:sldSz cx="7772400" cy="10058400"/>
  <p:notesSz cx="6858000" cy="9144000"/>
  <p:custDataLst>
    <p:tags r:id="rId9"/>
  </p:custDataLst>
  <p:defaultTextStyle>
    <a:defPPr>
      <a:defRPr lang="en-US"/>
    </a:defPPr>
    <a:lvl1pPr marL="0" algn="l" defTabSz="1018879" rtl="0" eaLnBrk="1" latinLnBrk="0" hangingPunct="1">
      <a:defRPr sz="2100" kern="1200">
        <a:solidFill>
          <a:schemeClr val="tx1"/>
        </a:solidFill>
        <a:latin typeface="+mn-lt"/>
        <a:ea typeface="+mn-ea"/>
        <a:cs typeface="+mn-cs"/>
      </a:defRPr>
    </a:lvl1pPr>
    <a:lvl2pPr marL="509440" algn="l" defTabSz="1018879" rtl="0" eaLnBrk="1" latinLnBrk="0" hangingPunct="1">
      <a:defRPr sz="2100" kern="1200">
        <a:solidFill>
          <a:schemeClr val="tx1"/>
        </a:solidFill>
        <a:latin typeface="+mn-lt"/>
        <a:ea typeface="+mn-ea"/>
        <a:cs typeface="+mn-cs"/>
      </a:defRPr>
    </a:lvl2pPr>
    <a:lvl3pPr marL="1018879" algn="l" defTabSz="1018879" rtl="0" eaLnBrk="1" latinLnBrk="0" hangingPunct="1">
      <a:defRPr sz="2100" kern="1200">
        <a:solidFill>
          <a:schemeClr val="tx1"/>
        </a:solidFill>
        <a:latin typeface="+mn-lt"/>
        <a:ea typeface="+mn-ea"/>
        <a:cs typeface="+mn-cs"/>
      </a:defRPr>
    </a:lvl3pPr>
    <a:lvl4pPr marL="1528319" algn="l" defTabSz="1018879" rtl="0" eaLnBrk="1" latinLnBrk="0" hangingPunct="1">
      <a:defRPr sz="2100" kern="1200">
        <a:solidFill>
          <a:schemeClr val="tx1"/>
        </a:solidFill>
        <a:latin typeface="+mn-lt"/>
        <a:ea typeface="+mn-ea"/>
        <a:cs typeface="+mn-cs"/>
      </a:defRPr>
    </a:lvl4pPr>
    <a:lvl5pPr marL="2037759" algn="l" defTabSz="1018879" rtl="0" eaLnBrk="1" latinLnBrk="0" hangingPunct="1">
      <a:defRPr sz="2100" kern="1200">
        <a:solidFill>
          <a:schemeClr val="tx1"/>
        </a:solidFill>
        <a:latin typeface="+mn-lt"/>
        <a:ea typeface="+mn-ea"/>
        <a:cs typeface="+mn-cs"/>
      </a:defRPr>
    </a:lvl5pPr>
    <a:lvl6pPr marL="2547198" algn="l" defTabSz="1018879" rtl="0" eaLnBrk="1" latinLnBrk="0" hangingPunct="1">
      <a:defRPr sz="2100" kern="1200">
        <a:solidFill>
          <a:schemeClr val="tx1"/>
        </a:solidFill>
        <a:latin typeface="+mn-lt"/>
        <a:ea typeface="+mn-ea"/>
        <a:cs typeface="+mn-cs"/>
      </a:defRPr>
    </a:lvl6pPr>
    <a:lvl7pPr marL="3056638" algn="l" defTabSz="1018879" rtl="0" eaLnBrk="1" latinLnBrk="0" hangingPunct="1">
      <a:defRPr sz="2100" kern="1200">
        <a:solidFill>
          <a:schemeClr val="tx1"/>
        </a:solidFill>
        <a:latin typeface="+mn-lt"/>
        <a:ea typeface="+mn-ea"/>
        <a:cs typeface="+mn-cs"/>
      </a:defRPr>
    </a:lvl7pPr>
    <a:lvl8pPr marL="3566078" algn="l" defTabSz="1018879" rtl="0" eaLnBrk="1" latinLnBrk="0" hangingPunct="1">
      <a:defRPr sz="2100" kern="1200">
        <a:solidFill>
          <a:schemeClr val="tx1"/>
        </a:solidFill>
        <a:latin typeface="+mn-lt"/>
        <a:ea typeface="+mn-ea"/>
        <a:cs typeface="+mn-cs"/>
      </a:defRPr>
    </a:lvl8pPr>
    <a:lvl9pPr marL="4075517" algn="l" defTabSz="1018879"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D8EDC7-B785-0E89-67D2-D4F4AC0FED4E}" name="Tomáška, Julie M (she/her)" initials="JT" userId="S::julie.tomaska@optum.com::68464a23-9f58-4e85-9026-84d100942e80" providerId="AD"/>
  <p188:author id="{82533CE2-C715-4CF6-3EE2-BE4C0B2CA2FD}" name="Sznycer-Taub, Miriam" initials="MS" userId="S::SznycerM@advisory.com::fef9c99a-2c65-49ce-ab2b-b1e365325d54" providerId="AD"/>
  <p188:author id="{540E41EF-45F8-0CAF-B9E5-9807F42B3A35}" name="Fierke, Jen" initials="JF" userId="S::jennifer_fierke@advisory.com::f228498d-c70a-4425-86f5-09fb1b6dbc8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083E6E3-FA7D-4D7B-A595-EF9225AFEA82}">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59" autoAdjust="0"/>
    <p:restoredTop sz="96259" autoAdjust="0"/>
  </p:normalViewPr>
  <p:slideViewPr>
    <p:cSldViewPr snapToGrid="0">
      <p:cViewPr varScale="1">
        <p:scale>
          <a:sx n="51" d="100"/>
          <a:sy n="51" d="100"/>
        </p:scale>
        <p:origin x="1928" y="40"/>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3" d="100"/>
          <a:sy n="83" d="100"/>
        </p:scale>
        <p:origin x="-3816"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tags" Target="tags/tag1.xml"/><Relationship Id="rId14"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Arial" panose="020B0604020202020204" pitchFamily="34"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8A44135-346D-4984-992A-2748774C843D}" type="datetimeFigureOut">
              <a:rPr lang="en-US" smtClean="0">
                <a:latin typeface="Arial" panose="020B0604020202020204" pitchFamily="34" charset="0"/>
              </a:rPr>
              <a:pPr/>
              <a:t>11/3/2026</a:t>
            </a:fld>
            <a:endParaRPr lang="en-US" dirty="0">
              <a:latin typeface="Arial" panose="020B0604020202020204" pitchFamily="34"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Arial" panose="020B0604020202020204" pitchFamily="34"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CAAC5F6-A6E1-42E4-A9E7-356BF7413E45}" type="slidenum">
              <a:rPr lang="en-US" smtClean="0">
                <a:latin typeface="Arial" panose="020B0604020202020204" pitchFamily="34" charset="0"/>
              </a:rPr>
              <a:pPr/>
              <a:t>‹#›</a:t>
            </a:fld>
            <a:endParaRPr lang="en-US" dirty="0">
              <a:latin typeface="Arial" panose="020B0604020202020204" pitchFamily="34" charset="0"/>
            </a:endParaRPr>
          </a:p>
        </p:txBody>
      </p:sp>
    </p:spTree>
    <p:extLst>
      <p:ext uri="{BB962C8B-B14F-4D97-AF65-F5344CB8AC3E}">
        <p14:creationId xmlns:p14="http://schemas.microsoft.com/office/powerpoint/2010/main" val="2749569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anose="020B0604020202020204" pitchFamily="34" charset="0"/>
              </a:defRPr>
            </a:lvl1pPr>
          </a:lstStyle>
          <a:p>
            <a:fld id="{69A07C00-4D30-4D5D-9A03-C91B9C1FD54F}" type="datetimeFigureOut">
              <a:rPr lang="en-US" smtClean="0"/>
              <a:pPr/>
              <a:t>11/3/2026</a:t>
            </a:fld>
            <a:endParaRPr lang="en-US" dirty="0"/>
          </a:p>
        </p:txBody>
      </p:sp>
      <p:sp>
        <p:nvSpPr>
          <p:cNvPr id="4" name="Slide Image Placeholder 3"/>
          <p:cNvSpPr>
            <a:spLocks noGrp="1" noRot="1" noChangeAspect="1"/>
          </p:cNvSpPr>
          <p:nvPr>
            <p:ph type="sldImg" idx="2"/>
          </p:nvPr>
        </p:nvSpPr>
        <p:spPr>
          <a:xfrm>
            <a:off x="2103438" y="685800"/>
            <a:ext cx="26511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anose="020B0604020202020204" pitchFamily="34" charset="0"/>
              </a:defRPr>
            </a:lvl1pPr>
          </a:lstStyle>
          <a:p>
            <a:fld id="{FB8132A0-C946-4BCE-B355-3FB5DF19E0D3}" type="slidenum">
              <a:rPr lang="en-US" smtClean="0"/>
              <a:pPr/>
              <a:t>‹#›</a:t>
            </a:fld>
            <a:endParaRPr lang="en-US" dirty="0"/>
          </a:p>
        </p:txBody>
      </p:sp>
    </p:spTree>
    <p:extLst>
      <p:ext uri="{BB962C8B-B14F-4D97-AF65-F5344CB8AC3E}">
        <p14:creationId xmlns:p14="http://schemas.microsoft.com/office/powerpoint/2010/main" val="646733796"/>
      </p:ext>
    </p:extLst>
  </p:cSld>
  <p:clrMap bg1="lt1" tx1="dk1" bg2="lt2" tx2="dk2" accent1="accent1" accent2="accent2" accent3="accent3" accent4="accent4" accent5="accent5" accent6="accent6" hlink="hlink" folHlink="folHlink"/>
  <p:notesStyle>
    <a:lvl1pPr marL="0" algn="l" defTabSz="1455542" rtl="0" eaLnBrk="1" latinLnBrk="0" hangingPunct="1">
      <a:defRPr sz="1900" kern="1200">
        <a:solidFill>
          <a:schemeClr val="tx1"/>
        </a:solidFill>
        <a:latin typeface="Arial" panose="020B0604020202020204" pitchFamily="34" charset="0"/>
        <a:ea typeface="+mn-ea"/>
        <a:cs typeface="+mn-cs"/>
      </a:defRPr>
    </a:lvl1pPr>
    <a:lvl2pPr marL="727771" algn="l" defTabSz="1455542" rtl="0" eaLnBrk="1" latinLnBrk="0" hangingPunct="1">
      <a:defRPr sz="1900" kern="1200">
        <a:solidFill>
          <a:schemeClr val="tx1"/>
        </a:solidFill>
        <a:latin typeface="Arial" panose="020B0604020202020204" pitchFamily="34" charset="0"/>
        <a:ea typeface="+mn-ea"/>
        <a:cs typeface="+mn-cs"/>
      </a:defRPr>
    </a:lvl2pPr>
    <a:lvl3pPr marL="1455542" algn="l" defTabSz="1455542" rtl="0" eaLnBrk="1" latinLnBrk="0" hangingPunct="1">
      <a:defRPr sz="1900" kern="1200">
        <a:solidFill>
          <a:schemeClr val="tx1"/>
        </a:solidFill>
        <a:latin typeface="Arial" panose="020B0604020202020204" pitchFamily="34" charset="0"/>
        <a:ea typeface="+mn-ea"/>
        <a:cs typeface="+mn-cs"/>
      </a:defRPr>
    </a:lvl3pPr>
    <a:lvl4pPr marL="2183313" algn="l" defTabSz="1455542" rtl="0" eaLnBrk="1" latinLnBrk="0" hangingPunct="1">
      <a:defRPr sz="1900" kern="1200">
        <a:solidFill>
          <a:schemeClr val="tx1"/>
        </a:solidFill>
        <a:latin typeface="Arial" panose="020B0604020202020204" pitchFamily="34" charset="0"/>
        <a:ea typeface="+mn-ea"/>
        <a:cs typeface="+mn-cs"/>
      </a:defRPr>
    </a:lvl4pPr>
    <a:lvl5pPr marL="2911084" algn="l" defTabSz="1455542" rtl="0" eaLnBrk="1" latinLnBrk="0" hangingPunct="1">
      <a:defRPr sz="1900" kern="1200">
        <a:solidFill>
          <a:schemeClr val="tx1"/>
        </a:solidFill>
        <a:latin typeface="Arial" panose="020B0604020202020204" pitchFamily="34" charset="0"/>
        <a:ea typeface="+mn-ea"/>
        <a:cs typeface="+mn-cs"/>
      </a:defRPr>
    </a:lvl5pPr>
    <a:lvl6pPr marL="3638855" algn="l" defTabSz="1455542" rtl="0" eaLnBrk="1" latinLnBrk="0" hangingPunct="1">
      <a:defRPr sz="1900" kern="1200">
        <a:solidFill>
          <a:schemeClr val="tx1"/>
        </a:solidFill>
        <a:latin typeface="+mn-lt"/>
        <a:ea typeface="+mn-ea"/>
        <a:cs typeface="+mn-cs"/>
      </a:defRPr>
    </a:lvl6pPr>
    <a:lvl7pPr marL="4366626" algn="l" defTabSz="1455542" rtl="0" eaLnBrk="1" latinLnBrk="0" hangingPunct="1">
      <a:defRPr sz="1900" kern="1200">
        <a:solidFill>
          <a:schemeClr val="tx1"/>
        </a:solidFill>
        <a:latin typeface="+mn-lt"/>
        <a:ea typeface="+mn-ea"/>
        <a:cs typeface="+mn-cs"/>
      </a:defRPr>
    </a:lvl7pPr>
    <a:lvl8pPr marL="5094397" algn="l" defTabSz="1455542" rtl="0" eaLnBrk="1" latinLnBrk="0" hangingPunct="1">
      <a:defRPr sz="1900" kern="1200">
        <a:solidFill>
          <a:schemeClr val="tx1"/>
        </a:solidFill>
        <a:latin typeface="+mn-lt"/>
        <a:ea typeface="+mn-ea"/>
        <a:cs typeface="+mn-cs"/>
      </a:defRPr>
    </a:lvl8pPr>
    <a:lvl9pPr marL="5822168" algn="l" defTabSz="1455542" rtl="0" eaLnBrk="1" latinLnBrk="0" hangingPunct="1">
      <a:defRPr sz="1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Master" Target="../slideMasters/slideMaster1.xml"/><Relationship Id="rId1" Type="http://schemas.openxmlformats.org/officeDocument/2006/relationships/tags" Target="../tags/tag2.xml"/><Relationship Id="rId5" Type="http://schemas.openxmlformats.org/officeDocument/2006/relationships/image" Target="../media/image3.png"/><Relationship Id="rId4"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4.svg"/><Relationship Id="rId1" Type="http://schemas.openxmlformats.org/officeDocument/2006/relationships/slideMaster" Target="../slideMasters/slideMaster1.xml"/><Relationship Id="rId4" Type="http://schemas.openxmlformats.org/officeDocument/2006/relationships/hyperlink" Target="https://www.advisory.com/" TargetMode="Externa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4.svg"/><Relationship Id="rId1" Type="http://schemas.openxmlformats.org/officeDocument/2006/relationships/slideMaster" Target="../slideMasters/slideMaster1.xml"/><Relationship Id="rId4" Type="http://schemas.openxmlformats.org/officeDocument/2006/relationships/hyperlink" Target="https://www.advisory.com/" TargetMode="Externa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4.svg"/><Relationship Id="rId1" Type="http://schemas.openxmlformats.org/officeDocument/2006/relationships/slideMaster" Target="../slideMasters/slideMaster1.xml"/><Relationship Id="rId4" Type="http://schemas.openxmlformats.org/officeDocument/2006/relationships/hyperlink" Target="https://www.advisory.com/"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Instructions">
    <p:spTree>
      <p:nvGrpSpPr>
        <p:cNvPr id="1" name=""/>
        <p:cNvGrpSpPr/>
        <p:nvPr/>
      </p:nvGrpSpPr>
      <p:grpSpPr>
        <a:xfrm>
          <a:off x="0" y="0"/>
          <a:ext cx="0" cy="0"/>
          <a:chOff x="0" y="0"/>
          <a:chExt cx="0" cy="0"/>
        </a:xfrm>
      </p:grpSpPr>
      <p:sp>
        <p:nvSpPr>
          <p:cNvPr id="21" name="Instructions - Delete page">
            <a:extLst>
              <a:ext uri="{FF2B5EF4-FFF2-40B4-BE49-F238E27FC236}">
                <a16:creationId xmlns:a16="http://schemas.microsoft.com/office/drawing/2014/main" id="{1ACB4B5A-3315-47ED-A0B9-A57095B654C5}"/>
              </a:ext>
            </a:extLst>
          </p:cNvPr>
          <p:cNvSpPr/>
          <p:nvPr userDrawn="1"/>
        </p:nvSpPr>
        <p:spPr bwMode="gray">
          <a:xfrm>
            <a:off x="457200" y="457200"/>
            <a:ext cx="6858000" cy="401986"/>
          </a:xfrm>
          <a:prstGeom prst="rect">
            <a:avLst/>
          </a:prstGeom>
          <a:solidFill>
            <a:srgbClr val="7030A0"/>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l">
              <a:spcBef>
                <a:spcPts val="500"/>
              </a:spcBef>
            </a:pPr>
            <a:r>
              <a:rPr lang="en-US" sz="1200" b="1" noProof="0" dirty="0">
                <a:solidFill>
                  <a:schemeClr val="bg1"/>
                </a:solidFill>
              </a:rPr>
              <a:t>Delete page after reading   |   2025</a:t>
            </a:r>
            <a:r>
              <a:rPr lang="en-US" sz="1200" b="1" baseline="0" noProof="0" dirty="0">
                <a:solidFill>
                  <a:schemeClr val="bg1"/>
                </a:solidFill>
              </a:rPr>
              <a:t> template edition</a:t>
            </a:r>
            <a:endParaRPr lang="en-US" sz="1200" b="1" noProof="0" dirty="0">
              <a:solidFill>
                <a:schemeClr val="bg1"/>
              </a:solidFill>
            </a:endParaRPr>
          </a:p>
        </p:txBody>
      </p:sp>
      <p:sp>
        <p:nvSpPr>
          <p:cNvPr id="16" name="432 Block">
            <a:extLst>
              <a:ext uri="{C183D7F6-B498-43B3-948B-1728B52AA6E4}">
                <adec:decorative xmlns:adec="http://schemas.microsoft.com/office/drawing/2017/decorative" val="1"/>
              </a:ext>
            </a:extLst>
          </p:cNvPr>
          <p:cNvSpPr/>
          <p:nvPr userDrawn="1"/>
        </p:nvSpPr>
        <p:spPr bwMode="gray">
          <a:xfrm>
            <a:off x="457201" y="1114705"/>
            <a:ext cx="3239854" cy="8394420"/>
          </a:xfrm>
          <a:prstGeom prst="rect">
            <a:avLst/>
          </a:prstGeom>
          <a:solidFill>
            <a:schemeClr val="tx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a:solidFill>
                <a:schemeClr val="bg1"/>
              </a:solidFill>
            </a:endParaRPr>
          </a:p>
        </p:txBody>
      </p:sp>
      <p:sp>
        <p:nvSpPr>
          <p:cNvPr id="32" name="White Block">
            <a:extLst>
              <a:ext uri="{C183D7F6-B498-43B3-948B-1728B52AA6E4}">
                <adec:decorative xmlns:adec="http://schemas.microsoft.com/office/drawing/2017/decorative" val="1"/>
              </a:ext>
            </a:extLst>
          </p:cNvPr>
          <p:cNvSpPr/>
          <p:nvPr userDrawn="1"/>
        </p:nvSpPr>
        <p:spPr bwMode="gray">
          <a:xfrm>
            <a:off x="303213" y="1589773"/>
            <a:ext cx="2276103" cy="740693"/>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a:solidFill>
                <a:schemeClr val="bg1"/>
              </a:solidFill>
            </a:endParaRPr>
          </a:p>
        </p:txBody>
      </p:sp>
      <p:pic>
        <p:nvPicPr>
          <p:cNvPr id="25" name="Advisory Board" descr="Advisory Board">
            <a:extLst>
              <a:ext uri="{FF2B5EF4-FFF2-40B4-BE49-F238E27FC236}">
                <a16:creationId xmlns:a16="http://schemas.microsoft.com/office/drawing/2014/main" id="{038103BD-6ACD-4EFC-AFD2-D6A3CA600FAF}"/>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bwMode="gray">
          <a:xfrm>
            <a:off x="730388" y="1736002"/>
            <a:ext cx="1642686" cy="454815"/>
          </a:xfrm>
          <a:prstGeom prst="rect">
            <a:avLst/>
          </a:prstGeom>
        </p:spPr>
      </p:pic>
      <p:sp>
        <p:nvSpPr>
          <p:cNvPr id="20" name="Content Type">
            <a:extLst>
              <a:ext uri="{FF2B5EF4-FFF2-40B4-BE49-F238E27FC236}">
                <a16:creationId xmlns:a16="http://schemas.microsoft.com/office/drawing/2014/main" id="{59626FB6-A040-4985-8469-24F1B79397AE}"/>
              </a:ext>
            </a:extLst>
          </p:cNvPr>
          <p:cNvSpPr txBox="1"/>
          <p:nvPr userDrawn="1"/>
        </p:nvSpPr>
        <p:spPr bwMode="gray">
          <a:xfrm>
            <a:off x="702956" y="2727771"/>
            <a:ext cx="2966666" cy="914096"/>
          </a:xfrm>
          <a:prstGeom prst="rect">
            <a:avLst/>
          </a:prstGeom>
          <a:noFill/>
        </p:spPr>
        <p:txBody>
          <a:bodyPr wrap="square" lIns="0" tIns="0" rIns="0" bIns="0" rtlCol="0">
            <a:spAutoFit/>
          </a:bodyPr>
          <a:lstStyle/>
          <a:p>
            <a:pPr>
              <a:lnSpc>
                <a:spcPct val="90000"/>
              </a:lnSpc>
              <a:spcBef>
                <a:spcPts val="0"/>
              </a:spcBef>
            </a:pPr>
            <a:r>
              <a:rPr lang="en-US" sz="3600" b="1" dirty="0">
                <a:solidFill>
                  <a:schemeClr val="bg1"/>
                </a:solidFill>
              </a:rPr>
              <a:t>Case Study</a:t>
            </a:r>
            <a:br>
              <a:rPr lang="en-US" sz="3800" b="1" dirty="0">
                <a:solidFill>
                  <a:schemeClr val="bg1"/>
                </a:solidFill>
              </a:rPr>
            </a:br>
            <a:r>
              <a:rPr lang="en-US" sz="3000" dirty="0">
                <a:solidFill>
                  <a:schemeClr val="accent2"/>
                </a:solidFill>
              </a:rPr>
              <a:t>template</a:t>
            </a:r>
          </a:p>
        </p:txBody>
      </p:sp>
      <p:cxnSp>
        <p:nvCxnSpPr>
          <p:cNvPr id="18" name="186 Stroke">
            <a:extLst>
              <a:ext uri="{C183D7F6-B498-43B3-948B-1728B52AA6E4}">
                <adec:decorative xmlns:adec="http://schemas.microsoft.com/office/drawing/2017/decorative" val="1"/>
              </a:ext>
            </a:extLst>
          </p:cNvPr>
          <p:cNvCxnSpPr>
            <a:cxnSpLocks/>
          </p:cNvCxnSpPr>
          <p:nvPr userDrawn="1"/>
        </p:nvCxnSpPr>
        <p:spPr bwMode="white">
          <a:xfrm>
            <a:off x="730389" y="3992102"/>
            <a:ext cx="2618119" cy="0"/>
          </a:xfrm>
          <a:prstGeom prst="line">
            <a:avLst/>
          </a:prstGeom>
          <a:ln w="254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7" name="Goal Label">
            <a:extLst>
              <a:ext uri="{FF2B5EF4-FFF2-40B4-BE49-F238E27FC236}">
                <a16:creationId xmlns:a16="http://schemas.microsoft.com/office/drawing/2014/main" id="{26599D52-8813-4E5F-902D-D7F912C7E73B}"/>
              </a:ext>
            </a:extLst>
          </p:cNvPr>
          <p:cNvSpPr txBox="1"/>
          <p:nvPr userDrawn="1"/>
        </p:nvSpPr>
        <p:spPr bwMode="gray">
          <a:xfrm>
            <a:off x="730388" y="4378732"/>
            <a:ext cx="2618120" cy="230832"/>
          </a:xfrm>
          <a:prstGeom prst="rect">
            <a:avLst/>
          </a:prstGeom>
          <a:noFill/>
        </p:spPr>
        <p:txBody>
          <a:bodyPr wrap="square" lIns="0" tIns="0" rIns="0" bIns="0" rtlCol="0">
            <a:spAutoFit/>
          </a:bodyPr>
          <a:lstStyle/>
          <a:p>
            <a:pPr>
              <a:spcBef>
                <a:spcPts val="500"/>
              </a:spcBef>
            </a:pPr>
            <a:r>
              <a:rPr lang="en-US" sz="1500" b="1" dirty="0">
                <a:solidFill>
                  <a:schemeClr val="bg1"/>
                </a:solidFill>
              </a:rPr>
              <a:t>Goal</a:t>
            </a:r>
          </a:p>
        </p:txBody>
      </p:sp>
      <p:sp>
        <p:nvSpPr>
          <p:cNvPr id="26" name="Goal">
            <a:extLst>
              <a:ext uri="{FF2B5EF4-FFF2-40B4-BE49-F238E27FC236}">
                <a16:creationId xmlns:a16="http://schemas.microsoft.com/office/drawing/2014/main" id="{31CC7864-4F92-483D-8D3E-C59DA1B4D4C3}"/>
              </a:ext>
            </a:extLst>
          </p:cNvPr>
          <p:cNvSpPr txBox="1"/>
          <p:nvPr userDrawn="1"/>
        </p:nvSpPr>
        <p:spPr bwMode="gray">
          <a:xfrm>
            <a:off x="730388" y="4646306"/>
            <a:ext cx="2643748" cy="692562"/>
          </a:xfrm>
          <a:prstGeom prst="rect">
            <a:avLst/>
          </a:prstGeom>
          <a:noFill/>
        </p:spPr>
        <p:txBody>
          <a:bodyPr wrap="square" lIns="0" tIns="0" rIns="0" bIns="0" rtlCol="0">
            <a:spAutoFit/>
          </a:bodyPr>
          <a:lstStyle/>
          <a:p>
            <a:pPr>
              <a:lnSpc>
                <a:spcPct val="110000"/>
              </a:lnSpc>
              <a:spcBef>
                <a:spcPts val="500"/>
              </a:spcBef>
            </a:pPr>
            <a:r>
              <a:rPr lang="en-US" sz="1400" dirty="0">
                <a:solidFill>
                  <a:schemeClr val="bg1"/>
                </a:solidFill>
              </a:rPr>
              <a:t>Tell a story that happened at a specific institution(s) — with lessons learned</a:t>
            </a:r>
          </a:p>
        </p:txBody>
      </p:sp>
      <p:sp>
        <p:nvSpPr>
          <p:cNvPr id="2" name="Length Label">
            <a:extLst>
              <a:ext uri="{FF2B5EF4-FFF2-40B4-BE49-F238E27FC236}">
                <a16:creationId xmlns:a16="http://schemas.microsoft.com/office/drawing/2014/main" id="{BC068DFD-ADD4-BB7E-A823-6BFBA84074C7}"/>
              </a:ext>
            </a:extLst>
          </p:cNvPr>
          <p:cNvSpPr txBox="1"/>
          <p:nvPr userDrawn="1"/>
        </p:nvSpPr>
        <p:spPr bwMode="gray">
          <a:xfrm>
            <a:off x="730388" y="5917157"/>
            <a:ext cx="2618120" cy="230832"/>
          </a:xfrm>
          <a:prstGeom prst="rect">
            <a:avLst/>
          </a:prstGeom>
          <a:noFill/>
        </p:spPr>
        <p:txBody>
          <a:bodyPr wrap="square" lIns="0" tIns="0" rIns="0" bIns="0" rtlCol="0">
            <a:spAutoFit/>
          </a:bodyPr>
          <a:lstStyle/>
          <a:p>
            <a:pPr>
              <a:spcBef>
                <a:spcPts val="500"/>
              </a:spcBef>
            </a:pPr>
            <a:r>
              <a:rPr lang="en-US" sz="1500" b="1" dirty="0">
                <a:solidFill>
                  <a:schemeClr val="bg1"/>
                </a:solidFill>
              </a:rPr>
              <a:t>Length</a:t>
            </a:r>
          </a:p>
        </p:txBody>
      </p:sp>
      <p:sp>
        <p:nvSpPr>
          <p:cNvPr id="3" name="Length">
            <a:extLst>
              <a:ext uri="{FF2B5EF4-FFF2-40B4-BE49-F238E27FC236}">
                <a16:creationId xmlns:a16="http://schemas.microsoft.com/office/drawing/2014/main" id="{A925D19C-8B25-7522-110F-7C431DCB70DB}"/>
              </a:ext>
            </a:extLst>
          </p:cNvPr>
          <p:cNvSpPr txBox="1"/>
          <p:nvPr userDrawn="1"/>
        </p:nvSpPr>
        <p:spPr bwMode="gray">
          <a:xfrm>
            <a:off x="730388" y="6184731"/>
            <a:ext cx="2268844" cy="455574"/>
          </a:xfrm>
          <a:prstGeom prst="rect">
            <a:avLst/>
          </a:prstGeom>
          <a:noFill/>
        </p:spPr>
        <p:txBody>
          <a:bodyPr wrap="square" lIns="0" tIns="0" rIns="0" bIns="0" rtlCol="0">
            <a:spAutoFit/>
          </a:bodyPr>
          <a:lstStyle/>
          <a:p>
            <a:pPr>
              <a:lnSpc>
                <a:spcPct val="110000"/>
              </a:lnSpc>
              <a:spcBef>
                <a:spcPts val="500"/>
              </a:spcBef>
            </a:pPr>
            <a:r>
              <a:rPr lang="en-US" sz="1400" dirty="0">
                <a:solidFill>
                  <a:schemeClr val="bg1"/>
                </a:solidFill>
              </a:rPr>
              <a:t>1,200 words plus; 5 or more pages in PowerPoint</a:t>
            </a:r>
          </a:p>
        </p:txBody>
      </p:sp>
      <p:sp>
        <p:nvSpPr>
          <p:cNvPr id="39" name="Release Date">
            <a:extLst>
              <a:ext uri="{FF2B5EF4-FFF2-40B4-BE49-F238E27FC236}">
                <a16:creationId xmlns:a16="http://schemas.microsoft.com/office/drawing/2014/main" id="{89AE0A26-F285-4217-B962-A7E57879683E}"/>
              </a:ext>
            </a:extLst>
          </p:cNvPr>
          <p:cNvSpPr txBox="1"/>
          <p:nvPr userDrawn="1"/>
        </p:nvSpPr>
        <p:spPr bwMode="gray">
          <a:xfrm>
            <a:off x="730388" y="9065208"/>
            <a:ext cx="2541607" cy="215444"/>
          </a:xfrm>
          <a:prstGeom prst="rect">
            <a:avLst/>
          </a:prstGeom>
          <a:noFill/>
        </p:spPr>
        <p:txBody>
          <a:bodyPr wrap="square" lIns="0" tIns="0" rIns="0" bIns="0" rtlCol="0">
            <a:spAutoFit/>
          </a:bodyPr>
          <a:lstStyle/>
          <a:p>
            <a:pPr>
              <a:spcBef>
                <a:spcPts val="500"/>
              </a:spcBef>
            </a:pPr>
            <a:r>
              <a:rPr lang="en-US" sz="1400" noProof="0" dirty="0">
                <a:solidFill>
                  <a:schemeClr val="bg1"/>
                </a:solidFill>
              </a:rPr>
              <a:t>Released October 2025</a:t>
            </a:r>
          </a:p>
        </p:txBody>
      </p:sp>
      <p:pic>
        <p:nvPicPr>
          <p:cNvPr id="8" name="Picture 7">
            <a:extLst>
              <a:ext uri="{FF2B5EF4-FFF2-40B4-BE49-F238E27FC236}">
                <a16:creationId xmlns:a16="http://schemas.microsoft.com/office/drawing/2014/main" id="{A4249644-1049-E016-4C94-22F89CF00BAC}"/>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3931919" y="1114705"/>
            <a:ext cx="3383281" cy="4378362"/>
          </a:xfrm>
          <a:prstGeom prst="rect">
            <a:avLst/>
          </a:prstGeom>
          <a:ln w="6350">
            <a:solidFill>
              <a:schemeClr val="tx1"/>
            </a:solidFill>
          </a:ln>
        </p:spPr>
      </p:pic>
      <p:sp>
        <p:nvSpPr>
          <p:cNvPr id="34" name="Template Dimensions">
            <a:extLst>
              <a:ext uri="{FF2B5EF4-FFF2-40B4-BE49-F238E27FC236}">
                <a16:creationId xmlns:a16="http://schemas.microsoft.com/office/drawing/2014/main" id="{9D46A41B-717E-4A75-A1C5-9DEBB23E911E}"/>
              </a:ext>
            </a:extLst>
          </p:cNvPr>
          <p:cNvSpPr txBox="1"/>
          <p:nvPr userDrawn="1"/>
        </p:nvSpPr>
        <p:spPr bwMode="gray">
          <a:xfrm>
            <a:off x="5181601" y="5597897"/>
            <a:ext cx="2133600" cy="123111"/>
          </a:xfrm>
          <a:prstGeom prst="rect">
            <a:avLst/>
          </a:prstGeom>
          <a:noFill/>
        </p:spPr>
        <p:txBody>
          <a:bodyPr wrap="square" lIns="0" tIns="0" rIns="0" bIns="0" rtlCol="0">
            <a:spAutoFit/>
          </a:bodyPr>
          <a:lstStyle/>
          <a:p>
            <a:pPr algn="r">
              <a:spcBef>
                <a:spcPts val="500"/>
              </a:spcBef>
            </a:pPr>
            <a:r>
              <a:rPr lang="en-US" sz="800" noProof="0" dirty="0">
                <a:latin typeface="+mn-lt"/>
                <a:cs typeface="Arial" panose="020B0604020202020204" pitchFamily="34" charset="0"/>
              </a:rPr>
              <a:t>Page size: 8.5ꞌꞌ x 11ꞌꞌ </a:t>
            </a:r>
          </a:p>
        </p:txBody>
      </p:sp>
      <p:pic>
        <p:nvPicPr>
          <p:cNvPr id="42" name="Icon">
            <a:extLst>
              <a:ext uri="{FF2B5EF4-FFF2-40B4-BE49-F238E27FC236}">
                <a16:creationId xmlns:a16="http://schemas.microsoft.com/office/drawing/2014/main" id="{9B23C4C5-4FD1-481B-B486-C0FB3584BD22}"/>
              </a:ext>
              <a:ext uri="{C183D7F6-B498-43B3-948B-1728B52AA6E4}">
                <adec:decorative xmlns:adec="http://schemas.microsoft.com/office/drawing/2017/decorative" val="1"/>
              </a:ext>
            </a:extLst>
          </p:cNvPr>
          <p:cNvPicPr>
            <a:picLocks noChangeAspect="1"/>
          </p:cNvPicPr>
          <p:nvPr userDrawn="1">
            <p:custDataLst>
              <p:tags r:id="rId1"/>
            </p:custDataLst>
          </p:nvPr>
        </p:nvPicPr>
        <p:blipFill>
          <a:blip r:embed="rId5"/>
          <a:stretch>
            <a:fillRect/>
          </a:stretch>
        </p:blipFill>
        <p:spPr bwMode="gray">
          <a:xfrm>
            <a:off x="3931919" y="8393878"/>
            <a:ext cx="518160" cy="405516"/>
          </a:xfrm>
          <a:prstGeom prst="rect">
            <a:avLst/>
          </a:prstGeom>
        </p:spPr>
      </p:pic>
      <p:sp>
        <p:nvSpPr>
          <p:cNvPr id="40" name="Reminder Text">
            <a:extLst>
              <a:ext uri="{FF2B5EF4-FFF2-40B4-BE49-F238E27FC236}">
                <a16:creationId xmlns:a16="http://schemas.microsoft.com/office/drawing/2014/main" id="{95EF3A56-4CA9-4BB5-8A84-C2551ECC6ADC}"/>
              </a:ext>
            </a:extLst>
          </p:cNvPr>
          <p:cNvSpPr txBox="1"/>
          <p:nvPr userDrawn="1"/>
        </p:nvSpPr>
        <p:spPr bwMode="gray">
          <a:xfrm>
            <a:off x="3931919" y="9001294"/>
            <a:ext cx="2103121" cy="507831"/>
          </a:xfrm>
          <a:prstGeom prst="rect">
            <a:avLst/>
          </a:prstGeom>
          <a:noFill/>
        </p:spPr>
        <p:txBody>
          <a:bodyPr wrap="square" lIns="0" tIns="0" rIns="0" bIns="0" rtlCol="0">
            <a:spAutoFit/>
          </a:bodyPr>
          <a:lstStyle/>
          <a:p>
            <a:pPr>
              <a:spcBef>
                <a:spcPts val="600"/>
              </a:spcBef>
            </a:pPr>
            <a:r>
              <a:rPr lang="en-US" sz="1100" b="1" dirty="0">
                <a:solidFill>
                  <a:schemeClr val="accent5"/>
                </a:solidFill>
              </a:rPr>
              <a:t>Reminder: </a:t>
            </a:r>
            <a:r>
              <a:rPr lang="en-US" sz="1100" dirty="0">
                <a:solidFill>
                  <a:schemeClr val="tx1"/>
                </a:solidFill>
              </a:rPr>
              <a:t>Use a new template</a:t>
            </a:r>
            <a:br>
              <a:rPr lang="en-US" sz="1100" dirty="0">
                <a:solidFill>
                  <a:schemeClr val="tx1"/>
                </a:solidFill>
              </a:rPr>
            </a:br>
            <a:r>
              <a:rPr lang="en-US" sz="1100" b="1" dirty="0">
                <a:solidFill>
                  <a:schemeClr val="tx1"/>
                </a:solidFill>
              </a:rPr>
              <a:t>each time</a:t>
            </a:r>
            <a:r>
              <a:rPr lang="en-US" sz="1100" dirty="0">
                <a:solidFill>
                  <a:schemeClr val="tx1"/>
                </a:solidFill>
              </a:rPr>
              <a:t> a document is started. Templates continuously evolve.</a:t>
            </a:r>
          </a:p>
        </p:txBody>
      </p:sp>
    </p:spTree>
    <p:extLst>
      <p:ext uri="{BB962C8B-B14F-4D97-AF65-F5344CB8AC3E}">
        <p14:creationId xmlns:p14="http://schemas.microsoft.com/office/powerpoint/2010/main" val="4281489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   ____   ">
    <p:bg bwMode="gray">
      <p:bgPr>
        <a:solidFill>
          <a:srgbClr val="7030A0"/>
        </a:solidFill>
        <a:effectLst/>
      </p:bgPr>
    </p:bg>
    <p:spTree>
      <p:nvGrpSpPr>
        <p:cNvPr id="1" name=""/>
        <p:cNvGrpSpPr/>
        <p:nvPr/>
      </p:nvGrpSpPr>
      <p:grpSpPr>
        <a:xfrm>
          <a:off x="0" y="0"/>
          <a:ext cx="0" cy="0"/>
          <a:chOff x="0" y="0"/>
          <a:chExt cx="0" cy="0"/>
        </a:xfrm>
      </p:grpSpPr>
      <p:cxnSp>
        <p:nvCxnSpPr>
          <p:cNvPr id="4" name="Arrow">
            <a:extLst>
              <a:ext uri="{FF2B5EF4-FFF2-40B4-BE49-F238E27FC236}">
                <a16:creationId xmlns:a16="http://schemas.microsoft.com/office/drawing/2014/main" id="{2FECDD0F-3D35-4736-80AC-DA8079FA15A8}"/>
              </a:ext>
              <a:ext uri="{C183D7F6-B498-43B3-948B-1728B52AA6E4}">
                <adec:decorative xmlns:adec="http://schemas.microsoft.com/office/drawing/2017/decorative" val="1"/>
              </a:ext>
            </a:extLst>
          </p:cNvPr>
          <p:cNvCxnSpPr>
            <a:cxnSpLocks/>
          </p:cNvCxnSpPr>
          <p:nvPr userDrawn="1"/>
        </p:nvCxnSpPr>
        <p:spPr bwMode="gray">
          <a:xfrm>
            <a:off x="631464" y="2521390"/>
            <a:ext cx="3140436" cy="0"/>
          </a:xfrm>
          <a:prstGeom prst="line">
            <a:avLst/>
          </a:prstGeom>
          <a:ln w="381000" cap="rnd">
            <a:solidFill>
              <a:schemeClr val="bg1"/>
            </a:solidFill>
            <a:round/>
            <a:tailEnd type="arrow" w="lg" len="sm"/>
          </a:ln>
        </p:spPr>
        <p:style>
          <a:lnRef idx="1">
            <a:schemeClr val="accent1"/>
          </a:lnRef>
          <a:fillRef idx="0">
            <a:schemeClr val="accent1"/>
          </a:fillRef>
          <a:effectRef idx="0">
            <a:schemeClr val="accent1"/>
          </a:effectRef>
          <a:fontRef idx="minor">
            <a:schemeClr val="tx1"/>
          </a:fontRef>
        </p:style>
      </p:cxnSp>
      <p:sp>
        <p:nvSpPr>
          <p:cNvPr id="11" name="Category">
            <a:extLst>
              <a:ext uri="{FF2B5EF4-FFF2-40B4-BE49-F238E27FC236}">
                <a16:creationId xmlns:a16="http://schemas.microsoft.com/office/drawing/2014/main" id="{43EA1280-EBAC-4C3E-A925-EA7813219784}"/>
              </a:ext>
            </a:extLst>
          </p:cNvPr>
          <p:cNvSpPr txBox="1"/>
          <p:nvPr userDrawn="1"/>
        </p:nvSpPr>
        <p:spPr bwMode="gray">
          <a:xfrm>
            <a:off x="473662" y="4347679"/>
            <a:ext cx="6841537" cy="3462486"/>
          </a:xfrm>
          <a:prstGeom prst="rect">
            <a:avLst/>
          </a:prstGeom>
          <a:noFill/>
        </p:spPr>
        <p:txBody>
          <a:bodyPr wrap="square" lIns="0" tIns="0" rIns="0" bIns="0" rtlCol="0">
            <a:spAutoFit/>
          </a:bodyPr>
          <a:lstStyle/>
          <a:p>
            <a:pPr>
              <a:lnSpc>
                <a:spcPct val="90000"/>
              </a:lnSpc>
              <a:spcBef>
                <a:spcPts val="0"/>
              </a:spcBef>
            </a:pPr>
            <a:r>
              <a:rPr lang="en-US" sz="12500" b="1" dirty="0">
                <a:solidFill>
                  <a:schemeClr val="bg1"/>
                </a:solidFill>
              </a:rPr>
              <a:t>Page layouts</a:t>
            </a:r>
          </a:p>
        </p:txBody>
      </p:sp>
    </p:spTree>
    <p:extLst>
      <p:ext uri="{BB962C8B-B14F-4D97-AF65-F5344CB8AC3E}">
        <p14:creationId xmlns:p14="http://schemas.microsoft.com/office/powerpoint/2010/main" val="3705424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Case Study">
    <p:bg bwMode="ltGray">
      <p:bgPr>
        <a:solidFill>
          <a:schemeClr val="bg2"/>
        </a:solidFill>
        <a:effectLst/>
      </p:bgPr>
    </p:bg>
    <p:spTree>
      <p:nvGrpSpPr>
        <p:cNvPr id="1" name=""/>
        <p:cNvGrpSpPr/>
        <p:nvPr/>
      </p:nvGrpSpPr>
      <p:grpSpPr>
        <a:xfrm>
          <a:off x="0" y="0"/>
          <a:ext cx="0" cy="0"/>
          <a:chOff x="0" y="0"/>
          <a:chExt cx="0" cy="0"/>
        </a:xfrm>
      </p:grpSpPr>
      <p:sp>
        <p:nvSpPr>
          <p:cNvPr id="36" name="Background">
            <a:extLst>
              <a:ext uri="{FF2B5EF4-FFF2-40B4-BE49-F238E27FC236}">
                <a16:creationId xmlns:a16="http://schemas.microsoft.com/office/drawing/2014/main" id="{D9151B97-21E6-4FBF-8A81-8A37363A6349}"/>
              </a:ext>
              <a:ext uri="{C183D7F6-B498-43B3-948B-1728B52AA6E4}">
                <adec:decorative xmlns:adec="http://schemas.microsoft.com/office/drawing/2017/decorative" val="1"/>
              </a:ext>
            </a:extLst>
          </p:cNvPr>
          <p:cNvSpPr/>
          <p:nvPr userDrawn="1"/>
        </p:nvSpPr>
        <p:spPr bwMode="gray">
          <a:xfrm flipH="1">
            <a:off x="0" y="-1"/>
            <a:ext cx="7772400" cy="10058401"/>
          </a:xfrm>
          <a:custGeom>
            <a:avLst/>
            <a:gdLst>
              <a:gd name="connsiteX0" fmla="*/ 7772400 w 7772400"/>
              <a:gd name="connsiteY0" fmla="*/ 0 h 10058401"/>
              <a:gd name="connsiteX1" fmla="*/ 3789201 w 7772400"/>
              <a:gd name="connsiteY1" fmla="*/ 0 h 10058401"/>
              <a:gd name="connsiteX2" fmla="*/ 0 w 7772400"/>
              <a:gd name="connsiteY2" fmla="*/ 5893828 h 10058401"/>
              <a:gd name="connsiteX3" fmla="*/ 0 w 7772400"/>
              <a:gd name="connsiteY3" fmla="*/ 10058401 h 10058401"/>
              <a:gd name="connsiteX4" fmla="*/ 4169155 w 7772400"/>
              <a:gd name="connsiteY4" fmla="*/ 10058401 h 10058401"/>
              <a:gd name="connsiteX5" fmla="*/ 7772400 w 7772400"/>
              <a:gd name="connsiteY5" fmla="*/ 4453815 h 1005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2400" h="10058401">
                <a:moveTo>
                  <a:pt x="7772400" y="0"/>
                </a:moveTo>
                <a:lnTo>
                  <a:pt x="3789201" y="0"/>
                </a:lnTo>
                <a:lnTo>
                  <a:pt x="0" y="5893828"/>
                </a:lnTo>
                <a:lnTo>
                  <a:pt x="0" y="10058401"/>
                </a:lnTo>
                <a:lnTo>
                  <a:pt x="4169155" y="10058401"/>
                </a:lnTo>
                <a:lnTo>
                  <a:pt x="7772400" y="4453815"/>
                </a:lnTo>
                <a:close/>
              </a:path>
            </a:pathLst>
          </a:custGeom>
          <a:solidFill>
            <a:schemeClr val="tx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a:solidFill>
                <a:schemeClr val="bg1"/>
              </a:solidFill>
            </a:endParaRPr>
          </a:p>
        </p:txBody>
      </p:sp>
      <p:sp>
        <p:nvSpPr>
          <p:cNvPr id="41" name="Content label">
            <a:extLst>
              <a:ext uri="{FF2B5EF4-FFF2-40B4-BE49-F238E27FC236}">
                <a16:creationId xmlns:a16="http://schemas.microsoft.com/office/drawing/2014/main" id="{17E89220-98E1-4ACD-90F2-1F84860A56F5}"/>
              </a:ext>
            </a:extLst>
          </p:cNvPr>
          <p:cNvSpPr txBox="1"/>
          <p:nvPr userDrawn="1"/>
        </p:nvSpPr>
        <p:spPr bwMode="gray">
          <a:xfrm>
            <a:off x="2743200" y="2124627"/>
            <a:ext cx="2286000" cy="161583"/>
          </a:xfrm>
          <a:prstGeom prst="rect">
            <a:avLst/>
          </a:prstGeom>
          <a:noFill/>
        </p:spPr>
        <p:txBody>
          <a:bodyPr wrap="square" lIns="0" tIns="0" rIns="0" bIns="0" rtlCol="0">
            <a:spAutoFit/>
          </a:bodyPr>
          <a:lstStyle/>
          <a:p>
            <a:pPr algn="ctr">
              <a:spcBef>
                <a:spcPts val="500"/>
              </a:spcBef>
              <a:buClr>
                <a:schemeClr val="accent6"/>
              </a:buClr>
            </a:pPr>
            <a:r>
              <a:rPr lang="en-US" sz="1050" b="1" dirty="0"/>
              <a:t>CASE STUDY</a:t>
            </a:r>
          </a:p>
        </p:txBody>
      </p:sp>
      <p:sp>
        <p:nvSpPr>
          <p:cNvPr id="4" name="Document title"/>
          <p:cNvSpPr>
            <a:spLocks noGrp="1"/>
          </p:cNvSpPr>
          <p:nvPr>
            <p:ph type="title" hasCustomPrompt="1"/>
          </p:nvPr>
        </p:nvSpPr>
        <p:spPr bwMode="gray">
          <a:xfrm>
            <a:off x="731520" y="2619782"/>
            <a:ext cx="6309360" cy="984885"/>
          </a:xfrm>
        </p:spPr>
        <p:txBody>
          <a:bodyPr anchor="b" anchorCtr="0"/>
          <a:lstStyle>
            <a:lvl1pPr algn="ctr">
              <a:lnSpc>
                <a:spcPct val="100000"/>
              </a:lnSpc>
              <a:defRPr sz="3200"/>
            </a:lvl1pPr>
          </a:lstStyle>
          <a:p>
            <a:r>
              <a:rPr lang="en-US" dirty="0"/>
              <a:t>Document title – Times New Roman 32pt Regular, sent. Case, 5–10 words</a:t>
            </a:r>
          </a:p>
        </p:txBody>
      </p:sp>
      <p:sp>
        <p:nvSpPr>
          <p:cNvPr id="24" name="Executive summary"/>
          <p:cNvSpPr>
            <a:spLocks noGrp="1"/>
          </p:cNvSpPr>
          <p:nvPr>
            <p:ph type="body" sz="quarter" idx="12" hasCustomPrompt="1"/>
          </p:nvPr>
        </p:nvSpPr>
        <p:spPr bwMode="gray">
          <a:xfrm>
            <a:off x="1005840" y="5039885"/>
            <a:ext cx="4023360" cy="590739"/>
          </a:xfrm>
        </p:spPr>
        <p:txBody>
          <a:bodyPr/>
          <a:lstStyle>
            <a:lvl1pPr marL="0" marR="0" indent="0" algn="l" defTabSz="1018879" rtl="0" eaLnBrk="1" fontAlgn="auto" latinLnBrk="0" hangingPunct="1">
              <a:lnSpc>
                <a:spcPct val="120000"/>
              </a:lnSpc>
              <a:spcBef>
                <a:spcPts val="1000"/>
              </a:spcBef>
              <a:spcAft>
                <a:spcPts val="0"/>
              </a:spcAft>
              <a:buClr>
                <a:schemeClr val="tx1"/>
              </a:buClr>
              <a:buSzTx/>
              <a:buFont typeface="Arial" panose="020B0604020202020204" pitchFamily="34" charset="0"/>
              <a:buNone/>
              <a:tabLst/>
              <a:defRPr lang="en-US" sz="1100" b="0" i="0" kern="1200" baseline="0">
                <a:solidFill>
                  <a:schemeClr val="tx1"/>
                </a:solidFill>
                <a:effectLst/>
                <a:latin typeface="+mn-lt"/>
                <a:ea typeface="+mn-ea"/>
                <a:cs typeface="+mn-cs"/>
              </a:defRPr>
            </a:lvl1pPr>
            <a:lvl2pPr marL="112713" indent="0">
              <a:buNone/>
              <a:defRPr sz="1600"/>
            </a:lvl2pPr>
            <a:lvl3pPr marL="230187" indent="0">
              <a:buNone/>
              <a:defRPr sz="1600"/>
            </a:lvl3pPr>
            <a:lvl4pPr marL="342900" indent="0">
              <a:buNone/>
              <a:defRPr sz="1600"/>
            </a:lvl4pPr>
            <a:lvl5pPr marL="458787" indent="0">
              <a:buNone/>
              <a:defRPr sz="1600"/>
            </a:lvl5pPr>
          </a:lstStyle>
          <a:p>
            <a:pPr marL="0" marR="0" lvl="0" indent="0" algn="l" defTabSz="1018879" rtl="0" eaLnBrk="1" fontAlgn="auto" latinLnBrk="0" hangingPunct="1">
              <a:lnSpc>
                <a:spcPct val="120000"/>
              </a:lnSpc>
              <a:spcBef>
                <a:spcPts val="1000"/>
              </a:spcBef>
              <a:spcAft>
                <a:spcPts val="0"/>
              </a:spcAft>
              <a:buClr>
                <a:schemeClr val="tx1"/>
              </a:buClr>
              <a:buSzTx/>
              <a:buFont typeface="Arial" panose="020B0604020202020204" pitchFamily="34" charset="0"/>
              <a:buNone/>
              <a:tabLst/>
              <a:defRPr/>
            </a:pPr>
            <a:r>
              <a:rPr lang="en-US" dirty="0"/>
              <a:t>This is where the introduction to the report will go. Executive summary paragraph – Arial 11pt regular. Click to add text. Body text – Arial 11pt regular. Click to add text. </a:t>
            </a:r>
          </a:p>
        </p:txBody>
      </p:sp>
      <p:cxnSp>
        <p:nvCxnSpPr>
          <p:cNvPr id="48" name="Attributes stroke">
            <a:extLst>
              <a:ext uri="{FF2B5EF4-FFF2-40B4-BE49-F238E27FC236}">
                <a16:creationId xmlns:a16="http://schemas.microsoft.com/office/drawing/2014/main" id="{AAB4AC3B-97C3-4B38-BE03-3F2D99096E3F}"/>
              </a:ext>
              <a:ext uri="{C183D7F6-B498-43B3-948B-1728B52AA6E4}">
                <adec:decorative xmlns:adec="http://schemas.microsoft.com/office/drawing/2017/decorative" val="1"/>
              </a:ext>
            </a:extLst>
          </p:cNvPr>
          <p:cNvCxnSpPr>
            <a:cxnSpLocks/>
          </p:cNvCxnSpPr>
          <p:nvPr userDrawn="1"/>
        </p:nvCxnSpPr>
        <p:spPr bwMode="gray">
          <a:xfrm>
            <a:off x="5514975" y="5100331"/>
            <a:ext cx="1800225" cy="0"/>
          </a:xfrm>
          <a:prstGeom prst="line">
            <a:avLst/>
          </a:prstGeom>
          <a:ln w="25400">
            <a:solidFill>
              <a:schemeClr val="accent6"/>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49" name="Published label">
            <a:extLst>
              <a:ext uri="{FF2B5EF4-FFF2-40B4-BE49-F238E27FC236}">
                <a16:creationId xmlns:a16="http://schemas.microsoft.com/office/drawing/2014/main" id="{385F718A-BA2A-4977-AFBF-A51C93F9470B}"/>
              </a:ext>
            </a:extLst>
          </p:cNvPr>
          <p:cNvSpPr txBox="1"/>
          <p:nvPr userDrawn="1"/>
        </p:nvSpPr>
        <p:spPr bwMode="gray">
          <a:xfrm>
            <a:off x="5523526" y="5299531"/>
            <a:ext cx="653121" cy="138499"/>
          </a:xfrm>
          <a:prstGeom prst="rect">
            <a:avLst/>
          </a:prstGeom>
          <a:noFill/>
        </p:spPr>
        <p:txBody>
          <a:bodyPr wrap="square" lIns="0" tIns="0" rIns="0" bIns="0" rtlCol="0">
            <a:spAutoFit/>
          </a:bodyPr>
          <a:lstStyle/>
          <a:p>
            <a:pPr>
              <a:spcBef>
                <a:spcPts val="500"/>
              </a:spcBef>
              <a:buClr>
                <a:schemeClr val="accent6"/>
              </a:buClr>
            </a:pPr>
            <a:r>
              <a:rPr lang="en-US" sz="900" b="1" dirty="0"/>
              <a:t>Published: </a:t>
            </a:r>
            <a:endParaRPr lang="en-US" sz="900" dirty="0"/>
          </a:p>
        </p:txBody>
      </p:sp>
      <p:sp>
        <p:nvSpPr>
          <p:cNvPr id="9" name="Published date">
            <a:extLst>
              <a:ext uri="{FF2B5EF4-FFF2-40B4-BE49-F238E27FC236}">
                <a16:creationId xmlns:a16="http://schemas.microsoft.com/office/drawing/2014/main" id="{324A7616-14C6-4781-97E5-F5C6DFFEEE13}"/>
              </a:ext>
            </a:extLst>
          </p:cNvPr>
          <p:cNvSpPr>
            <a:spLocks noGrp="1"/>
          </p:cNvSpPr>
          <p:nvPr>
            <p:ph type="body" sz="quarter" idx="57" hasCustomPrompt="1"/>
          </p:nvPr>
        </p:nvSpPr>
        <p:spPr bwMode="gray">
          <a:xfrm>
            <a:off x="6151296" y="5308619"/>
            <a:ext cx="1163904" cy="138499"/>
          </a:xfrm>
        </p:spPr>
        <p:txBody>
          <a:bodyPr/>
          <a:lstStyle>
            <a:lvl1pPr marL="0" indent="0">
              <a:spcBef>
                <a:spcPts val="0"/>
              </a:spcBef>
              <a:buNone/>
              <a:defRPr sz="900"/>
            </a:lvl1pPr>
            <a:lvl2pPr marL="112713" indent="0">
              <a:spcBef>
                <a:spcPts val="0"/>
              </a:spcBef>
              <a:buNone/>
              <a:defRPr sz="900"/>
            </a:lvl2pPr>
            <a:lvl3pPr marL="230187" indent="0">
              <a:spcBef>
                <a:spcPts val="0"/>
              </a:spcBef>
              <a:buNone/>
              <a:defRPr sz="900"/>
            </a:lvl3pPr>
            <a:lvl4pPr marL="342900" indent="0">
              <a:spcBef>
                <a:spcPts val="0"/>
              </a:spcBef>
              <a:buNone/>
              <a:defRPr sz="900"/>
            </a:lvl4pPr>
            <a:lvl5pPr marL="458787" indent="0">
              <a:spcBef>
                <a:spcPts val="0"/>
              </a:spcBef>
              <a:buNone/>
              <a:defRPr sz="900"/>
            </a:lvl5pPr>
          </a:lstStyle>
          <a:p>
            <a:pPr lvl="0"/>
            <a:r>
              <a:rPr lang="en-US" dirty="0"/>
              <a:t>Month YYYY</a:t>
            </a:r>
          </a:p>
        </p:txBody>
      </p:sp>
      <p:sp>
        <p:nvSpPr>
          <p:cNvPr id="47" name="Audience label">
            <a:extLst>
              <a:ext uri="{FF2B5EF4-FFF2-40B4-BE49-F238E27FC236}">
                <a16:creationId xmlns:a16="http://schemas.microsoft.com/office/drawing/2014/main" id="{DA050039-87F7-41C8-8E91-902D3133A8D9}"/>
              </a:ext>
            </a:extLst>
          </p:cNvPr>
          <p:cNvSpPr txBox="1"/>
          <p:nvPr userDrawn="1"/>
        </p:nvSpPr>
        <p:spPr bwMode="gray">
          <a:xfrm>
            <a:off x="5523526" y="5518180"/>
            <a:ext cx="1524973" cy="138499"/>
          </a:xfrm>
          <a:prstGeom prst="rect">
            <a:avLst/>
          </a:prstGeom>
          <a:noFill/>
        </p:spPr>
        <p:txBody>
          <a:bodyPr wrap="square" lIns="0" tIns="0" rIns="0" bIns="0" rtlCol="0">
            <a:spAutoFit/>
          </a:bodyPr>
          <a:lstStyle/>
          <a:p>
            <a:pPr>
              <a:spcBef>
                <a:spcPts val="500"/>
              </a:spcBef>
              <a:buClr>
                <a:schemeClr val="accent6"/>
              </a:buClr>
            </a:pPr>
            <a:r>
              <a:rPr lang="en-US" sz="900" b="1" dirty="0"/>
              <a:t>Audience:</a:t>
            </a:r>
          </a:p>
        </p:txBody>
      </p:sp>
      <p:sp>
        <p:nvSpPr>
          <p:cNvPr id="61" name="Audiences">
            <a:extLst>
              <a:ext uri="{FF2B5EF4-FFF2-40B4-BE49-F238E27FC236}">
                <a16:creationId xmlns:a16="http://schemas.microsoft.com/office/drawing/2014/main" id="{032B0B68-5F43-4E25-8297-B651C47DD1F7}"/>
              </a:ext>
            </a:extLst>
          </p:cNvPr>
          <p:cNvSpPr>
            <a:spLocks noGrp="1"/>
          </p:cNvSpPr>
          <p:nvPr>
            <p:ph type="body" sz="quarter" idx="59" hasCustomPrompt="1"/>
          </p:nvPr>
        </p:nvSpPr>
        <p:spPr bwMode="gray">
          <a:xfrm>
            <a:off x="5523526" y="5729240"/>
            <a:ext cx="1791674" cy="276999"/>
          </a:xfrm>
        </p:spPr>
        <p:txBody>
          <a:bodyPr/>
          <a:lstStyle>
            <a:lvl1pPr marL="114300" indent="-114300">
              <a:spcBef>
                <a:spcPts val="300"/>
              </a:spcBef>
              <a:buFont typeface="Arial" panose="020B0604020202020204" pitchFamily="34" charset="0"/>
              <a:buChar char="•"/>
              <a:defRPr sz="900"/>
            </a:lvl1pPr>
            <a:lvl2pPr marL="112713" indent="0">
              <a:spcBef>
                <a:spcPts val="0"/>
              </a:spcBef>
              <a:buNone/>
              <a:defRPr sz="900"/>
            </a:lvl2pPr>
            <a:lvl3pPr marL="230187" indent="0">
              <a:spcBef>
                <a:spcPts val="0"/>
              </a:spcBef>
              <a:buNone/>
              <a:defRPr sz="900"/>
            </a:lvl3pPr>
            <a:lvl4pPr marL="342900" indent="0">
              <a:spcBef>
                <a:spcPts val="0"/>
              </a:spcBef>
              <a:buNone/>
              <a:defRPr sz="900"/>
            </a:lvl4pPr>
            <a:lvl5pPr marL="458787" indent="0">
              <a:spcBef>
                <a:spcPts val="0"/>
              </a:spcBef>
              <a:buNone/>
              <a:defRPr sz="900"/>
            </a:lvl5pPr>
          </a:lstStyle>
          <a:p>
            <a:pPr lvl="0"/>
            <a:r>
              <a:rPr lang="en-US" dirty="0"/>
              <a:t>Insert at least one target audience type</a:t>
            </a:r>
          </a:p>
        </p:txBody>
      </p:sp>
      <p:pic>
        <p:nvPicPr>
          <p:cNvPr id="38" name="Advisory Board logo" descr="Advisory Board">
            <a:extLst>
              <a:ext uri="{FF2B5EF4-FFF2-40B4-BE49-F238E27FC236}">
                <a16:creationId xmlns:a16="http://schemas.microsoft.com/office/drawing/2014/main" id="{90E53A15-E721-46D5-96C7-341E43462DE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gray">
          <a:xfrm>
            <a:off x="3224155" y="8632736"/>
            <a:ext cx="1324090" cy="366604"/>
          </a:xfrm>
          <a:prstGeom prst="rect">
            <a:avLst/>
          </a:prstGeom>
        </p:spPr>
      </p:pic>
      <p:sp>
        <p:nvSpPr>
          <p:cNvPr id="6" name="Footer Placeholder">
            <a:extLst>
              <a:ext uri="{FF2B5EF4-FFF2-40B4-BE49-F238E27FC236}">
                <a16:creationId xmlns:a16="http://schemas.microsoft.com/office/drawing/2014/main" id="{EA152B08-E835-4AE6-B780-C61D577EDB02}"/>
              </a:ext>
            </a:extLst>
          </p:cNvPr>
          <p:cNvSpPr>
            <a:spLocks noGrp="1"/>
          </p:cNvSpPr>
          <p:nvPr>
            <p:ph type="ftr" sz="quarter" idx="55"/>
          </p:nvPr>
        </p:nvSpPr>
        <p:spPr bwMode="gray"/>
        <p:txBody>
          <a:bodyPr/>
          <a:lstStyle/>
          <a:p>
            <a:r>
              <a:rPr lang="en-US"/>
              <a:t>Footer</a:t>
            </a:r>
            <a:endParaRPr lang="en-US" dirty="0"/>
          </a:p>
        </p:txBody>
      </p:sp>
      <p:sp>
        <p:nvSpPr>
          <p:cNvPr id="5" name="Date Placeholder">
            <a:extLst>
              <a:ext uri="{FF2B5EF4-FFF2-40B4-BE49-F238E27FC236}">
                <a16:creationId xmlns:a16="http://schemas.microsoft.com/office/drawing/2014/main" id="{E2054ACA-D077-4749-BB45-B2D7536954EF}"/>
              </a:ext>
            </a:extLst>
          </p:cNvPr>
          <p:cNvSpPr>
            <a:spLocks noGrp="1"/>
          </p:cNvSpPr>
          <p:nvPr>
            <p:ph type="dt" sz="half" idx="54"/>
          </p:nvPr>
        </p:nvSpPr>
        <p:spPr bwMode="gray"/>
        <p:txBody>
          <a:bodyPr/>
          <a:lstStyle/>
          <a:p>
            <a:fld id="{CC1D2A8B-5F16-42E6-8A15-B43DD8A039F2}" type="datetime1">
              <a:rPr lang="en-US" smtClean="0"/>
              <a:t>11/3/2026</a:t>
            </a:fld>
            <a:endParaRPr lang="en-US"/>
          </a:p>
        </p:txBody>
      </p:sp>
      <p:sp>
        <p:nvSpPr>
          <p:cNvPr id="7" name="Slide Number Placeholder">
            <a:extLst>
              <a:ext uri="{FF2B5EF4-FFF2-40B4-BE49-F238E27FC236}">
                <a16:creationId xmlns:a16="http://schemas.microsoft.com/office/drawing/2014/main" id="{FF5CA393-B21E-4565-92C0-8F718B1C7331}"/>
              </a:ext>
            </a:extLst>
          </p:cNvPr>
          <p:cNvSpPr>
            <a:spLocks noGrp="1"/>
          </p:cNvSpPr>
          <p:nvPr>
            <p:ph type="sldNum" sz="quarter" idx="56"/>
          </p:nvPr>
        </p:nvSpPr>
        <p:spPr bwMode="gray"/>
        <p:txBody>
          <a:bodyPr/>
          <a:lstStyle/>
          <a:p>
            <a:fld id="{20D470FC-ADFD-4458-A561-9DE561131E67}" type="slidenum">
              <a:rPr lang="en-US" smtClean="0"/>
              <a:pPr/>
              <a:t>‹#›</a:t>
            </a:fld>
            <a:endParaRPr lang="en-US"/>
          </a:p>
        </p:txBody>
      </p:sp>
      <p:grpSp>
        <p:nvGrpSpPr>
          <p:cNvPr id="2" name="Instructions - Content region" descr="Instructional box indicating that content should not extend below this guide.">
            <a:extLst>
              <a:ext uri="{FF2B5EF4-FFF2-40B4-BE49-F238E27FC236}">
                <a16:creationId xmlns:a16="http://schemas.microsoft.com/office/drawing/2014/main" id="{3AC102DA-F1B5-2BAA-4409-A06706C829B4}"/>
              </a:ext>
              <a:ext uri="{C183D7F6-B498-43B3-948B-1728B52AA6E4}">
                <adec:decorative xmlns:adec="http://schemas.microsoft.com/office/drawing/2017/decorative" val="0"/>
              </a:ext>
            </a:extLst>
          </p:cNvPr>
          <p:cNvGrpSpPr/>
          <p:nvPr userDrawn="1"/>
        </p:nvGrpSpPr>
        <p:grpSpPr bwMode="gray">
          <a:xfrm>
            <a:off x="7865571" y="7854434"/>
            <a:ext cx="1465210" cy="369332"/>
            <a:chOff x="-1736745" y="8951295"/>
            <a:chExt cx="1465210" cy="369332"/>
          </a:xfrm>
        </p:grpSpPr>
        <p:sp>
          <p:nvSpPr>
            <p:cNvPr id="8" name="Text Placeholder 1">
              <a:extLst>
                <a:ext uri="{FF2B5EF4-FFF2-40B4-BE49-F238E27FC236}">
                  <a16:creationId xmlns:a16="http://schemas.microsoft.com/office/drawing/2014/main" id="{AE84BCD8-64A2-AA7F-C81A-D482553CCC05}"/>
                </a:ext>
              </a:extLst>
            </p:cNvPr>
            <p:cNvSpPr txBox="1">
              <a:spLocks/>
            </p:cNvSpPr>
            <p:nvPr userDrawn="1"/>
          </p:nvSpPr>
          <p:spPr bwMode="gray">
            <a:xfrm>
              <a:off x="-1518941" y="8951295"/>
              <a:ext cx="1247406" cy="369332"/>
            </a:xfrm>
            <a:prstGeom prst="rect">
              <a:avLst/>
            </a:prstGeom>
            <a:solidFill>
              <a:srgbClr val="7030A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spcBef>
                  <a:spcPts val="300"/>
                </a:spcBef>
                <a:buFont typeface="+mj-lt"/>
                <a:buNone/>
              </a:pPr>
              <a:r>
                <a:rPr lang="en-US" sz="900" b="0" noProof="0" dirty="0">
                  <a:solidFill>
                    <a:schemeClr val="bg1"/>
                  </a:solidFill>
                </a:rPr>
                <a:t>No content below </a:t>
              </a:r>
              <a:br>
                <a:rPr lang="en-US" sz="900" b="0" noProof="0" dirty="0">
                  <a:solidFill>
                    <a:schemeClr val="bg1"/>
                  </a:solidFill>
                </a:rPr>
              </a:br>
              <a:r>
                <a:rPr lang="en-US" sz="900" b="0" noProof="0" dirty="0">
                  <a:solidFill>
                    <a:schemeClr val="bg1"/>
                  </a:solidFill>
                </a:rPr>
                <a:t>this guide.</a:t>
              </a:r>
              <a:endParaRPr lang="en-US" sz="900" b="0" i="1" baseline="0" noProof="0" dirty="0">
                <a:solidFill>
                  <a:schemeClr val="bg1"/>
                </a:solidFill>
              </a:endParaRPr>
            </a:p>
          </p:txBody>
        </p:sp>
        <p:cxnSp>
          <p:nvCxnSpPr>
            <p:cNvPr id="10" name="Straight Arrow Connector 9">
              <a:extLst>
                <a:ext uri="{FF2B5EF4-FFF2-40B4-BE49-F238E27FC236}">
                  <a16:creationId xmlns:a16="http://schemas.microsoft.com/office/drawing/2014/main" id="{27F69397-5D05-F23D-9EF5-1705439014E2}"/>
                </a:ext>
              </a:extLst>
            </p:cNvPr>
            <p:cNvCxnSpPr>
              <a:cxnSpLocks/>
            </p:cNvCxnSpPr>
            <p:nvPr userDrawn="1"/>
          </p:nvCxnSpPr>
          <p:spPr bwMode="gray">
            <a:xfrm flipH="1">
              <a:off x="-1736745" y="9135961"/>
              <a:ext cx="217804" cy="0"/>
            </a:xfrm>
            <a:prstGeom prst="straightConnector1">
              <a:avLst/>
            </a:prstGeom>
            <a:ln w="25400">
              <a:solidFill>
                <a:srgbClr val="7030A0"/>
              </a:solidFill>
              <a:miter lim="800000"/>
              <a:headEnd type="none"/>
              <a:tailEnd type="arrow" w="lg"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7429436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456">
          <p15:clr>
            <a:srgbClr val="FFC000"/>
          </p15:clr>
        </p15:guide>
        <p15:guide id="2" pos="4437">
          <p15:clr>
            <a:srgbClr val="FFC000"/>
          </p15:clr>
        </p15:guide>
        <p15:guide id="3" orient="horz" pos="2275">
          <p15:clr>
            <a:srgbClr val="FFC000"/>
          </p15:clr>
        </p15:guide>
        <p15:guide id="4" orient="horz" pos="506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age: Title (1 line)">
    <p:spTree>
      <p:nvGrpSpPr>
        <p:cNvPr id="1" name=""/>
        <p:cNvGrpSpPr/>
        <p:nvPr/>
      </p:nvGrpSpPr>
      <p:grpSpPr>
        <a:xfrm>
          <a:off x="0" y="0"/>
          <a:ext cx="0" cy="0"/>
          <a:chOff x="0" y="0"/>
          <a:chExt cx="0" cy="0"/>
        </a:xfrm>
      </p:grpSpPr>
      <p:pic>
        <p:nvPicPr>
          <p:cNvPr id="9" name="Hashed Bar">
            <a:extLst>
              <a:ext uri="{FF2B5EF4-FFF2-40B4-BE49-F238E27FC236}">
                <a16:creationId xmlns:a16="http://schemas.microsoft.com/office/drawing/2014/main" id="{D58A8F69-45BE-F48F-2083-E2ACCADAEFD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466278" y="472364"/>
            <a:ext cx="6858000" cy="127000"/>
          </a:xfrm>
          <a:prstGeom prst="rect">
            <a:avLst/>
          </a:prstGeom>
        </p:spPr>
      </p:pic>
      <p:sp>
        <p:nvSpPr>
          <p:cNvPr id="4" name="Title">
            <a:extLst>
              <a:ext uri="{FF2B5EF4-FFF2-40B4-BE49-F238E27FC236}">
                <a16:creationId xmlns:a16="http://schemas.microsoft.com/office/drawing/2014/main" id="{4D32BB0C-2EBC-9DA9-056F-4AFA52A950C2}"/>
              </a:ext>
            </a:extLst>
          </p:cNvPr>
          <p:cNvSpPr>
            <a:spLocks noGrp="1"/>
          </p:cNvSpPr>
          <p:nvPr>
            <p:ph type="title" hasCustomPrompt="1"/>
          </p:nvPr>
        </p:nvSpPr>
        <p:spPr bwMode="gray">
          <a:xfrm>
            <a:off x="465037" y="894588"/>
            <a:ext cx="5440463" cy="346249"/>
          </a:xfrm>
        </p:spPr>
        <p:txBody>
          <a:bodyPr/>
          <a:lstStyle>
            <a:lvl1pPr>
              <a:defRPr sz="2500"/>
            </a:lvl1pPr>
          </a:lstStyle>
          <a:p>
            <a:r>
              <a:rPr lang="en-US" dirty="0"/>
              <a:t>Page header – TNR 25pt, sent. case 1 line</a:t>
            </a:r>
          </a:p>
        </p:txBody>
      </p:sp>
      <p:grpSp>
        <p:nvGrpSpPr>
          <p:cNvPr id="24" name="Instructions - Content region" descr="Instructional box indicating that content should not extend above this guide.">
            <a:extLst>
              <a:ext uri="{FF2B5EF4-FFF2-40B4-BE49-F238E27FC236}">
                <a16:creationId xmlns:a16="http://schemas.microsoft.com/office/drawing/2014/main" id="{36A7FB47-4F3D-4426-B728-80C71EC6C132}"/>
              </a:ext>
              <a:ext uri="{C183D7F6-B498-43B3-948B-1728B52AA6E4}">
                <adec:decorative xmlns:adec="http://schemas.microsoft.com/office/drawing/2017/decorative" val="0"/>
              </a:ext>
            </a:extLst>
          </p:cNvPr>
          <p:cNvGrpSpPr/>
          <p:nvPr userDrawn="1"/>
        </p:nvGrpSpPr>
        <p:grpSpPr bwMode="gray">
          <a:xfrm>
            <a:off x="7865571" y="1348478"/>
            <a:ext cx="1465210" cy="369332"/>
            <a:chOff x="-1736745" y="8951295"/>
            <a:chExt cx="1465210" cy="369332"/>
          </a:xfrm>
        </p:grpSpPr>
        <p:sp>
          <p:nvSpPr>
            <p:cNvPr id="25" name="Text Placeholder 1">
              <a:extLst>
                <a:ext uri="{FF2B5EF4-FFF2-40B4-BE49-F238E27FC236}">
                  <a16:creationId xmlns:a16="http://schemas.microsoft.com/office/drawing/2014/main" id="{7EDAD5D9-DB43-46F8-B075-23833115913A}"/>
                </a:ext>
              </a:extLst>
            </p:cNvPr>
            <p:cNvSpPr txBox="1">
              <a:spLocks/>
            </p:cNvSpPr>
            <p:nvPr userDrawn="1"/>
          </p:nvSpPr>
          <p:spPr bwMode="gray">
            <a:xfrm>
              <a:off x="-1518941" y="8951295"/>
              <a:ext cx="1247406" cy="369332"/>
            </a:xfrm>
            <a:prstGeom prst="rect">
              <a:avLst/>
            </a:prstGeom>
            <a:solidFill>
              <a:srgbClr val="7030A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spcBef>
                  <a:spcPts val="300"/>
                </a:spcBef>
                <a:buFont typeface="+mj-lt"/>
                <a:buNone/>
              </a:pPr>
              <a:r>
                <a:rPr lang="en-US" sz="900" b="0" noProof="0" dirty="0">
                  <a:solidFill>
                    <a:schemeClr val="bg1"/>
                  </a:solidFill>
                </a:rPr>
                <a:t>No</a:t>
              </a:r>
              <a:r>
                <a:rPr lang="en-US" sz="900" b="0" baseline="0" noProof="0" dirty="0">
                  <a:solidFill>
                    <a:schemeClr val="bg1"/>
                  </a:solidFill>
                </a:rPr>
                <a:t> body content above this guide.</a:t>
              </a:r>
              <a:endParaRPr lang="en-US" sz="900" b="0" i="1" baseline="0" noProof="0" dirty="0">
                <a:solidFill>
                  <a:schemeClr val="bg1"/>
                </a:solidFill>
              </a:endParaRPr>
            </a:p>
          </p:txBody>
        </p:sp>
        <p:cxnSp>
          <p:nvCxnSpPr>
            <p:cNvPr id="26" name="Straight Arrow Connector 25">
              <a:extLst>
                <a:ext uri="{FF2B5EF4-FFF2-40B4-BE49-F238E27FC236}">
                  <a16:creationId xmlns:a16="http://schemas.microsoft.com/office/drawing/2014/main" id="{13EAFCDA-A66A-4AEA-9D7B-3607CF967318}"/>
                </a:ext>
              </a:extLst>
            </p:cNvPr>
            <p:cNvCxnSpPr>
              <a:cxnSpLocks/>
            </p:cNvCxnSpPr>
            <p:nvPr userDrawn="1"/>
          </p:nvCxnSpPr>
          <p:spPr bwMode="gray">
            <a:xfrm flipH="1">
              <a:off x="-1736745" y="9135961"/>
              <a:ext cx="217804" cy="0"/>
            </a:xfrm>
            <a:prstGeom prst="straightConnector1">
              <a:avLst/>
            </a:prstGeom>
            <a:ln w="25400">
              <a:solidFill>
                <a:srgbClr val="7030A0"/>
              </a:solidFill>
              <a:miter lim="800000"/>
              <a:headEnd type="none"/>
              <a:tailEnd type="arrow" w="lg" len="med"/>
            </a:ln>
          </p:spPr>
          <p:style>
            <a:lnRef idx="1">
              <a:schemeClr val="accent1"/>
            </a:lnRef>
            <a:fillRef idx="0">
              <a:schemeClr val="accent1"/>
            </a:fillRef>
            <a:effectRef idx="0">
              <a:schemeClr val="accent1"/>
            </a:effectRef>
            <a:fontRef idx="minor">
              <a:schemeClr val="tx1"/>
            </a:fontRef>
          </p:style>
        </p:cxnSp>
      </p:grpSp>
      <p:grpSp>
        <p:nvGrpSpPr>
          <p:cNvPr id="6" name="Instructions - Content region" descr="Instructional box indicating that content should not extend below this guide.">
            <a:extLst>
              <a:ext uri="{FF2B5EF4-FFF2-40B4-BE49-F238E27FC236}">
                <a16:creationId xmlns:a16="http://schemas.microsoft.com/office/drawing/2014/main" id="{D22C4E02-61B6-C1E1-9ED7-B0BD9370F15A}"/>
              </a:ext>
              <a:ext uri="{C183D7F6-B498-43B3-948B-1728B52AA6E4}">
                <adec:decorative xmlns:adec="http://schemas.microsoft.com/office/drawing/2017/decorative" val="0"/>
              </a:ext>
            </a:extLst>
          </p:cNvPr>
          <p:cNvGrpSpPr/>
          <p:nvPr userDrawn="1"/>
        </p:nvGrpSpPr>
        <p:grpSpPr bwMode="gray">
          <a:xfrm>
            <a:off x="7865571" y="9315406"/>
            <a:ext cx="1465210" cy="369332"/>
            <a:chOff x="-1736745" y="8951295"/>
            <a:chExt cx="1465210" cy="369332"/>
          </a:xfrm>
        </p:grpSpPr>
        <p:sp>
          <p:nvSpPr>
            <p:cNvPr id="7" name="Text Placeholder 1">
              <a:extLst>
                <a:ext uri="{FF2B5EF4-FFF2-40B4-BE49-F238E27FC236}">
                  <a16:creationId xmlns:a16="http://schemas.microsoft.com/office/drawing/2014/main" id="{615E984B-1FDB-05FA-84D0-87251A40AA41}"/>
                </a:ext>
              </a:extLst>
            </p:cNvPr>
            <p:cNvSpPr txBox="1">
              <a:spLocks/>
            </p:cNvSpPr>
            <p:nvPr userDrawn="1"/>
          </p:nvSpPr>
          <p:spPr bwMode="gray">
            <a:xfrm>
              <a:off x="-1518941" y="8951295"/>
              <a:ext cx="1247406" cy="369332"/>
            </a:xfrm>
            <a:prstGeom prst="rect">
              <a:avLst/>
            </a:prstGeom>
            <a:solidFill>
              <a:srgbClr val="7030A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spcBef>
                  <a:spcPts val="300"/>
                </a:spcBef>
                <a:buFont typeface="+mj-lt"/>
                <a:buNone/>
              </a:pPr>
              <a:r>
                <a:rPr lang="en-US" sz="900" b="0" noProof="0" dirty="0">
                  <a:solidFill>
                    <a:schemeClr val="bg1"/>
                  </a:solidFill>
                </a:rPr>
                <a:t>No content below </a:t>
              </a:r>
              <a:br>
                <a:rPr lang="en-US" sz="900" b="0" noProof="0" dirty="0">
                  <a:solidFill>
                    <a:schemeClr val="bg1"/>
                  </a:solidFill>
                </a:rPr>
              </a:br>
              <a:r>
                <a:rPr lang="en-US" sz="900" b="0" noProof="0" dirty="0">
                  <a:solidFill>
                    <a:schemeClr val="bg1"/>
                  </a:solidFill>
                </a:rPr>
                <a:t>this guide.</a:t>
              </a:r>
              <a:endParaRPr lang="en-US" sz="900" b="0" i="1" baseline="0" noProof="0" dirty="0">
                <a:solidFill>
                  <a:schemeClr val="bg1"/>
                </a:solidFill>
              </a:endParaRPr>
            </a:p>
          </p:txBody>
        </p:sp>
        <p:cxnSp>
          <p:nvCxnSpPr>
            <p:cNvPr id="8" name="Straight Arrow Connector 7">
              <a:extLst>
                <a:ext uri="{FF2B5EF4-FFF2-40B4-BE49-F238E27FC236}">
                  <a16:creationId xmlns:a16="http://schemas.microsoft.com/office/drawing/2014/main" id="{11E24794-8895-B3DF-C268-3498FE0D7F69}"/>
                </a:ext>
              </a:extLst>
            </p:cNvPr>
            <p:cNvCxnSpPr>
              <a:cxnSpLocks/>
            </p:cNvCxnSpPr>
            <p:nvPr userDrawn="1"/>
          </p:nvCxnSpPr>
          <p:spPr bwMode="gray">
            <a:xfrm flipH="1">
              <a:off x="-1736745" y="9135961"/>
              <a:ext cx="217804" cy="0"/>
            </a:xfrm>
            <a:prstGeom prst="straightConnector1">
              <a:avLst/>
            </a:prstGeom>
            <a:ln w="25400">
              <a:solidFill>
                <a:srgbClr val="7030A0"/>
              </a:solidFill>
              <a:miter lim="800000"/>
              <a:headEnd type="none"/>
              <a:tailEnd type="arrow" w="lg" len="med"/>
            </a:ln>
          </p:spPr>
          <p:style>
            <a:lnRef idx="1">
              <a:schemeClr val="accent1"/>
            </a:lnRef>
            <a:fillRef idx="0">
              <a:schemeClr val="accent1"/>
            </a:fillRef>
            <a:effectRef idx="0">
              <a:schemeClr val="accent1"/>
            </a:effectRef>
            <a:fontRef idx="minor">
              <a:schemeClr val="tx1"/>
            </a:fontRef>
          </p:style>
        </p:cxnSp>
      </p:grpSp>
      <p:sp>
        <p:nvSpPr>
          <p:cNvPr id="3" name="Footer Placeholder">
            <a:extLst>
              <a:ext uri="{FF2B5EF4-FFF2-40B4-BE49-F238E27FC236}">
                <a16:creationId xmlns:a16="http://schemas.microsoft.com/office/drawing/2014/main" id="{19D4FA4D-2ABD-16F8-8183-D3681828C616}"/>
              </a:ext>
            </a:extLst>
          </p:cNvPr>
          <p:cNvSpPr>
            <a:spLocks noGrp="1"/>
          </p:cNvSpPr>
          <p:nvPr>
            <p:ph type="ftr" sz="quarter" idx="30"/>
          </p:nvPr>
        </p:nvSpPr>
        <p:spPr bwMode="gray"/>
        <p:txBody>
          <a:bodyPr/>
          <a:lstStyle/>
          <a:p>
            <a:r>
              <a:rPr lang="en-US"/>
              <a:t>Footer</a:t>
            </a:r>
            <a:endParaRPr lang="en-US" dirty="0"/>
          </a:p>
        </p:txBody>
      </p:sp>
      <p:sp>
        <p:nvSpPr>
          <p:cNvPr id="2" name="Date Placeholder">
            <a:extLst>
              <a:ext uri="{FF2B5EF4-FFF2-40B4-BE49-F238E27FC236}">
                <a16:creationId xmlns:a16="http://schemas.microsoft.com/office/drawing/2014/main" id="{96919544-D218-9B46-BDC7-0F947DEF7D5E}"/>
              </a:ext>
            </a:extLst>
          </p:cNvPr>
          <p:cNvSpPr>
            <a:spLocks noGrp="1"/>
          </p:cNvSpPr>
          <p:nvPr>
            <p:ph type="dt" sz="half" idx="29"/>
          </p:nvPr>
        </p:nvSpPr>
        <p:spPr bwMode="gray"/>
        <p:txBody>
          <a:bodyPr/>
          <a:lstStyle/>
          <a:p>
            <a:fld id="{E15B03FE-5765-404A-A675-F7CFBC3483AE}" type="datetime1">
              <a:rPr lang="en-US" smtClean="0"/>
              <a:t>11/3/2026</a:t>
            </a:fld>
            <a:endParaRPr lang="en-US"/>
          </a:p>
        </p:txBody>
      </p:sp>
      <p:sp>
        <p:nvSpPr>
          <p:cNvPr id="5" name="Slide Number Placeholder">
            <a:extLst>
              <a:ext uri="{FF2B5EF4-FFF2-40B4-BE49-F238E27FC236}">
                <a16:creationId xmlns:a16="http://schemas.microsoft.com/office/drawing/2014/main" id="{F164A983-FC40-A29D-289D-71C041E39190}"/>
              </a:ext>
            </a:extLst>
          </p:cNvPr>
          <p:cNvSpPr>
            <a:spLocks noGrp="1"/>
          </p:cNvSpPr>
          <p:nvPr>
            <p:ph type="sldNum" sz="quarter" idx="31"/>
          </p:nvPr>
        </p:nvSpPr>
        <p:spPr bwMode="gray"/>
        <p:txBody>
          <a:bodyPr/>
          <a:lstStyle/>
          <a:p>
            <a:fld id="{20D470FC-ADFD-4458-A561-9DE561131E67}" type="slidenum">
              <a:rPr lang="en-US" smtClean="0"/>
              <a:pPr/>
              <a:t>‹#›</a:t>
            </a:fld>
            <a:endParaRPr lang="en-US"/>
          </a:p>
        </p:txBody>
      </p:sp>
    </p:spTree>
    <p:extLst>
      <p:ext uri="{BB962C8B-B14F-4D97-AF65-F5344CB8AC3E}">
        <p14:creationId xmlns:p14="http://schemas.microsoft.com/office/powerpoint/2010/main" val="3804184232"/>
      </p:ext>
    </p:extLst>
  </p:cSld>
  <p:clrMapOvr>
    <a:masterClrMapping/>
  </p:clrMapOvr>
  <p:extLst>
    <p:ext uri="{DCECCB84-F9BA-43D5-87BE-67443E8EF086}">
      <p15:sldGuideLst xmlns:p15="http://schemas.microsoft.com/office/powerpoint/2012/main">
        <p15:guide id="1" pos="1056">
          <p15:clr>
            <a:srgbClr val="5ACBF0"/>
          </p15:clr>
        </p15:guide>
        <p15:guide id="2" pos="1176">
          <p15:clr>
            <a:srgbClr val="5ACBF0"/>
          </p15:clr>
        </p15:guide>
        <p15:guide id="3" pos="1944">
          <p15:clr>
            <a:srgbClr val="5ACBF0"/>
          </p15:clr>
        </p15:guide>
        <p15:guide id="4" pos="2064">
          <p15:clr>
            <a:srgbClr val="5ACBF0"/>
          </p15:clr>
        </p15:guide>
        <p15:guide id="5" pos="2832">
          <p15:clr>
            <a:srgbClr val="5ACBF0"/>
          </p15:clr>
        </p15:guide>
        <p15:guide id="6" pos="2952">
          <p15:clr>
            <a:srgbClr val="5ACBF0"/>
          </p15:clr>
        </p15:guide>
        <p15:guide id="7" pos="3720">
          <p15:clr>
            <a:srgbClr val="5ACBF0"/>
          </p15:clr>
        </p15:guide>
        <p15:guide id="8" pos="3840">
          <p15:clr>
            <a:srgbClr val="5ACBF0"/>
          </p15:clr>
        </p15:guide>
        <p15:guide id="10" orient="horz" pos="960" userDrawn="1">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age: Title (2 lines)">
    <p:spTree>
      <p:nvGrpSpPr>
        <p:cNvPr id="1" name=""/>
        <p:cNvGrpSpPr/>
        <p:nvPr/>
      </p:nvGrpSpPr>
      <p:grpSpPr>
        <a:xfrm>
          <a:off x="0" y="0"/>
          <a:ext cx="0" cy="0"/>
          <a:chOff x="0" y="0"/>
          <a:chExt cx="0" cy="0"/>
        </a:xfrm>
      </p:grpSpPr>
      <p:pic>
        <p:nvPicPr>
          <p:cNvPr id="9" name="Hashed Bar">
            <a:extLst>
              <a:ext uri="{FF2B5EF4-FFF2-40B4-BE49-F238E27FC236}">
                <a16:creationId xmlns:a16="http://schemas.microsoft.com/office/drawing/2014/main" id="{D58A8F69-45BE-F48F-2083-E2ACCADAEFD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466278" y="472364"/>
            <a:ext cx="6858000" cy="127000"/>
          </a:xfrm>
          <a:prstGeom prst="rect">
            <a:avLst/>
          </a:prstGeom>
        </p:spPr>
      </p:pic>
      <p:sp>
        <p:nvSpPr>
          <p:cNvPr id="4" name="Title">
            <a:extLst>
              <a:ext uri="{FF2B5EF4-FFF2-40B4-BE49-F238E27FC236}">
                <a16:creationId xmlns:a16="http://schemas.microsoft.com/office/drawing/2014/main" id="{4D32BB0C-2EBC-9DA9-056F-4AFA52A950C2}"/>
              </a:ext>
            </a:extLst>
          </p:cNvPr>
          <p:cNvSpPr>
            <a:spLocks noGrp="1"/>
          </p:cNvSpPr>
          <p:nvPr>
            <p:ph type="title" hasCustomPrompt="1"/>
          </p:nvPr>
        </p:nvSpPr>
        <p:spPr bwMode="gray">
          <a:xfrm>
            <a:off x="465037" y="894588"/>
            <a:ext cx="5440463" cy="692497"/>
          </a:xfrm>
        </p:spPr>
        <p:txBody>
          <a:bodyPr/>
          <a:lstStyle>
            <a:lvl1pPr>
              <a:defRPr sz="2500"/>
            </a:lvl1pPr>
          </a:lstStyle>
          <a:p>
            <a:r>
              <a:rPr lang="en-US" dirty="0"/>
              <a:t>Page header – TNR 25pt, sent. case, specifically formatted for 2 lines</a:t>
            </a:r>
          </a:p>
        </p:txBody>
      </p:sp>
      <p:grpSp>
        <p:nvGrpSpPr>
          <p:cNvPr id="24" name="Instructions - Content region" descr="Instructional box indicating that content should not extend above this guide.">
            <a:extLst>
              <a:ext uri="{FF2B5EF4-FFF2-40B4-BE49-F238E27FC236}">
                <a16:creationId xmlns:a16="http://schemas.microsoft.com/office/drawing/2014/main" id="{36A7FB47-4F3D-4426-B728-80C71EC6C132}"/>
              </a:ext>
              <a:ext uri="{C183D7F6-B498-43B3-948B-1728B52AA6E4}">
                <adec:decorative xmlns:adec="http://schemas.microsoft.com/office/drawing/2017/decorative" val="0"/>
              </a:ext>
            </a:extLst>
          </p:cNvPr>
          <p:cNvGrpSpPr/>
          <p:nvPr userDrawn="1"/>
        </p:nvGrpSpPr>
        <p:grpSpPr bwMode="gray">
          <a:xfrm>
            <a:off x="7865571" y="1699697"/>
            <a:ext cx="1465210" cy="369332"/>
            <a:chOff x="-1736745" y="8951295"/>
            <a:chExt cx="1465210" cy="369332"/>
          </a:xfrm>
        </p:grpSpPr>
        <p:sp>
          <p:nvSpPr>
            <p:cNvPr id="25" name="Text Placeholder 1">
              <a:extLst>
                <a:ext uri="{FF2B5EF4-FFF2-40B4-BE49-F238E27FC236}">
                  <a16:creationId xmlns:a16="http://schemas.microsoft.com/office/drawing/2014/main" id="{7EDAD5D9-DB43-46F8-B075-23833115913A}"/>
                </a:ext>
              </a:extLst>
            </p:cNvPr>
            <p:cNvSpPr txBox="1">
              <a:spLocks/>
            </p:cNvSpPr>
            <p:nvPr userDrawn="1"/>
          </p:nvSpPr>
          <p:spPr bwMode="gray">
            <a:xfrm>
              <a:off x="-1518941" y="8951295"/>
              <a:ext cx="1247406" cy="369332"/>
            </a:xfrm>
            <a:prstGeom prst="rect">
              <a:avLst/>
            </a:prstGeom>
            <a:solidFill>
              <a:srgbClr val="7030A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spcBef>
                  <a:spcPts val="300"/>
                </a:spcBef>
                <a:buFont typeface="+mj-lt"/>
                <a:buNone/>
              </a:pPr>
              <a:r>
                <a:rPr lang="en-US" sz="900" b="0" noProof="0" dirty="0">
                  <a:solidFill>
                    <a:schemeClr val="bg1"/>
                  </a:solidFill>
                </a:rPr>
                <a:t>No</a:t>
              </a:r>
              <a:r>
                <a:rPr lang="en-US" sz="900" b="0" baseline="0" noProof="0" dirty="0">
                  <a:solidFill>
                    <a:schemeClr val="bg1"/>
                  </a:solidFill>
                </a:rPr>
                <a:t> body content above this guide.</a:t>
              </a:r>
              <a:endParaRPr lang="en-US" sz="900" b="0" i="1" baseline="0" noProof="0" dirty="0">
                <a:solidFill>
                  <a:schemeClr val="bg1"/>
                </a:solidFill>
              </a:endParaRPr>
            </a:p>
          </p:txBody>
        </p:sp>
        <p:cxnSp>
          <p:nvCxnSpPr>
            <p:cNvPr id="26" name="Straight Arrow Connector 25">
              <a:extLst>
                <a:ext uri="{FF2B5EF4-FFF2-40B4-BE49-F238E27FC236}">
                  <a16:creationId xmlns:a16="http://schemas.microsoft.com/office/drawing/2014/main" id="{13EAFCDA-A66A-4AEA-9D7B-3607CF967318}"/>
                </a:ext>
              </a:extLst>
            </p:cNvPr>
            <p:cNvCxnSpPr>
              <a:cxnSpLocks/>
            </p:cNvCxnSpPr>
            <p:nvPr userDrawn="1"/>
          </p:nvCxnSpPr>
          <p:spPr bwMode="gray">
            <a:xfrm flipH="1">
              <a:off x="-1736745" y="9135961"/>
              <a:ext cx="217804" cy="0"/>
            </a:xfrm>
            <a:prstGeom prst="straightConnector1">
              <a:avLst/>
            </a:prstGeom>
            <a:ln w="25400">
              <a:solidFill>
                <a:srgbClr val="7030A0"/>
              </a:solidFill>
              <a:miter lim="800000"/>
              <a:headEnd type="none"/>
              <a:tailEnd type="arrow" w="lg" len="med"/>
            </a:ln>
          </p:spPr>
          <p:style>
            <a:lnRef idx="1">
              <a:schemeClr val="accent1"/>
            </a:lnRef>
            <a:fillRef idx="0">
              <a:schemeClr val="accent1"/>
            </a:fillRef>
            <a:effectRef idx="0">
              <a:schemeClr val="accent1"/>
            </a:effectRef>
            <a:fontRef idx="minor">
              <a:schemeClr val="tx1"/>
            </a:fontRef>
          </p:style>
        </p:cxnSp>
      </p:grpSp>
      <p:grpSp>
        <p:nvGrpSpPr>
          <p:cNvPr id="6" name="Instructions - Content region" descr="Instructional box indicating that content should not extend below this guide.">
            <a:extLst>
              <a:ext uri="{FF2B5EF4-FFF2-40B4-BE49-F238E27FC236}">
                <a16:creationId xmlns:a16="http://schemas.microsoft.com/office/drawing/2014/main" id="{D22C4E02-61B6-C1E1-9ED7-B0BD9370F15A}"/>
              </a:ext>
              <a:ext uri="{C183D7F6-B498-43B3-948B-1728B52AA6E4}">
                <adec:decorative xmlns:adec="http://schemas.microsoft.com/office/drawing/2017/decorative" val="0"/>
              </a:ext>
            </a:extLst>
          </p:cNvPr>
          <p:cNvGrpSpPr/>
          <p:nvPr userDrawn="1"/>
        </p:nvGrpSpPr>
        <p:grpSpPr bwMode="gray">
          <a:xfrm>
            <a:off x="7865571" y="9315406"/>
            <a:ext cx="1465210" cy="369332"/>
            <a:chOff x="-1736745" y="8951295"/>
            <a:chExt cx="1465210" cy="369332"/>
          </a:xfrm>
        </p:grpSpPr>
        <p:sp>
          <p:nvSpPr>
            <p:cNvPr id="7" name="Text Placeholder 1">
              <a:extLst>
                <a:ext uri="{FF2B5EF4-FFF2-40B4-BE49-F238E27FC236}">
                  <a16:creationId xmlns:a16="http://schemas.microsoft.com/office/drawing/2014/main" id="{615E984B-1FDB-05FA-84D0-87251A40AA41}"/>
                </a:ext>
              </a:extLst>
            </p:cNvPr>
            <p:cNvSpPr txBox="1">
              <a:spLocks/>
            </p:cNvSpPr>
            <p:nvPr userDrawn="1"/>
          </p:nvSpPr>
          <p:spPr bwMode="gray">
            <a:xfrm>
              <a:off x="-1518941" y="8951295"/>
              <a:ext cx="1247406" cy="369332"/>
            </a:xfrm>
            <a:prstGeom prst="rect">
              <a:avLst/>
            </a:prstGeom>
            <a:solidFill>
              <a:srgbClr val="7030A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spcBef>
                  <a:spcPts val="300"/>
                </a:spcBef>
                <a:buFont typeface="+mj-lt"/>
                <a:buNone/>
              </a:pPr>
              <a:r>
                <a:rPr lang="en-US" sz="900" b="0" noProof="0" dirty="0">
                  <a:solidFill>
                    <a:schemeClr val="bg1"/>
                  </a:solidFill>
                </a:rPr>
                <a:t>No content below </a:t>
              </a:r>
              <a:br>
                <a:rPr lang="en-US" sz="900" b="0" noProof="0" dirty="0">
                  <a:solidFill>
                    <a:schemeClr val="bg1"/>
                  </a:solidFill>
                </a:rPr>
              </a:br>
              <a:r>
                <a:rPr lang="en-US" sz="900" b="0" noProof="0" dirty="0">
                  <a:solidFill>
                    <a:schemeClr val="bg1"/>
                  </a:solidFill>
                </a:rPr>
                <a:t>this guide.</a:t>
              </a:r>
              <a:endParaRPr lang="en-US" sz="900" b="0" i="1" baseline="0" noProof="0" dirty="0">
                <a:solidFill>
                  <a:schemeClr val="bg1"/>
                </a:solidFill>
              </a:endParaRPr>
            </a:p>
          </p:txBody>
        </p:sp>
        <p:cxnSp>
          <p:nvCxnSpPr>
            <p:cNvPr id="8" name="Straight Arrow Connector 7">
              <a:extLst>
                <a:ext uri="{FF2B5EF4-FFF2-40B4-BE49-F238E27FC236}">
                  <a16:creationId xmlns:a16="http://schemas.microsoft.com/office/drawing/2014/main" id="{11E24794-8895-B3DF-C268-3498FE0D7F69}"/>
                </a:ext>
              </a:extLst>
            </p:cNvPr>
            <p:cNvCxnSpPr>
              <a:cxnSpLocks/>
            </p:cNvCxnSpPr>
            <p:nvPr userDrawn="1"/>
          </p:nvCxnSpPr>
          <p:spPr bwMode="gray">
            <a:xfrm flipH="1">
              <a:off x="-1736745" y="9135961"/>
              <a:ext cx="217804" cy="0"/>
            </a:xfrm>
            <a:prstGeom prst="straightConnector1">
              <a:avLst/>
            </a:prstGeom>
            <a:ln w="25400">
              <a:solidFill>
                <a:srgbClr val="7030A0"/>
              </a:solidFill>
              <a:miter lim="800000"/>
              <a:headEnd type="none"/>
              <a:tailEnd type="arrow" w="lg" len="med"/>
            </a:ln>
          </p:spPr>
          <p:style>
            <a:lnRef idx="1">
              <a:schemeClr val="accent1"/>
            </a:lnRef>
            <a:fillRef idx="0">
              <a:schemeClr val="accent1"/>
            </a:fillRef>
            <a:effectRef idx="0">
              <a:schemeClr val="accent1"/>
            </a:effectRef>
            <a:fontRef idx="minor">
              <a:schemeClr val="tx1"/>
            </a:fontRef>
          </p:style>
        </p:cxnSp>
      </p:grpSp>
      <p:sp>
        <p:nvSpPr>
          <p:cNvPr id="3" name="Footer Placeholder">
            <a:extLst>
              <a:ext uri="{FF2B5EF4-FFF2-40B4-BE49-F238E27FC236}">
                <a16:creationId xmlns:a16="http://schemas.microsoft.com/office/drawing/2014/main" id="{19D4FA4D-2ABD-16F8-8183-D3681828C616}"/>
              </a:ext>
            </a:extLst>
          </p:cNvPr>
          <p:cNvSpPr>
            <a:spLocks noGrp="1"/>
          </p:cNvSpPr>
          <p:nvPr>
            <p:ph type="ftr" sz="quarter" idx="30"/>
          </p:nvPr>
        </p:nvSpPr>
        <p:spPr bwMode="gray"/>
        <p:txBody>
          <a:bodyPr/>
          <a:lstStyle/>
          <a:p>
            <a:r>
              <a:rPr lang="en-US"/>
              <a:t>Footer</a:t>
            </a:r>
            <a:endParaRPr lang="en-US" dirty="0"/>
          </a:p>
        </p:txBody>
      </p:sp>
      <p:sp>
        <p:nvSpPr>
          <p:cNvPr id="2" name="Date Placeholder">
            <a:extLst>
              <a:ext uri="{FF2B5EF4-FFF2-40B4-BE49-F238E27FC236}">
                <a16:creationId xmlns:a16="http://schemas.microsoft.com/office/drawing/2014/main" id="{96919544-D218-9B46-BDC7-0F947DEF7D5E}"/>
              </a:ext>
            </a:extLst>
          </p:cNvPr>
          <p:cNvSpPr>
            <a:spLocks noGrp="1"/>
          </p:cNvSpPr>
          <p:nvPr>
            <p:ph type="dt" sz="half" idx="29"/>
          </p:nvPr>
        </p:nvSpPr>
        <p:spPr bwMode="gray"/>
        <p:txBody>
          <a:bodyPr/>
          <a:lstStyle/>
          <a:p>
            <a:fld id="{E15B03FE-5765-404A-A675-F7CFBC3483AE}" type="datetime1">
              <a:rPr lang="en-US" smtClean="0"/>
              <a:t>11/3/2026</a:t>
            </a:fld>
            <a:endParaRPr lang="en-US"/>
          </a:p>
        </p:txBody>
      </p:sp>
      <p:sp>
        <p:nvSpPr>
          <p:cNvPr id="5" name="Slide Number Placeholder">
            <a:extLst>
              <a:ext uri="{FF2B5EF4-FFF2-40B4-BE49-F238E27FC236}">
                <a16:creationId xmlns:a16="http://schemas.microsoft.com/office/drawing/2014/main" id="{F164A983-FC40-A29D-289D-71C041E39190}"/>
              </a:ext>
            </a:extLst>
          </p:cNvPr>
          <p:cNvSpPr>
            <a:spLocks noGrp="1"/>
          </p:cNvSpPr>
          <p:nvPr>
            <p:ph type="sldNum" sz="quarter" idx="31"/>
          </p:nvPr>
        </p:nvSpPr>
        <p:spPr bwMode="gray"/>
        <p:txBody>
          <a:bodyPr/>
          <a:lstStyle/>
          <a:p>
            <a:fld id="{20D470FC-ADFD-4458-A561-9DE561131E67}" type="slidenum">
              <a:rPr lang="en-US" smtClean="0"/>
              <a:pPr/>
              <a:t>‹#›</a:t>
            </a:fld>
            <a:endParaRPr lang="en-US"/>
          </a:p>
        </p:txBody>
      </p:sp>
    </p:spTree>
    <p:extLst>
      <p:ext uri="{BB962C8B-B14F-4D97-AF65-F5344CB8AC3E}">
        <p14:creationId xmlns:p14="http://schemas.microsoft.com/office/powerpoint/2010/main" val="2129894089"/>
      </p:ext>
    </p:extLst>
  </p:cSld>
  <p:clrMapOvr>
    <a:masterClrMapping/>
  </p:clrMapOvr>
  <p:extLst>
    <p:ext uri="{DCECCB84-F9BA-43D5-87BE-67443E8EF086}">
      <p15:sldGuideLst xmlns:p15="http://schemas.microsoft.com/office/powerpoint/2012/main">
        <p15:guide id="1" pos="1056">
          <p15:clr>
            <a:srgbClr val="5ACBF0"/>
          </p15:clr>
        </p15:guide>
        <p15:guide id="2" pos="1176">
          <p15:clr>
            <a:srgbClr val="5ACBF0"/>
          </p15:clr>
        </p15:guide>
        <p15:guide id="3" pos="1944">
          <p15:clr>
            <a:srgbClr val="5ACBF0"/>
          </p15:clr>
        </p15:guide>
        <p15:guide id="4" pos="2064">
          <p15:clr>
            <a:srgbClr val="5ACBF0"/>
          </p15:clr>
        </p15:guide>
        <p15:guide id="5" pos="2832">
          <p15:clr>
            <a:srgbClr val="5ACBF0"/>
          </p15:clr>
        </p15:guide>
        <p15:guide id="6" pos="2952">
          <p15:clr>
            <a:srgbClr val="5ACBF0"/>
          </p15:clr>
        </p15:guide>
        <p15:guide id="7" pos="3720">
          <p15:clr>
            <a:srgbClr val="5ACBF0"/>
          </p15:clr>
        </p15:guide>
        <p15:guide id="8" pos="3840">
          <p15:clr>
            <a:srgbClr val="5ACBF0"/>
          </p15:clr>
        </p15:guide>
        <p15:guide id="10" orient="horz" pos="1187" userDrawn="1">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ge: Number and Title (1 line)">
    <p:spTree>
      <p:nvGrpSpPr>
        <p:cNvPr id="1" name=""/>
        <p:cNvGrpSpPr/>
        <p:nvPr/>
      </p:nvGrpSpPr>
      <p:grpSpPr>
        <a:xfrm>
          <a:off x="0" y="0"/>
          <a:ext cx="0" cy="0"/>
          <a:chOff x="0" y="0"/>
          <a:chExt cx="0" cy="0"/>
        </a:xfrm>
      </p:grpSpPr>
      <p:pic>
        <p:nvPicPr>
          <p:cNvPr id="9" name="Hashed Bar">
            <a:extLst>
              <a:ext uri="{FF2B5EF4-FFF2-40B4-BE49-F238E27FC236}">
                <a16:creationId xmlns:a16="http://schemas.microsoft.com/office/drawing/2014/main" id="{D58A8F69-45BE-F48F-2083-E2ACCADAEFD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466278" y="472364"/>
            <a:ext cx="6858000" cy="127000"/>
          </a:xfrm>
          <a:prstGeom prst="rect">
            <a:avLst/>
          </a:prstGeom>
        </p:spPr>
      </p:pic>
      <p:sp>
        <p:nvSpPr>
          <p:cNvPr id="10" name="Section number">
            <a:extLst>
              <a:ext uri="{FF2B5EF4-FFF2-40B4-BE49-F238E27FC236}">
                <a16:creationId xmlns:a16="http://schemas.microsoft.com/office/drawing/2014/main" id="{666074C0-0172-35AC-F476-CA87E5BB054D}"/>
              </a:ext>
            </a:extLst>
          </p:cNvPr>
          <p:cNvSpPr>
            <a:spLocks noGrp="1"/>
          </p:cNvSpPr>
          <p:nvPr>
            <p:ph type="body" sz="quarter" idx="14" hasCustomPrompt="1"/>
          </p:nvPr>
        </p:nvSpPr>
        <p:spPr bwMode="gray">
          <a:xfrm>
            <a:off x="460858" y="800840"/>
            <a:ext cx="631676" cy="533744"/>
          </a:xfrm>
          <a:ln>
            <a:noFill/>
          </a:ln>
        </p:spPr>
        <p:txBody>
          <a:bodyPr wrap="none" anchor="ctr" anchorCtr="0">
            <a:noAutofit/>
          </a:bodyPr>
          <a:lstStyle>
            <a:lvl1pPr marL="0" indent="0" algn="r">
              <a:lnSpc>
                <a:spcPct val="100000"/>
              </a:lnSpc>
              <a:spcBef>
                <a:spcPts val="0"/>
              </a:spcBef>
              <a:buNone/>
              <a:defRPr sz="5000">
                <a:ln w="9525">
                  <a:noFill/>
                </a:ln>
                <a:solidFill>
                  <a:schemeClr val="accent6"/>
                </a:solidFill>
                <a:latin typeface="+mj-lt"/>
              </a:defRPr>
            </a:lvl1pPr>
            <a:lvl2pPr marL="112713" indent="0">
              <a:buNone/>
              <a:defRPr/>
            </a:lvl2pPr>
            <a:lvl3pPr marL="230187" indent="0">
              <a:buNone/>
              <a:defRPr/>
            </a:lvl3pPr>
            <a:lvl4pPr marL="342900" indent="0">
              <a:buNone/>
              <a:defRPr/>
            </a:lvl4pPr>
            <a:lvl5pPr marL="458787" indent="0">
              <a:buNone/>
              <a:defRPr/>
            </a:lvl5pPr>
          </a:lstStyle>
          <a:p>
            <a:pPr lvl="0"/>
            <a:r>
              <a:rPr lang="en-US" dirty="0"/>
              <a:t>0#</a:t>
            </a:r>
          </a:p>
        </p:txBody>
      </p:sp>
      <p:sp>
        <p:nvSpPr>
          <p:cNvPr id="4" name="Title">
            <a:extLst>
              <a:ext uri="{FF2B5EF4-FFF2-40B4-BE49-F238E27FC236}">
                <a16:creationId xmlns:a16="http://schemas.microsoft.com/office/drawing/2014/main" id="{4D32BB0C-2EBC-9DA9-056F-4AFA52A950C2}"/>
              </a:ext>
            </a:extLst>
          </p:cNvPr>
          <p:cNvSpPr>
            <a:spLocks noGrp="1"/>
          </p:cNvSpPr>
          <p:nvPr>
            <p:ph type="title" hasCustomPrompt="1"/>
          </p:nvPr>
        </p:nvSpPr>
        <p:spPr bwMode="gray">
          <a:xfrm>
            <a:off x="1306680" y="894588"/>
            <a:ext cx="5400749" cy="346249"/>
          </a:xfrm>
        </p:spPr>
        <p:txBody>
          <a:bodyPr/>
          <a:lstStyle>
            <a:lvl1pPr>
              <a:defRPr sz="2500"/>
            </a:lvl1pPr>
          </a:lstStyle>
          <a:p>
            <a:r>
              <a:rPr lang="en-US" dirty="0"/>
              <a:t>Page header – TNR 25pt, sent. case 1 line</a:t>
            </a:r>
          </a:p>
        </p:txBody>
      </p:sp>
      <p:grpSp>
        <p:nvGrpSpPr>
          <p:cNvPr id="24" name="Instructions - Content region" descr="Instructional box indicating that content should not extend above this guide.">
            <a:extLst>
              <a:ext uri="{FF2B5EF4-FFF2-40B4-BE49-F238E27FC236}">
                <a16:creationId xmlns:a16="http://schemas.microsoft.com/office/drawing/2014/main" id="{36A7FB47-4F3D-4426-B728-80C71EC6C132}"/>
              </a:ext>
              <a:ext uri="{C183D7F6-B498-43B3-948B-1728B52AA6E4}">
                <adec:decorative xmlns:adec="http://schemas.microsoft.com/office/drawing/2017/decorative" val="0"/>
              </a:ext>
            </a:extLst>
          </p:cNvPr>
          <p:cNvGrpSpPr/>
          <p:nvPr userDrawn="1"/>
        </p:nvGrpSpPr>
        <p:grpSpPr bwMode="gray">
          <a:xfrm>
            <a:off x="7865571" y="1348478"/>
            <a:ext cx="1465210" cy="369332"/>
            <a:chOff x="-1736745" y="8951295"/>
            <a:chExt cx="1465210" cy="369332"/>
          </a:xfrm>
        </p:grpSpPr>
        <p:sp>
          <p:nvSpPr>
            <p:cNvPr id="25" name="Text Placeholder 1">
              <a:extLst>
                <a:ext uri="{FF2B5EF4-FFF2-40B4-BE49-F238E27FC236}">
                  <a16:creationId xmlns:a16="http://schemas.microsoft.com/office/drawing/2014/main" id="{7EDAD5D9-DB43-46F8-B075-23833115913A}"/>
                </a:ext>
              </a:extLst>
            </p:cNvPr>
            <p:cNvSpPr txBox="1">
              <a:spLocks/>
            </p:cNvSpPr>
            <p:nvPr userDrawn="1"/>
          </p:nvSpPr>
          <p:spPr bwMode="gray">
            <a:xfrm>
              <a:off x="-1518941" y="8951295"/>
              <a:ext cx="1247406" cy="369332"/>
            </a:xfrm>
            <a:prstGeom prst="rect">
              <a:avLst/>
            </a:prstGeom>
            <a:solidFill>
              <a:srgbClr val="7030A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spcBef>
                  <a:spcPts val="300"/>
                </a:spcBef>
                <a:buFont typeface="+mj-lt"/>
                <a:buNone/>
              </a:pPr>
              <a:r>
                <a:rPr lang="en-US" sz="900" b="0" noProof="0" dirty="0">
                  <a:solidFill>
                    <a:schemeClr val="bg1"/>
                  </a:solidFill>
                </a:rPr>
                <a:t>No</a:t>
              </a:r>
              <a:r>
                <a:rPr lang="en-US" sz="900" b="0" baseline="0" noProof="0" dirty="0">
                  <a:solidFill>
                    <a:schemeClr val="bg1"/>
                  </a:solidFill>
                </a:rPr>
                <a:t> body content above this guide.</a:t>
              </a:r>
              <a:endParaRPr lang="en-US" sz="900" b="0" i="1" baseline="0" noProof="0" dirty="0">
                <a:solidFill>
                  <a:schemeClr val="bg1"/>
                </a:solidFill>
              </a:endParaRPr>
            </a:p>
          </p:txBody>
        </p:sp>
        <p:cxnSp>
          <p:nvCxnSpPr>
            <p:cNvPr id="26" name="Straight Arrow Connector 25">
              <a:extLst>
                <a:ext uri="{FF2B5EF4-FFF2-40B4-BE49-F238E27FC236}">
                  <a16:creationId xmlns:a16="http://schemas.microsoft.com/office/drawing/2014/main" id="{13EAFCDA-A66A-4AEA-9D7B-3607CF967318}"/>
                </a:ext>
              </a:extLst>
            </p:cNvPr>
            <p:cNvCxnSpPr>
              <a:cxnSpLocks/>
            </p:cNvCxnSpPr>
            <p:nvPr userDrawn="1"/>
          </p:nvCxnSpPr>
          <p:spPr bwMode="gray">
            <a:xfrm flipH="1">
              <a:off x="-1736745" y="9135961"/>
              <a:ext cx="217804" cy="0"/>
            </a:xfrm>
            <a:prstGeom prst="straightConnector1">
              <a:avLst/>
            </a:prstGeom>
            <a:ln w="25400">
              <a:solidFill>
                <a:srgbClr val="7030A0"/>
              </a:solidFill>
              <a:miter lim="800000"/>
              <a:headEnd type="none"/>
              <a:tailEnd type="arrow" w="lg" len="med"/>
            </a:ln>
          </p:spPr>
          <p:style>
            <a:lnRef idx="1">
              <a:schemeClr val="accent1"/>
            </a:lnRef>
            <a:fillRef idx="0">
              <a:schemeClr val="accent1"/>
            </a:fillRef>
            <a:effectRef idx="0">
              <a:schemeClr val="accent1"/>
            </a:effectRef>
            <a:fontRef idx="minor">
              <a:schemeClr val="tx1"/>
            </a:fontRef>
          </p:style>
        </p:cxnSp>
      </p:grpSp>
      <p:grpSp>
        <p:nvGrpSpPr>
          <p:cNvPr id="6" name="Instructions - Content region" descr="Instructional box indicating that content should not extend below this guide.">
            <a:extLst>
              <a:ext uri="{FF2B5EF4-FFF2-40B4-BE49-F238E27FC236}">
                <a16:creationId xmlns:a16="http://schemas.microsoft.com/office/drawing/2014/main" id="{D22C4E02-61B6-C1E1-9ED7-B0BD9370F15A}"/>
              </a:ext>
              <a:ext uri="{C183D7F6-B498-43B3-948B-1728B52AA6E4}">
                <adec:decorative xmlns:adec="http://schemas.microsoft.com/office/drawing/2017/decorative" val="0"/>
              </a:ext>
            </a:extLst>
          </p:cNvPr>
          <p:cNvGrpSpPr/>
          <p:nvPr userDrawn="1"/>
        </p:nvGrpSpPr>
        <p:grpSpPr bwMode="gray">
          <a:xfrm>
            <a:off x="7865571" y="9315406"/>
            <a:ext cx="1465210" cy="369332"/>
            <a:chOff x="-1736745" y="8951295"/>
            <a:chExt cx="1465210" cy="369332"/>
          </a:xfrm>
        </p:grpSpPr>
        <p:sp>
          <p:nvSpPr>
            <p:cNvPr id="7" name="Text Placeholder 1">
              <a:extLst>
                <a:ext uri="{FF2B5EF4-FFF2-40B4-BE49-F238E27FC236}">
                  <a16:creationId xmlns:a16="http://schemas.microsoft.com/office/drawing/2014/main" id="{615E984B-1FDB-05FA-84D0-87251A40AA41}"/>
                </a:ext>
              </a:extLst>
            </p:cNvPr>
            <p:cNvSpPr txBox="1">
              <a:spLocks/>
            </p:cNvSpPr>
            <p:nvPr userDrawn="1"/>
          </p:nvSpPr>
          <p:spPr bwMode="gray">
            <a:xfrm>
              <a:off x="-1518941" y="8951295"/>
              <a:ext cx="1247406" cy="369332"/>
            </a:xfrm>
            <a:prstGeom prst="rect">
              <a:avLst/>
            </a:prstGeom>
            <a:solidFill>
              <a:srgbClr val="7030A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spcBef>
                  <a:spcPts val="300"/>
                </a:spcBef>
                <a:buFont typeface="+mj-lt"/>
                <a:buNone/>
              </a:pPr>
              <a:r>
                <a:rPr lang="en-US" sz="900" b="0" noProof="0" dirty="0">
                  <a:solidFill>
                    <a:schemeClr val="bg1"/>
                  </a:solidFill>
                </a:rPr>
                <a:t>No content below </a:t>
              </a:r>
              <a:br>
                <a:rPr lang="en-US" sz="900" b="0" noProof="0" dirty="0">
                  <a:solidFill>
                    <a:schemeClr val="bg1"/>
                  </a:solidFill>
                </a:rPr>
              </a:br>
              <a:r>
                <a:rPr lang="en-US" sz="900" b="0" noProof="0" dirty="0">
                  <a:solidFill>
                    <a:schemeClr val="bg1"/>
                  </a:solidFill>
                </a:rPr>
                <a:t>this guide.</a:t>
              </a:r>
              <a:endParaRPr lang="en-US" sz="900" b="0" i="1" baseline="0" noProof="0" dirty="0">
                <a:solidFill>
                  <a:schemeClr val="bg1"/>
                </a:solidFill>
              </a:endParaRPr>
            </a:p>
          </p:txBody>
        </p:sp>
        <p:cxnSp>
          <p:nvCxnSpPr>
            <p:cNvPr id="8" name="Straight Arrow Connector 7">
              <a:extLst>
                <a:ext uri="{FF2B5EF4-FFF2-40B4-BE49-F238E27FC236}">
                  <a16:creationId xmlns:a16="http://schemas.microsoft.com/office/drawing/2014/main" id="{11E24794-8895-B3DF-C268-3498FE0D7F69}"/>
                </a:ext>
              </a:extLst>
            </p:cNvPr>
            <p:cNvCxnSpPr>
              <a:cxnSpLocks/>
            </p:cNvCxnSpPr>
            <p:nvPr userDrawn="1"/>
          </p:nvCxnSpPr>
          <p:spPr bwMode="gray">
            <a:xfrm flipH="1">
              <a:off x="-1736745" y="9135961"/>
              <a:ext cx="217804" cy="0"/>
            </a:xfrm>
            <a:prstGeom prst="straightConnector1">
              <a:avLst/>
            </a:prstGeom>
            <a:ln w="25400">
              <a:solidFill>
                <a:srgbClr val="7030A0"/>
              </a:solidFill>
              <a:miter lim="800000"/>
              <a:headEnd type="none"/>
              <a:tailEnd type="arrow" w="lg" len="med"/>
            </a:ln>
          </p:spPr>
          <p:style>
            <a:lnRef idx="1">
              <a:schemeClr val="accent1"/>
            </a:lnRef>
            <a:fillRef idx="0">
              <a:schemeClr val="accent1"/>
            </a:fillRef>
            <a:effectRef idx="0">
              <a:schemeClr val="accent1"/>
            </a:effectRef>
            <a:fontRef idx="minor">
              <a:schemeClr val="tx1"/>
            </a:fontRef>
          </p:style>
        </p:cxnSp>
      </p:grpSp>
      <p:sp>
        <p:nvSpPr>
          <p:cNvPr id="3" name="Footer Placeholder">
            <a:extLst>
              <a:ext uri="{FF2B5EF4-FFF2-40B4-BE49-F238E27FC236}">
                <a16:creationId xmlns:a16="http://schemas.microsoft.com/office/drawing/2014/main" id="{19D4FA4D-2ABD-16F8-8183-D3681828C616}"/>
              </a:ext>
            </a:extLst>
          </p:cNvPr>
          <p:cNvSpPr>
            <a:spLocks noGrp="1"/>
          </p:cNvSpPr>
          <p:nvPr>
            <p:ph type="ftr" sz="quarter" idx="30"/>
          </p:nvPr>
        </p:nvSpPr>
        <p:spPr bwMode="gray"/>
        <p:txBody>
          <a:bodyPr/>
          <a:lstStyle/>
          <a:p>
            <a:r>
              <a:rPr lang="en-US"/>
              <a:t>Footer</a:t>
            </a:r>
            <a:endParaRPr lang="en-US" dirty="0"/>
          </a:p>
        </p:txBody>
      </p:sp>
      <p:sp>
        <p:nvSpPr>
          <p:cNvPr id="2" name="Date Placeholder">
            <a:extLst>
              <a:ext uri="{FF2B5EF4-FFF2-40B4-BE49-F238E27FC236}">
                <a16:creationId xmlns:a16="http://schemas.microsoft.com/office/drawing/2014/main" id="{96919544-D218-9B46-BDC7-0F947DEF7D5E}"/>
              </a:ext>
            </a:extLst>
          </p:cNvPr>
          <p:cNvSpPr>
            <a:spLocks noGrp="1"/>
          </p:cNvSpPr>
          <p:nvPr>
            <p:ph type="dt" sz="half" idx="29"/>
          </p:nvPr>
        </p:nvSpPr>
        <p:spPr bwMode="gray"/>
        <p:txBody>
          <a:bodyPr/>
          <a:lstStyle/>
          <a:p>
            <a:fld id="{E15B03FE-5765-404A-A675-F7CFBC3483AE}" type="datetime1">
              <a:rPr lang="en-US" smtClean="0"/>
              <a:t>11/3/2026</a:t>
            </a:fld>
            <a:endParaRPr lang="en-US"/>
          </a:p>
        </p:txBody>
      </p:sp>
      <p:sp>
        <p:nvSpPr>
          <p:cNvPr id="5" name="Slide Number Placeholder">
            <a:extLst>
              <a:ext uri="{FF2B5EF4-FFF2-40B4-BE49-F238E27FC236}">
                <a16:creationId xmlns:a16="http://schemas.microsoft.com/office/drawing/2014/main" id="{F164A983-FC40-A29D-289D-71C041E39190}"/>
              </a:ext>
            </a:extLst>
          </p:cNvPr>
          <p:cNvSpPr>
            <a:spLocks noGrp="1"/>
          </p:cNvSpPr>
          <p:nvPr>
            <p:ph type="sldNum" sz="quarter" idx="31"/>
          </p:nvPr>
        </p:nvSpPr>
        <p:spPr bwMode="gray"/>
        <p:txBody>
          <a:bodyPr/>
          <a:lstStyle/>
          <a:p>
            <a:fld id="{20D470FC-ADFD-4458-A561-9DE561131E67}" type="slidenum">
              <a:rPr lang="en-US" smtClean="0"/>
              <a:pPr/>
              <a:t>‹#›</a:t>
            </a:fld>
            <a:endParaRPr lang="en-US"/>
          </a:p>
        </p:txBody>
      </p:sp>
    </p:spTree>
    <p:extLst>
      <p:ext uri="{BB962C8B-B14F-4D97-AF65-F5344CB8AC3E}">
        <p14:creationId xmlns:p14="http://schemas.microsoft.com/office/powerpoint/2010/main" val="2650281244"/>
      </p:ext>
    </p:extLst>
  </p:cSld>
  <p:clrMapOvr>
    <a:masterClrMapping/>
  </p:clrMapOvr>
  <p:extLst>
    <p:ext uri="{DCECCB84-F9BA-43D5-87BE-67443E8EF086}">
      <p15:sldGuideLst xmlns:p15="http://schemas.microsoft.com/office/powerpoint/2012/main">
        <p15:guide id="1" pos="1056">
          <p15:clr>
            <a:srgbClr val="5ACBF0"/>
          </p15:clr>
        </p15:guide>
        <p15:guide id="2" pos="1176">
          <p15:clr>
            <a:srgbClr val="5ACBF0"/>
          </p15:clr>
        </p15:guide>
        <p15:guide id="3" pos="1944">
          <p15:clr>
            <a:srgbClr val="5ACBF0"/>
          </p15:clr>
        </p15:guide>
        <p15:guide id="4" pos="2064">
          <p15:clr>
            <a:srgbClr val="5ACBF0"/>
          </p15:clr>
        </p15:guide>
        <p15:guide id="5" pos="2832">
          <p15:clr>
            <a:srgbClr val="5ACBF0"/>
          </p15:clr>
        </p15:guide>
        <p15:guide id="6" pos="2952">
          <p15:clr>
            <a:srgbClr val="5ACBF0"/>
          </p15:clr>
        </p15:guide>
        <p15:guide id="7" pos="3720">
          <p15:clr>
            <a:srgbClr val="5ACBF0"/>
          </p15:clr>
        </p15:guide>
        <p15:guide id="8" pos="3840">
          <p15:clr>
            <a:srgbClr val="5ACBF0"/>
          </p15:clr>
        </p15:guide>
        <p15:guide id="10" orient="horz" pos="960" userDrawn="1">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age: Number and Title (2 line)">
    <p:spTree>
      <p:nvGrpSpPr>
        <p:cNvPr id="1" name=""/>
        <p:cNvGrpSpPr/>
        <p:nvPr/>
      </p:nvGrpSpPr>
      <p:grpSpPr>
        <a:xfrm>
          <a:off x="0" y="0"/>
          <a:ext cx="0" cy="0"/>
          <a:chOff x="0" y="0"/>
          <a:chExt cx="0" cy="0"/>
        </a:xfrm>
      </p:grpSpPr>
      <p:pic>
        <p:nvPicPr>
          <p:cNvPr id="9" name="Hashed Bar">
            <a:extLst>
              <a:ext uri="{FF2B5EF4-FFF2-40B4-BE49-F238E27FC236}">
                <a16:creationId xmlns:a16="http://schemas.microsoft.com/office/drawing/2014/main" id="{D58A8F69-45BE-F48F-2083-E2ACCADAEFD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466278" y="472364"/>
            <a:ext cx="6858000" cy="127000"/>
          </a:xfrm>
          <a:prstGeom prst="rect">
            <a:avLst/>
          </a:prstGeom>
        </p:spPr>
      </p:pic>
      <p:sp>
        <p:nvSpPr>
          <p:cNvPr id="12" name="Content Label">
            <a:extLst>
              <a:ext uri="{FF2B5EF4-FFF2-40B4-BE49-F238E27FC236}">
                <a16:creationId xmlns:a16="http://schemas.microsoft.com/office/drawing/2014/main" id="{04C51AC8-0BC9-853A-A445-EDF1F4B73E6C}"/>
              </a:ext>
            </a:extLst>
          </p:cNvPr>
          <p:cNvSpPr txBox="1"/>
          <p:nvPr userDrawn="1"/>
        </p:nvSpPr>
        <p:spPr bwMode="gray">
          <a:xfrm>
            <a:off x="6096000" y="291127"/>
            <a:ext cx="1219200" cy="138499"/>
          </a:xfrm>
          <a:prstGeom prst="rect">
            <a:avLst/>
          </a:prstGeom>
          <a:noFill/>
        </p:spPr>
        <p:txBody>
          <a:bodyPr wrap="square" lIns="0" tIns="0" rIns="0" bIns="0" rtlCol="0">
            <a:spAutoFit/>
          </a:bodyPr>
          <a:lstStyle/>
          <a:p>
            <a:pPr algn="r">
              <a:spcBef>
                <a:spcPts val="500"/>
              </a:spcBef>
              <a:buClr>
                <a:schemeClr val="accent6"/>
              </a:buClr>
            </a:pPr>
            <a:r>
              <a:rPr lang="en-US" sz="900" cap="all" dirty="0">
                <a:solidFill>
                  <a:schemeClr val="accent3"/>
                </a:solidFill>
              </a:rPr>
              <a:t>CASE STUDY</a:t>
            </a:r>
          </a:p>
        </p:txBody>
      </p:sp>
      <p:sp>
        <p:nvSpPr>
          <p:cNvPr id="11" name="Section number">
            <a:extLst>
              <a:ext uri="{FF2B5EF4-FFF2-40B4-BE49-F238E27FC236}">
                <a16:creationId xmlns:a16="http://schemas.microsoft.com/office/drawing/2014/main" id="{15992006-F8ED-B84D-D0E2-19499E6EDB89}"/>
              </a:ext>
            </a:extLst>
          </p:cNvPr>
          <p:cNvSpPr>
            <a:spLocks noGrp="1"/>
          </p:cNvSpPr>
          <p:nvPr>
            <p:ph type="body" sz="quarter" idx="14" hasCustomPrompt="1"/>
          </p:nvPr>
        </p:nvSpPr>
        <p:spPr bwMode="gray">
          <a:xfrm>
            <a:off x="460858" y="800840"/>
            <a:ext cx="631676" cy="533744"/>
          </a:xfrm>
          <a:ln>
            <a:noFill/>
          </a:ln>
        </p:spPr>
        <p:txBody>
          <a:bodyPr wrap="none" anchor="ctr" anchorCtr="0">
            <a:noAutofit/>
          </a:bodyPr>
          <a:lstStyle>
            <a:lvl1pPr marL="0" indent="0" algn="r">
              <a:lnSpc>
                <a:spcPct val="100000"/>
              </a:lnSpc>
              <a:spcBef>
                <a:spcPts val="0"/>
              </a:spcBef>
              <a:buNone/>
              <a:defRPr sz="5000">
                <a:ln w="9525">
                  <a:noFill/>
                </a:ln>
                <a:solidFill>
                  <a:schemeClr val="accent6"/>
                </a:solidFill>
                <a:latin typeface="+mj-lt"/>
              </a:defRPr>
            </a:lvl1pPr>
            <a:lvl2pPr marL="112713" indent="0">
              <a:buNone/>
              <a:defRPr/>
            </a:lvl2pPr>
            <a:lvl3pPr marL="230187" indent="0">
              <a:buNone/>
              <a:defRPr/>
            </a:lvl3pPr>
            <a:lvl4pPr marL="342900" indent="0">
              <a:buNone/>
              <a:defRPr/>
            </a:lvl4pPr>
            <a:lvl5pPr marL="458787" indent="0">
              <a:buNone/>
              <a:defRPr/>
            </a:lvl5pPr>
          </a:lstStyle>
          <a:p>
            <a:pPr lvl="0"/>
            <a:r>
              <a:rPr lang="en-US" dirty="0"/>
              <a:t>0#</a:t>
            </a:r>
          </a:p>
        </p:txBody>
      </p:sp>
      <p:sp>
        <p:nvSpPr>
          <p:cNvPr id="4" name="Title">
            <a:extLst>
              <a:ext uri="{FF2B5EF4-FFF2-40B4-BE49-F238E27FC236}">
                <a16:creationId xmlns:a16="http://schemas.microsoft.com/office/drawing/2014/main" id="{4D32BB0C-2EBC-9DA9-056F-4AFA52A950C2}"/>
              </a:ext>
            </a:extLst>
          </p:cNvPr>
          <p:cNvSpPr>
            <a:spLocks noGrp="1"/>
          </p:cNvSpPr>
          <p:nvPr>
            <p:ph type="title" hasCustomPrompt="1"/>
          </p:nvPr>
        </p:nvSpPr>
        <p:spPr bwMode="gray">
          <a:xfrm>
            <a:off x="1306680" y="894588"/>
            <a:ext cx="5400749" cy="692497"/>
          </a:xfrm>
        </p:spPr>
        <p:txBody>
          <a:bodyPr/>
          <a:lstStyle>
            <a:lvl1pPr>
              <a:defRPr sz="2500"/>
            </a:lvl1pPr>
          </a:lstStyle>
          <a:p>
            <a:r>
              <a:rPr lang="en-US" dirty="0"/>
              <a:t>Page header – TNR 25pt, sent. case, specifically formatted for 2 lines</a:t>
            </a:r>
          </a:p>
        </p:txBody>
      </p:sp>
      <p:grpSp>
        <p:nvGrpSpPr>
          <p:cNvPr id="24" name="Instructions - Content region" descr="Instructional box indicating that content should not extend above this guide.">
            <a:extLst>
              <a:ext uri="{FF2B5EF4-FFF2-40B4-BE49-F238E27FC236}">
                <a16:creationId xmlns:a16="http://schemas.microsoft.com/office/drawing/2014/main" id="{36A7FB47-4F3D-4426-B728-80C71EC6C132}"/>
              </a:ext>
              <a:ext uri="{C183D7F6-B498-43B3-948B-1728B52AA6E4}">
                <adec:decorative xmlns:adec="http://schemas.microsoft.com/office/drawing/2017/decorative" val="0"/>
              </a:ext>
            </a:extLst>
          </p:cNvPr>
          <p:cNvGrpSpPr/>
          <p:nvPr userDrawn="1"/>
        </p:nvGrpSpPr>
        <p:grpSpPr bwMode="gray">
          <a:xfrm>
            <a:off x="7865571" y="1699697"/>
            <a:ext cx="1465210" cy="369332"/>
            <a:chOff x="-1736745" y="8951295"/>
            <a:chExt cx="1465210" cy="369332"/>
          </a:xfrm>
        </p:grpSpPr>
        <p:sp>
          <p:nvSpPr>
            <p:cNvPr id="25" name="Text Placeholder 1">
              <a:extLst>
                <a:ext uri="{FF2B5EF4-FFF2-40B4-BE49-F238E27FC236}">
                  <a16:creationId xmlns:a16="http://schemas.microsoft.com/office/drawing/2014/main" id="{7EDAD5D9-DB43-46F8-B075-23833115913A}"/>
                </a:ext>
              </a:extLst>
            </p:cNvPr>
            <p:cNvSpPr txBox="1">
              <a:spLocks/>
            </p:cNvSpPr>
            <p:nvPr userDrawn="1"/>
          </p:nvSpPr>
          <p:spPr bwMode="gray">
            <a:xfrm>
              <a:off x="-1518941" y="8951295"/>
              <a:ext cx="1247406" cy="369332"/>
            </a:xfrm>
            <a:prstGeom prst="rect">
              <a:avLst/>
            </a:prstGeom>
            <a:solidFill>
              <a:srgbClr val="7030A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spcBef>
                  <a:spcPts val="300"/>
                </a:spcBef>
                <a:buFont typeface="+mj-lt"/>
                <a:buNone/>
              </a:pPr>
              <a:r>
                <a:rPr lang="en-US" sz="900" b="0" noProof="0" dirty="0">
                  <a:solidFill>
                    <a:schemeClr val="bg1"/>
                  </a:solidFill>
                </a:rPr>
                <a:t>No</a:t>
              </a:r>
              <a:r>
                <a:rPr lang="en-US" sz="900" b="0" baseline="0" noProof="0" dirty="0">
                  <a:solidFill>
                    <a:schemeClr val="bg1"/>
                  </a:solidFill>
                </a:rPr>
                <a:t> body content above this guide.</a:t>
              </a:r>
              <a:endParaRPr lang="en-US" sz="900" b="0" i="1" baseline="0" noProof="0" dirty="0">
                <a:solidFill>
                  <a:schemeClr val="bg1"/>
                </a:solidFill>
              </a:endParaRPr>
            </a:p>
          </p:txBody>
        </p:sp>
        <p:cxnSp>
          <p:nvCxnSpPr>
            <p:cNvPr id="26" name="Straight Arrow Connector 25">
              <a:extLst>
                <a:ext uri="{FF2B5EF4-FFF2-40B4-BE49-F238E27FC236}">
                  <a16:creationId xmlns:a16="http://schemas.microsoft.com/office/drawing/2014/main" id="{13EAFCDA-A66A-4AEA-9D7B-3607CF967318}"/>
                </a:ext>
              </a:extLst>
            </p:cNvPr>
            <p:cNvCxnSpPr>
              <a:cxnSpLocks/>
            </p:cNvCxnSpPr>
            <p:nvPr userDrawn="1"/>
          </p:nvCxnSpPr>
          <p:spPr bwMode="gray">
            <a:xfrm flipH="1">
              <a:off x="-1736745" y="9135961"/>
              <a:ext cx="217804" cy="0"/>
            </a:xfrm>
            <a:prstGeom prst="straightConnector1">
              <a:avLst/>
            </a:prstGeom>
            <a:ln w="25400">
              <a:solidFill>
                <a:srgbClr val="7030A0"/>
              </a:solidFill>
              <a:miter lim="800000"/>
              <a:headEnd type="none"/>
              <a:tailEnd type="arrow" w="lg" len="med"/>
            </a:ln>
          </p:spPr>
          <p:style>
            <a:lnRef idx="1">
              <a:schemeClr val="accent1"/>
            </a:lnRef>
            <a:fillRef idx="0">
              <a:schemeClr val="accent1"/>
            </a:fillRef>
            <a:effectRef idx="0">
              <a:schemeClr val="accent1"/>
            </a:effectRef>
            <a:fontRef idx="minor">
              <a:schemeClr val="tx1"/>
            </a:fontRef>
          </p:style>
        </p:cxnSp>
      </p:grpSp>
      <p:grpSp>
        <p:nvGrpSpPr>
          <p:cNvPr id="6" name="Instructions - Content region" descr="Instructional box indicating that content should not extend below this guide.">
            <a:extLst>
              <a:ext uri="{FF2B5EF4-FFF2-40B4-BE49-F238E27FC236}">
                <a16:creationId xmlns:a16="http://schemas.microsoft.com/office/drawing/2014/main" id="{D22C4E02-61B6-C1E1-9ED7-B0BD9370F15A}"/>
              </a:ext>
              <a:ext uri="{C183D7F6-B498-43B3-948B-1728B52AA6E4}">
                <adec:decorative xmlns:adec="http://schemas.microsoft.com/office/drawing/2017/decorative" val="0"/>
              </a:ext>
            </a:extLst>
          </p:cNvPr>
          <p:cNvGrpSpPr/>
          <p:nvPr userDrawn="1"/>
        </p:nvGrpSpPr>
        <p:grpSpPr bwMode="gray">
          <a:xfrm>
            <a:off x="7865571" y="9315406"/>
            <a:ext cx="1465210" cy="369332"/>
            <a:chOff x="-1736745" y="8951295"/>
            <a:chExt cx="1465210" cy="369332"/>
          </a:xfrm>
        </p:grpSpPr>
        <p:sp>
          <p:nvSpPr>
            <p:cNvPr id="7" name="Text Placeholder 1">
              <a:extLst>
                <a:ext uri="{FF2B5EF4-FFF2-40B4-BE49-F238E27FC236}">
                  <a16:creationId xmlns:a16="http://schemas.microsoft.com/office/drawing/2014/main" id="{615E984B-1FDB-05FA-84D0-87251A40AA41}"/>
                </a:ext>
              </a:extLst>
            </p:cNvPr>
            <p:cNvSpPr txBox="1">
              <a:spLocks/>
            </p:cNvSpPr>
            <p:nvPr userDrawn="1"/>
          </p:nvSpPr>
          <p:spPr bwMode="gray">
            <a:xfrm>
              <a:off x="-1518941" y="8951295"/>
              <a:ext cx="1247406" cy="369332"/>
            </a:xfrm>
            <a:prstGeom prst="rect">
              <a:avLst/>
            </a:prstGeom>
            <a:solidFill>
              <a:srgbClr val="7030A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spcBef>
                  <a:spcPts val="300"/>
                </a:spcBef>
                <a:buFont typeface="+mj-lt"/>
                <a:buNone/>
              </a:pPr>
              <a:r>
                <a:rPr lang="en-US" sz="900" b="0" noProof="0" dirty="0">
                  <a:solidFill>
                    <a:schemeClr val="bg1"/>
                  </a:solidFill>
                </a:rPr>
                <a:t>No content below </a:t>
              </a:r>
              <a:br>
                <a:rPr lang="en-US" sz="900" b="0" noProof="0" dirty="0">
                  <a:solidFill>
                    <a:schemeClr val="bg1"/>
                  </a:solidFill>
                </a:rPr>
              </a:br>
              <a:r>
                <a:rPr lang="en-US" sz="900" b="0" noProof="0" dirty="0">
                  <a:solidFill>
                    <a:schemeClr val="bg1"/>
                  </a:solidFill>
                </a:rPr>
                <a:t>this guide.</a:t>
              </a:r>
              <a:endParaRPr lang="en-US" sz="900" b="0" i="1" baseline="0" noProof="0" dirty="0">
                <a:solidFill>
                  <a:schemeClr val="bg1"/>
                </a:solidFill>
              </a:endParaRPr>
            </a:p>
          </p:txBody>
        </p:sp>
        <p:cxnSp>
          <p:nvCxnSpPr>
            <p:cNvPr id="8" name="Straight Arrow Connector 7">
              <a:extLst>
                <a:ext uri="{FF2B5EF4-FFF2-40B4-BE49-F238E27FC236}">
                  <a16:creationId xmlns:a16="http://schemas.microsoft.com/office/drawing/2014/main" id="{11E24794-8895-B3DF-C268-3498FE0D7F69}"/>
                </a:ext>
              </a:extLst>
            </p:cNvPr>
            <p:cNvCxnSpPr>
              <a:cxnSpLocks/>
            </p:cNvCxnSpPr>
            <p:nvPr userDrawn="1"/>
          </p:nvCxnSpPr>
          <p:spPr bwMode="gray">
            <a:xfrm flipH="1">
              <a:off x="-1736745" y="9135961"/>
              <a:ext cx="217804" cy="0"/>
            </a:xfrm>
            <a:prstGeom prst="straightConnector1">
              <a:avLst/>
            </a:prstGeom>
            <a:ln w="25400">
              <a:solidFill>
                <a:srgbClr val="7030A0"/>
              </a:solidFill>
              <a:miter lim="800000"/>
              <a:headEnd type="none"/>
              <a:tailEnd type="arrow" w="lg" len="med"/>
            </a:ln>
          </p:spPr>
          <p:style>
            <a:lnRef idx="1">
              <a:schemeClr val="accent1"/>
            </a:lnRef>
            <a:fillRef idx="0">
              <a:schemeClr val="accent1"/>
            </a:fillRef>
            <a:effectRef idx="0">
              <a:schemeClr val="accent1"/>
            </a:effectRef>
            <a:fontRef idx="minor">
              <a:schemeClr val="tx1"/>
            </a:fontRef>
          </p:style>
        </p:cxnSp>
      </p:grpSp>
      <p:sp>
        <p:nvSpPr>
          <p:cNvPr id="3" name="Footer Placeholder">
            <a:extLst>
              <a:ext uri="{FF2B5EF4-FFF2-40B4-BE49-F238E27FC236}">
                <a16:creationId xmlns:a16="http://schemas.microsoft.com/office/drawing/2014/main" id="{19D4FA4D-2ABD-16F8-8183-D3681828C616}"/>
              </a:ext>
            </a:extLst>
          </p:cNvPr>
          <p:cNvSpPr>
            <a:spLocks noGrp="1"/>
          </p:cNvSpPr>
          <p:nvPr>
            <p:ph type="ftr" sz="quarter" idx="30"/>
          </p:nvPr>
        </p:nvSpPr>
        <p:spPr bwMode="gray"/>
        <p:txBody>
          <a:bodyPr/>
          <a:lstStyle/>
          <a:p>
            <a:r>
              <a:rPr lang="en-US"/>
              <a:t>Footer</a:t>
            </a:r>
            <a:endParaRPr lang="en-US" dirty="0"/>
          </a:p>
        </p:txBody>
      </p:sp>
      <p:sp>
        <p:nvSpPr>
          <p:cNvPr id="2" name="Date Placeholder">
            <a:extLst>
              <a:ext uri="{FF2B5EF4-FFF2-40B4-BE49-F238E27FC236}">
                <a16:creationId xmlns:a16="http://schemas.microsoft.com/office/drawing/2014/main" id="{96919544-D218-9B46-BDC7-0F947DEF7D5E}"/>
              </a:ext>
            </a:extLst>
          </p:cNvPr>
          <p:cNvSpPr>
            <a:spLocks noGrp="1"/>
          </p:cNvSpPr>
          <p:nvPr>
            <p:ph type="dt" sz="half" idx="29"/>
          </p:nvPr>
        </p:nvSpPr>
        <p:spPr bwMode="gray"/>
        <p:txBody>
          <a:bodyPr/>
          <a:lstStyle/>
          <a:p>
            <a:fld id="{E15B03FE-5765-404A-A675-F7CFBC3483AE}" type="datetime1">
              <a:rPr lang="en-US" smtClean="0"/>
              <a:t>11/3/2026</a:t>
            </a:fld>
            <a:endParaRPr lang="en-US"/>
          </a:p>
        </p:txBody>
      </p:sp>
      <p:sp>
        <p:nvSpPr>
          <p:cNvPr id="5" name="Slide Number Placeholder">
            <a:extLst>
              <a:ext uri="{FF2B5EF4-FFF2-40B4-BE49-F238E27FC236}">
                <a16:creationId xmlns:a16="http://schemas.microsoft.com/office/drawing/2014/main" id="{F164A983-FC40-A29D-289D-71C041E39190}"/>
              </a:ext>
            </a:extLst>
          </p:cNvPr>
          <p:cNvSpPr>
            <a:spLocks noGrp="1"/>
          </p:cNvSpPr>
          <p:nvPr>
            <p:ph type="sldNum" sz="quarter" idx="31"/>
          </p:nvPr>
        </p:nvSpPr>
        <p:spPr bwMode="gray"/>
        <p:txBody>
          <a:bodyPr/>
          <a:lstStyle/>
          <a:p>
            <a:fld id="{20D470FC-ADFD-4458-A561-9DE561131E67}" type="slidenum">
              <a:rPr lang="en-US" smtClean="0"/>
              <a:pPr/>
              <a:t>‹#›</a:t>
            </a:fld>
            <a:endParaRPr lang="en-US"/>
          </a:p>
        </p:txBody>
      </p:sp>
    </p:spTree>
    <p:extLst>
      <p:ext uri="{BB962C8B-B14F-4D97-AF65-F5344CB8AC3E}">
        <p14:creationId xmlns:p14="http://schemas.microsoft.com/office/powerpoint/2010/main" val="888087360"/>
      </p:ext>
    </p:extLst>
  </p:cSld>
  <p:clrMapOvr>
    <a:masterClrMapping/>
  </p:clrMapOvr>
  <p:extLst>
    <p:ext uri="{DCECCB84-F9BA-43D5-87BE-67443E8EF086}">
      <p15:sldGuideLst xmlns:p15="http://schemas.microsoft.com/office/powerpoint/2012/main">
        <p15:guide id="1" pos="1056">
          <p15:clr>
            <a:srgbClr val="5ACBF0"/>
          </p15:clr>
        </p15:guide>
        <p15:guide id="2" pos="1176">
          <p15:clr>
            <a:srgbClr val="5ACBF0"/>
          </p15:clr>
        </p15:guide>
        <p15:guide id="3" pos="1944">
          <p15:clr>
            <a:srgbClr val="5ACBF0"/>
          </p15:clr>
        </p15:guide>
        <p15:guide id="4" pos="2064">
          <p15:clr>
            <a:srgbClr val="5ACBF0"/>
          </p15:clr>
        </p15:guide>
        <p15:guide id="5" pos="2832">
          <p15:clr>
            <a:srgbClr val="5ACBF0"/>
          </p15:clr>
        </p15:guide>
        <p15:guide id="6" pos="2952">
          <p15:clr>
            <a:srgbClr val="5ACBF0"/>
          </p15:clr>
        </p15:guide>
        <p15:guide id="7" pos="3720">
          <p15:clr>
            <a:srgbClr val="5ACBF0"/>
          </p15:clr>
        </p15:guide>
        <p15:guide id="8" pos="3840">
          <p15:clr>
            <a:srgbClr val="5ACBF0"/>
          </p15:clr>
        </p15:guide>
        <p15:guide id="10" orient="horz" pos="1187" userDrawn="1">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age: Body text">
    <p:spTree>
      <p:nvGrpSpPr>
        <p:cNvPr id="1" name=""/>
        <p:cNvGrpSpPr/>
        <p:nvPr/>
      </p:nvGrpSpPr>
      <p:grpSpPr>
        <a:xfrm>
          <a:off x="0" y="0"/>
          <a:ext cx="0" cy="0"/>
          <a:chOff x="0" y="0"/>
          <a:chExt cx="0" cy="0"/>
        </a:xfrm>
      </p:grpSpPr>
      <p:pic>
        <p:nvPicPr>
          <p:cNvPr id="9" name="Hashed Bar">
            <a:extLst>
              <a:ext uri="{FF2B5EF4-FFF2-40B4-BE49-F238E27FC236}">
                <a16:creationId xmlns:a16="http://schemas.microsoft.com/office/drawing/2014/main" id="{D58A8F69-45BE-F48F-2083-E2ACCADAEFD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466278" y="472364"/>
            <a:ext cx="6858000" cy="127000"/>
          </a:xfrm>
          <a:prstGeom prst="rect">
            <a:avLst/>
          </a:prstGeom>
        </p:spPr>
      </p:pic>
      <p:sp>
        <p:nvSpPr>
          <p:cNvPr id="12" name="Content Label">
            <a:extLst>
              <a:ext uri="{FF2B5EF4-FFF2-40B4-BE49-F238E27FC236}">
                <a16:creationId xmlns:a16="http://schemas.microsoft.com/office/drawing/2014/main" id="{04C51AC8-0BC9-853A-A445-EDF1F4B73E6C}"/>
              </a:ext>
            </a:extLst>
          </p:cNvPr>
          <p:cNvSpPr txBox="1"/>
          <p:nvPr userDrawn="1"/>
        </p:nvSpPr>
        <p:spPr bwMode="gray">
          <a:xfrm>
            <a:off x="5598160" y="314960"/>
            <a:ext cx="1717040" cy="138499"/>
          </a:xfrm>
          <a:prstGeom prst="rect">
            <a:avLst/>
          </a:prstGeom>
          <a:noFill/>
        </p:spPr>
        <p:txBody>
          <a:bodyPr wrap="square" lIns="0" tIns="0" rIns="0" bIns="0" rtlCol="0">
            <a:spAutoFit/>
          </a:bodyPr>
          <a:lstStyle/>
          <a:p>
            <a:pPr algn="r">
              <a:spcBef>
                <a:spcPts val="500"/>
              </a:spcBef>
              <a:buClr>
                <a:schemeClr val="accent6"/>
              </a:buClr>
            </a:pPr>
            <a:r>
              <a:rPr lang="en-US" sz="900" cap="all" dirty="0" err="1">
                <a:solidFill>
                  <a:schemeClr val="accent3"/>
                </a:solidFill>
              </a:rPr>
              <a:t>COMmunity</a:t>
            </a:r>
            <a:r>
              <a:rPr lang="en-US" sz="900" cap="all" dirty="0">
                <a:solidFill>
                  <a:schemeClr val="accent3"/>
                </a:solidFill>
              </a:rPr>
              <a:t> Toolkit</a:t>
            </a:r>
          </a:p>
        </p:txBody>
      </p:sp>
      <p:grpSp>
        <p:nvGrpSpPr>
          <p:cNvPr id="24" name="Instructions - Content region" descr="Instructional box indicating that content should not extend above this guide.">
            <a:extLst>
              <a:ext uri="{FF2B5EF4-FFF2-40B4-BE49-F238E27FC236}">
                <a16:creationId xmlns:a16="http://schemas.microsoft.com/office/drawing/2014/main" id="{36A7FB47-4F3D-4426-B728-80C71EC6C132}"/>
              </a:ext>
              <a:ext uri="{C183D7F6-B498-43B3-948B-1728B52AA6E4}">
                <adec:decorative xmlns:adec="http://schemas.microsoft.com/office/drawing/2017/decorative" val="0"/>
              </a:ext>
            </a:extLst>
          </p:cNvPr>
          <p:cNvGrpSpPr/>
          <p:nvPr userDrawn="1"/>
        </p:nvGrpSpPr>
        <p:grpSpPr bwMode="gray">
          <a:xfrm>
            <a:off x="7865571" y="688459"/>
            <a:ext cx="1465210" cy="369332"/>
            <a:chOff x="-1736745" y="8951295"/>
            <a:chExt cx="1465210" cy="369332"/>
          </a:xfrm>
        </p:grpSpPr>
        <p:sp>
          <p:nvSpPr>
            <p:cNvPr id="25" name="Text Placeholder 1">
              <a:extLst>
                <a:ext uri="{FF2B5EF4-FFF2-40B4-BE49-F238E27FC236}">
                  <a16:creationId xmlns:a16="http://schemas.microsoft.com/office/drawing/2014/main" id="{7EDAD5D9-DB43-46F8-B075-23833115913A}"/>
                </a:ext>
              </a:extLst>
            </p:cNvPr>
            <p:cNvSpPr txBox="1">
              <a:spLocks/>
            </p:cNvSpPr>
            <p:nvPr userDrawn="1"/>
          </p:nvSpPr>
          <p:spPr bwMode="gray">
            <a:xfrm>
              <a:off x="-1518941" y="8951295"/>
              <a:ext cx="1247406" cy="369332"/>
            </a:xfrm>
            <a:prstGeom prst="rect">
              <a:avLst/>
            </a:prstGeom>
            <a:solidFill>
              <a:srgbClr val="7030A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spcBef>
                  <a:spcPts val="300"/>
                </a:spcBef>
                <a:buFont typeface="+mj-lt"/>
                <a:buNone/>
              </a:pPr>
              <a:r>
                <a:rPr lang="en-US" sz="900" b="0" noProof="0" dirty="0">
                  <a:solidFill>
                    <a:schemeClr val="bg1"/>
                  </a:solidFill>
                </a:rPr>
                <a:t>No</a:t>
              </a:r>
              <a:r>
                <a:rPr lang="en-US" sz="900" b="0" baseline="0" noProof="0" dirty="0">
                  <a:solidFill>
                    <a:schemeClr val="bg1"/>
                  </a:solidFill>
                </a:rPr>
                <a:t> body content above this guide.</a:t>
              </a:r>
              <a:endParaRPr lang="en-US" sz="900" b="0" i="1" baseline="0" noProof="0" dirty="0">
                <a:solidFill>
                  <a:schemeClr val="bg1"/>
                </a:solidFill>
              </a:endParaRPr>
            </a:p>
          </p:txBody>
        </p:sp>
        <p:cxnSp>
          <p:nvCxnSpPr>
            <p:cNvPr id="26" name="Straight Arrow Connector 25">
              <a:extLst>
                <a:ext uri="{FF2B5EF4-FFF2-40B4-BE49-F238E27FC236}">
                  <a16:creationId xmlns:a16="http://schemas.microsoft.com/office/drawing/2014/main" id="{13EAFCDA-A66A-4AEA-9D7B-3607CF967318}"/>
                </a:ext>
              </a:extLst>
            </p:cNvPr>
            <p:cNvCxnSpPr>
              <a:cxnSpLocks/>
            </p:cNvCxnSpPr>
            <p:nvPr userDrawn="1"/>
          </p:nvCxnSpPr>
          <p:spPr bwMode="gray">
            <a:xfrm flipH="1">
              <a:off x="-1736745" y="9135961"/>
              <a:ext cx="217804" cy="0"/>
            </a:xfrm>
            <a:prstGeom prst="straightConnector1">
              <a:avLst/>
            </a:prstGeom>
            <a:ln w="25400">
              <a:solidFill>
                <a:srgbClr val="7030A0"/>
              </a:solidFill>
              <a:miter lim="800000"/>
              <a:headEnd type="none"/>
              <a:tailEnd type="arrow" w="lg" len="med"/>
            </a:ln>
          </p:spPr>
          <p:style>
            <a:lnRef idx="1">
              <a:schemeClr val="accent1"/>
            </a:lnRef>
            <a:fillRef idx="0">
              <a:schemeClr val="accent1"/>
            </a:fillRef>
            <a:effectRef idx="0">
              <a:schemeClr val="accent1"/>
            </a:effectRef>
            <a:fontRef idx="minor">
              <a:schemeClr val="tx1"/>
            </a:fontRef>
          </p:style>
        </p:cxnSp>
      </p:grpSp>
      <p:grpSp>
        <p:nvGrpSpPr>
          <p:cNvPr id="6" name="Instructions - Content region" descr="Instructional box indicating that content should not extend below this guide.">
            <a:extLst>
              <a:ext uri="{FF2B5EF4-FFF2-40B4-BE49-F238E27FC236}">
                <a16:creationId xmlns:a16="http://schemas.microsoft.com/office/drawing/2014/main" id="{D22C4E02-61B6-C1E1-9ED7-B0BD9370F15A}"/>
              </a:ext>
              <a:ext uri="{C183D7F6-B498-43B3-948B-1728B52AA6E4}">
                <adec:decorative xmlns:adec="http://schemas.microsoft.com/office/drawing/2017/decorative" val="0"/>
              </a:ext>
            </a:extLst>
          </p:cNvPr>
          <p:cNvGrpSpPr/>
          <p:nvPr userDrawn="1"/>
        </p:nvGrpSpPr>
        <p:grpSpPr bwMode="gray">
          <a:xfrm>
            <a:off x="7865571" y="9315406"/>
            <a:ext cx="1465210" cy="369332"/>
            <a:chOff x="-1736745" y="8951295"/>
            <a:chExt cx="1465210" cy="369332"/>
          </a:xfrm>
        </p:grpSpPr>
        <p:sp>
          <p:nvSpPr>
            <p:cNvPr id="7" name="Text Placeholder 1">
              <a:extLst>
                <a:ext uri="{FF2B5EF4-FFF2-40B4-BE49-F238E27FC236}">
                  <a16:creationId xmlns:a16="http://schemas.microsoft.com/office/drawing/2014/main" id="{615E984B-1FDB-05FA-84D0-87251A40AA41}"/>
                </a:ext>
              </a:extLst>
            </p:cNvPr>
            <p:cNvSpPr txBox="1">
              <a:spLocks/>
            </p:cNvSpPr>
            <p:nvPr userDrawn="1"/>
          </p:nvSpPr>
          <p:spPr bwMode="gray">
            <a:xfrm>
              <a:off x="-1518941" y="8951295"/>
              <a:ext cx="1247406" cy="369332"/>
            </a:xfrm>
            <a:prstGeom prst="rect">
              <a:avLst/>
            </a:prstGeom>
            <a:solidFill>
              <a:srgbClr val="7030A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spcBef>
                  <a:spcPts val="300"/>
                </a:spcBef>
                <a:buFont typeface="+mj-lt"/>
                <a:buNone/>
              </a:pPr>
              <a:r>
                <a:rPr lang="en-US" sz="900" b="0" noProof="0" dirty="0">
                  <a:solidFill>
                    <a:schemeClr val="bg1"/>
                  </a:solidFill>
                </a:rPr>
                <a:t>No content below </a:t>
              </a:r>
              <a:br>
                <a:rPr lang="en-US" sz="900" b="0" noProof="0" dirty="0">
                  <a:solidFill>
                    <a:schemeClr val="bg1"/>
                  </a:solidFill>
                </a:rPr>
              </a:br>
              <a:r>
                <a:rPr lang="en-US" sz="900" b="0" noProof="0" dirty="0">
                  <a:solidFill>
                    <a:schemeClr val="bg1"/>
                  </a:solidFill>
                </a:rPr>
                <a:t>this guide.</a:t>
              </a:r>
              <a:endParaRPr lang="en-US" sz="900" b="0" i="1" baseline="0" noProof="0" dirty="0">
                <a:solidFill>
                  <a:schemeClr val="bg1"/>
                </a:solidFill>
              </a:endParaRPr>
            </a:p>
          </p:txBody>
        </p:sp>
        <p:cxnSp>
          <p:nvCxnSpPr>
            <p:cNvPr id="8" name="Straight Arrow Connector 7">
              <a:extLst>
                <a:ext uri="{FF2B5EF4-FFF2-40B4-BE49-F238E27FC236}">
                  <a16:creationId xmlns:a16="http://schemas.microsoft.com/office/drawing/2014/main" id="{11E24794-8895-B3DF-C268-3498FE0D7F69}"/>
                </a:ext>
              </a:extLst>
            </p:cNvPr>
            <p:cNvCxnSpPr>
              <a:cxnSpLocks/>
            </p:cNvCxnSpPr>
            <p:nvPr userDrawn="1"/>
          </p:nvCxnSpPr>
          <p:spPr bwMode="gray">
            <a:xfrm flipH="1">
              <a:off x="-1736745" y="9135961"/>
              <a:ext cx="217804" cy="0"/>
            </a:xfrm>
            <a:prstGeom prst="straightConnector1">
              <a:avLst/>
            </a:prstGeom>
            <a:ln w="25400">
              <a:solidFill>
                <a:srgbClr val="7030A0"/>
              </a:solidFill>
              <a:miter lim="800000"/>
              <a:headEnd type="none"/>
              <a:tailEnd type="arrow" w="lg" len="med"/>
            </a:ln>
          </p:spPr>
          <p:style>
            <a:lnRef idx="1">
              <a:schemeClr val="accent1"/>
            </a:lnRef>
            <a:fillRef idx="0">
              <a:schemeClr val="accent1"/>
            </a:fillRef>
            <a:effectRef idx="0">
              <a:schemeClr val="accent1"/>
            </a:effectRef>
            <a:fontRef idx="minor">
              <a:schemeClr val="tx1"/>
            </a:fontRef>
          </p:style>
        </p:cxnSp>
      </p:grpSp>
      <p:sp>
        <p:nvSpPr>
          <p:cNvPr id="3" name="Footer Placeholder">
            <a:extLst>
              <a:ext uri="{FF2B5EF4-FFF2-40B4-BE49-F238E27FC236}">
                <a16:creationId xmlns:a16="http://schemas.microsoft.com/office/drawing/2014/main" id="{19D4FA4D-2ABD-16F8-8183-D3681828C616}"/>
              </a:ext>
            </a:extLst>
          </p:cNvPr>
          <p:cNvSpPr>
            <a:spLocks noGrp="1"/>
          </p:cNvSpPr>
          <p:nvPr>
            <p:ph type="ftr" sz="quarter" idx="30"/>
          </p:nvPr>
        </p:nvSpPr>
        <p:spPr bwMode="gray"/>
        <p:txBody>
          <a:bodyPr/>
          <a:lstStyle/>
          <a:p>
            <a:r>
              <a:rPr lang="en-US"/>
              <a:t>Footer</a:t>
            </a:r>
            <a:endParaRPr lang="en-US" dirty="0"/>
          </a:p>
        </p:txBody>
      </p:sp>
      <p:sp>
        <p:nvSpPr>
          <p:cNvPr id="2" name="Date Placeholder">
            <a:extLst>
              <a:ext uri="{FF2B5EF4-FFF2-40B4-BE49-F238E27FC236}">
                <a16:creationId xmlns:a16="http://schemas.microsoft.com/office/drawing/2014/main" id="{96919544-D218-9B46-BDC7-0F947DEF7D5E}"/>
              </a:ext>
            </a:extLst>
          </p:cNvPr>
          <p:cNvSpPr>
            <a:spLocks noGrp="1"/>
          </p:cNvSpPr>
          <p:nvPr>
            <p:ph type="dt" sz="half" idx="29"/>
          </p:nvPr>
        </p:nvSpPr>
        <p:spPr bwMode="gray"/>
        <p:txBody>
          <a:bodyPr/>
          <a:lstStyle/>
          <a:p>
            <a:fld id="{E15B03FE-5765-404A-A675-F7CFBC3483AE}" type="datetime1">
              <a:rPr lang="en-US" smtClean="0"/>
              <a:t>11/3/2026</a:t>
            </a:fld>
            <a:endParaRPr lang="en-US"/>
          </a:p>
        </p:txBody>
      </p:sp>
      <p:sp>
        <p:nvSpPr>
          <p:cNvPr id="5" name="Slide Number Placeholder">
            <a:extLst>
              <a:ext uri="{FF2B5EF4-FFF2-40B4-BE49-F238E27FC236}">
                <a16:creationId xmlns:a16="http://schemas.microsoft.com/office/drawing/2014/main" id="{F164A983-FC40-A29D-289D-71C041E39190}"/>
              </a:ext>
            </a:extLst>
          </p:cNvPr>
          <p:cNvSpPr>
            <a:spLocks noGrp="1"/>
          </p:cNvSpPr>
          <p:nvPr>
            <p:ph type="sldNum" sz="quarter" idx="31"/>
          </p:nvPr>
        </p:nvSpPr>
        <p:spPr bwMode="gray"/>
        <p:txBody>
          <a:bodyPr/>
          <a:lstStyle/>
          <a:p>
            <a:fld id="{20D470FC-ADFD-4458-A561-9DE561131E67}" type="slidenum">
              <a:rPr lang="en-US" smtClean="0"/>
              <a:pPr/>
              <a:t>‹#›</a:t>
            </a:fld>
            <a:endParaRPr lang="en-US"/>
          </a:p>
        </p:txBody>
      </p:sp>
    </p:spTree>
    <p:extLst>
      <p:ext uri="{BB962C8B-B14F-4D97-AF65-F5344CB8AC3E}">
        <p14:creationId xmlns:p14="http://schemas.microsoft.com/office/powerpoint/2010/main" val="707998794"/>
      </p:ext>
    </p:extLst>
  </p:cSld>
  <p:clrMapOvr>
    <a:masterClrMapping/>
  </p:clrMapOvr>
  <p:extLst>
    <p:ext uri="{DCECCB84-F9BA-43D5-87BE-67443E8EF086}">
      <p15:sldGuideLst xmlns:p15="http://schemas.microsoft.com/office/powerpoint/2012/main">
        <p15:guide id="1" pos="1056" userDrawn="1">
          <p15:clr>
            <a:srgbClr val="5ACBF0"/>
          </p15:clr>
        </p15:guide>
        <p15:guide id="2" pos="1176" userDrawn="1">
          <p15:clr>
            <a:srgbClr val="5ACBF0"/>
          </p15:clr>
        </p15:guide>
        <p15:guide id="3" pos="1944" userDrawn="1">
          <p15:clr>
            <a:srgbClr val="5ACBF0"/>
          </p15:clr>
        </p15:guide>
        <p15:guide id="4" pos="2064" userDrawn="1">
          <p15:clr>
            <a:srgbClr val="5ACBF0"/>
          </p15:clr>
        </p15:guide>
        <p15:guide id="5" pos="2832" userDrawn="1">
          <p15:clr>
            <a:srgbClr val="5ACBF0"/>
          </p15:clr>
        </p15:guide>
        <p15:guide id="6" pos="2952" userDrawn="1">
          <p15:clr>
            <a:srgbClr val="5ACBF0"/>
          </p15:clr>
        </p15:guide>
        <p15:guide id="7" pos="3720" userDrawn="1">
          <p15:clr>
            <a:srgbClr val="5ACBF0"/>
          </p15:clr>
        </p15:guide>
        <p15:guide id="8" pos="3840" userDrawn="1">
          <p15:clr>
            <a:srgbClr val="5ACBF0"/>
          </p15:clr>
        </p15:guide>
        <p15:guide id="9" orient="horz" pos="552" userDrawn="1">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age: with Footer">
    <p:bg bwMode="gray">
      <p:bgRef idx="1001">
        <a:schemeClr val="bg1"/>
      </p:bgRef>
    </p:bg>
    <p:spTree>
      <p:nvGrpSpPr>
        <p:cNvPr id="1" name=""/>
        <p:cNvGrpSpPr/>
        <p:nvPr/>
      </p:nvGrpSpPr>
      <p:grpSpPr>
        <a:xfrm>
          <a:off x="0" y="0"/>
          <a:ext cx="0" cy="0"/>
          <a:chOff x="0" y="0"/>
          <a:chExt cx="0" cy="0"/>
        </a:xfrm>
      </p:grpSpPr>
      <p:grpSp>
        <p:nvGrpSpPr>
          <p:cNvPr id="12" name="Instructions - Content region" descr="Instructional box indicating that content should not extend above this guide.">
            <a:extLst>
              <a:ext uri="{FF2B5EF4-FFF2-40B4-BE49-F238E27FC236}">
                <a16:creationId xmlns:a16="http://schemas.microsoft.com/office/drawing/2014/main" id="{FF162DE3-A1D7-405D-810D-7A4A33F37C7F}"/>
              </a:ext>
              <a:ext uri="{C183D7F6-B498-43B3-948B-1728B52AA6E4}">
                <adec:decorative xmlns:adec="http://schemas.microsoft.com/office/drawing/2017/decorative" val="0"/>
              </a:ext>
            </a:extLst>
          </p:cNvPr>
          <p:cNvGrpSpPr/>
          <p:nvPr userDrawn="1"/>
        </p:nvGrpSpPr>
        <p:grpSpPr bwMode="gray">
          <a:xfrm>
            <a:off x="7865571" y="295966"/>
            <a:ext cx="1465210" cy="369332"/>
            <a:chOff x="-1736745" y="8951295"/>
            <a:chExt cx="1465210" cy="369332"/>
          </a:xfrm>
        </p:grpSpPr>
        <p:sp>
          <p:nvSpPr>
            <p:cNvPr id="13" name="Text Placeholder 1">
              <a:extLst>
                <a:ext uri="{FF2B5EF4-FFF2-40B4-BE49-F238E27FC236}">
                  <a16:creationId xmlns:a16="http://schemas.microsoft.com/office/drawing/2014/main" id="{E7E6A4AB-4BB0-4D79-BC69-8BC0C9CDCA75}"/>
                </a:ext>
              </a:extLst>
            </p:cNvPr>
            <p:cNvSpPr txBox="1">
              <a:spLocks/>
            </p:cNvSpPr>
            <p:nvPr userDrawn="1"/>
          </p:nvSpPr>
          <p:spPr bwMode="gray">
            <a:xfrm>
              <a:off x="-1518941" y="8951295"/>
              <a:ext cx="1247406" cy="369332"/>
            </a:xfrm>
            <a:prstGeom prst="rect">
              <a:avLst/>
            </a:prstGeom>
            <a:solidFill>
              <a:srgbClr val="7030A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spcBef>
                  <a:spcPts val="300"/>
                </a:spcBef>
                <a:buFont typeface="+mj-lt"/>
                <a:buNone/>
              </a:pPr>
              <a:r>
                <a:rPr lang="en-US" sz="900" b="0" noProof="0" dirty="0">
                  <a:solidFill>
                    <a:schemeClr val="bg1"/>
                  </a:solidFill>
                </a:rPr>
                <a:t>No</a:t>
              </a:r>
              <a:r>
                <a:rPr lang="en-US" sz="900" b="0" baseline="0" noProof="0" dirty="0">
                  <a:solidFill>
                    <a:schemeClr val="bg1"/>
                  </a:solidFill>
                </a:rPr>
                <a:t> content above</a:t>
              </a:r>
              <a:br>
                <a:rPr lang="en-US" sz="900" b="0" baseline="0" noProof="0" dirty="0">
                  <a:solidFill>
                    <a:schemeClr val="bg1"/>
                  </a:solidFill>
                </a:rPr>
              </a:br>
              <a:r>
                <a:rPr lang="en-US" sz="900" b="0" baseline="0" noProof="0" dirty="0">
                  <a:solidFill>
                    <a:schemeClr val="bg1"/>
                  </a:solidFill>
                </a:rPr>
                <a:t>this guide.</a:t>
              </a:r>
              <a:endParaRPr lang="en-US" sz="900" b="0" i="1" baseline="0" noProof="0" dirty="0">
                <a:solidFill>
                  <a:schemeClr val="bg1"/>
                </a:solidFill>
              </a:endParaRPr>
            </a:p>
          </p:txBody>
        </p:sp>
        <p:cxnSp>
          <p:nvCxnSpPr>
            <p:cNvPr id="14" name="Straight Arrow Connector 13">
              <a:extLst>
                <a:ext uri="{FF2B5EF4-FFF2-40B4-BE49-F238E27FC236}">
                  <a16:creationId xmlns:a16="http://schemas.microsoft.com/office/drawing/2014/main" id="{552D42E3-E4A1-4041-BC88-1376DE3FEEC4}"/>
                </a:ext>
              </a:extLst>
            </p:cNvPr>
            <p:cNvCxnSpPr>
              <a:cxnSpLocks/>
            </p:cNvCxnSpPr>
            <p:nvPr userDrawn="1"/>
          </p:nvCxnSpPr>
          <p:spPr bwMode="gray">
            <a:xfrm flipH="1">
              <a:off x="-1736745" y="9135961"/>
              <a:ext cx="217804" cy="0"/>
            </a:xfrm>
            <a:prstGeom prst="straightConnector1">
              <a:avLst/>
            </a:prstGeom>
            <a:ln w="25400">
              <a:solidFill>
                <a:srgbClr val="7030A0"/>
              </a:solidFill>
              <a:miter lim="800000"/>
              <a:headEnd type="none"/>
              <a:tailEnd type="arrow" w="lg" len="med"/>
            </a:ln>
          </p:spPr>
          <p:style>
            <a:lnRef idx="1">
              <a:schemeClr val="accent1"/>
            </a:lnRef>
            <a:fillRef idx="0">
              <a:schemeClr val="accent1"/>
            </a:fillRef>
            <a:effectRef idx="0">
              <a:schemeClr val="accent1"/>
            </a:effectRef>
            <a:fontRef idx="minor">
              <a:schemeClr val="tx1"/>
            </a:fontRef>
          </p:style>
        </p:cxnSp>
      </p:grpSp>
      <p:grpSp>
        <p:nvGrpSpPr>
          <p:cNvPr id="9" name="Instructions - Content region" descr="Instructional box indicating that content should not extend below this guide.">
            <a:extLst>
              <a:ext uri="{FF2B5EF4-FFF2-40B4-BE49-F238E27FC236}">
                <a16:creationId xmlns:a16="http://schemas.microsoft.com/office/drawing/2014/main" id="{40D01C24-75F4-46C7-ABDF-2E40A08788F5}"/>
              </a:ext>
              <a:ext uri="{C183D7F6-B498-43B3-948B-1728B52AA6E4}">
                <adec:decorative xmlns:adec="http://schemas.microsoft.com/office/drawing/2017/decorative" val="0"/>
              </a:ext>
            </a:extLst>
          </p:cNvPr>
          <p:cNvGrpSpPr/>
          <p:nvPr userDrawn="1"/>
        </p:nvGrpSpPr>
        <p:grpSpPr bwMode="gray">
          <a:xfrm>
            <a:off x="7865571" y="9315406"/>
            <a:ext cx="1465210" cy="369332"/>
            <a:chOff x="-1736745" y="8951295"/>
            <a:chExt cx="1465210" cy="369332"/>
          </a:xfrm>
        </p:grpSpPr>
        <p:sp>
          <p:nvSpPr>
            <p:cNvPr id="10" name="Text Placeholder 1">
              <a:extLst>
                <a:ext uri="{FF2B5EF4-FFF2-40B4-BE49-F238E27FC236}">
                  <a16:creationId xmlns:a16="http://schemas.microsoft.com/office/drawing/2014/main" id="{0988EBC6-8852-471D-AF63-BC1535BBCE3C}"/>
                </a:ext>
              </a:extLst>
            </p:cNvPr>
            <p:cNvSpPr txBox="1">
              <a:spLocks/>
            </p:cNvSpPr>
            <p:nvPr userDrawn="1"/>
          </p:nvSpPr>
          <p:spPr bwMode="gray">
            <a:xfrm>
              <a:off x="-1518941" y="8951295"/>
              <a:ext cx="1247406" cy="369332"/>
            </a:xfrm>
            <a:prstGeom prst="rect">
              <a:avLst/>
            </a:prstGeom>
            <a:solidFill>
              <a:srgbClr val="7030A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spcBef>
                  <a:spcPts val="300"/>
                </a:spcBef>
                <a:buFont typeface="+mj-lt"/>
                <a:buNone/>
              </a:pPr>
              <a:r>
                <a:rPr lang="en-US" sz="900" b="0" noProof="0" dirty="0">
                  <a:solidFill>
                    <a:schemeClr val="bg1"/>
                  </a:solidFill>
                </a:rPr>
                <a:t>No</a:t>
              </a:r>
              <a:r>
                <a:rPr lang="en-US" sz="900" b="0" baseline="0" noProof="0" dirty="0">
                  <a:solidFill>
                    <a:schemeClr val="bg1"/>
                  </a:solidFill>
                </a:rPr>
                <a:t> content below</a:t>
              </a:r>
              <a:br>
                <a:rPr lang="en-US" sz="900" b="0" baseline="0" noProof="0" dirty="0">
                  <a:solidFill>
                    <a:schemeClr val="bg1"/>
                  </a:solidFill>
                </a:rPr>
              </a:br>
              <a:r>
                <a:rPr lang="en-US" sz="900" b="0" baseline="0" noProof="0" dirty="0">
                  <a:solidFill>
                    <a:schemeClr val="bg1"/>
                  </a:solidFill>
                </a:rPr>
                <a:t>this guide.</a:t>
              </a:r>
              <a:endParaRPr lang="en-US" sz="900" b="0" i="1" baseline="0" noProof="0" dirty="0">
                <a:solidFill>
                  <a:schemeClr val="bg1"/>
                </a:solidFill>
              </a:endParaRPr>
            </a:p>
          </p:txBody>
        </p:sp>
        <p:cxnSp>
          <p:nvCxnSpPr>
            <p:cNvPr id="11" name="Straight Arrow Connector 10">
              <a:extLst>
                <a:ext uri="{FF2B5EF4-FFF2-40B4-BE49-F238E27FC236}">
                  <a16:creationId xmlns:a16="http://schemas.microsoft.com/office/drawing/2014/main" id="{BA559BCF-5901-41C4-BFAF-271371D54753}"/>
                </a:ext>
              </a:extLst>
            </p:cNvPr>
            <p:cNvCxnSpPr>
              <a:cxnSpLocks/>
            </p:cNvCxnSpPr>
            <p:nvPr userDrawn="1"/>
          </p:nvCxnSpPr>
          <p:spPr bwMode="gray">
            <a:xfrm flipH="1">
              <a:off x="-1736745" y="9135961"/>
              <a:ext cx="217804" cy="0"/>
            </a:xfrm>
            <a:prstGeom prst="straightConnector1">
              <a:avLst/>
            </a:prstGeom>
            <a:ln w="25400">
              <a:solidFill>
                <a:srgbClr val="7030A0"/>
              </a:solidFill>
              <a:miter lim="800000"/>
              <a:headEnd type="none"/>
              <a:tailEnd type="arrow" w="lg" len="med"/>
            </a:ln>
          </p:spPr>
          <p:style>
            <a:lnRef idx="1">
              <a:schemeClr val="accent1"/>
            </a:lnRef>
            <a:fillRef idx="0">
              <a:schemeClr val="accent1"/>
            </a:fillRef>
            <a:effectRef idx="0">
              <a:schemeClr val="accent1"/>
            </a:effectRef>
            <a:fontRef idx="minor">
              <a:schemeClr val="tx1"/>
            </a:fontRef>
          </p:style>
        </p:cxnSp>
      </p:grpSp>
      <p:sp>
        <p:nvSpPr>
          <p:cNvPr id="3" name="Footer Placeholder">
            <a:extLst>
              <a:ext uri="{FF2B5EF4-FFF2-40B4-BE49-F238E27FC236}">
                <a16:creationId xmlns:a16="http://schemas.microsoft.com/office/drawing/2014/main" id="{07114E22-A0DE-4BD8-1445-FC0067E82668}"/>
              </a:ext>
            </a:extLst>
          </p:cNvPr>
          <p:cNvSpPr>
            <a:spLocks noGrp="1"/>
          </p:cNvSpPr>
          <p:nvPr>
            <p:ph type="ftr" sz="quarter" idx="11"/>
          </p:nvPr>
        </p:nvSpPr>
        <p:spPr bwMode="gray"/>
        <p:txBody>
          <a:bodyPr/>
          <a:lstStyle/>
          <a:p>
            <a:r>
              <a:rPr lang="en-US"/>
              <a:t>Footer</a:t>
            </a:r>
            <a:endParaRPr lang="en-US" dirty="0"/>
          </a:p>
        </p:txBody>
      </p:sp>
      <p:sp>
        <p:nvSpPr>
          <p:cNvPr id="2" name="Date Placeholder">
            <a:extLst>
              <a:ext uri="{FF2B5EF4-FFF2-40B4-BE49-F238E27FC236}">
                <a16:creationId xmlns:a16="http://schemas.microsoft.com/office/drawing/2014/main" id="{33F05CBA-30E8-90E2-D98A-1F9A3A1F308A}"/>
              </a:ext>
            </a:extLst>
          </p:cNvPr>
          <p:cNvSpPr>
            <a:spLocks noGrp="1"/>
          </p:cNvSpPr>
          <p:nvPr>
            <p:ph type="dt" sz="half" idx="10"/>
          </p:nvPr>
        </p:nvSpPr>
        <p:spPr bwMode="gray"/>
        <p:txBody>
          <a:bodyPr/>
          <a:lstStyle/>
          <a:p>
            <a:fld id="{E15B03FE-5765-404A-A675-F7CFBC3483AE}" type="datetime1">
              <a:rPr lang="en-US" smtClean="0"/>
              <a:t>11/3/2026</a:t>
            </a:fld>
            <a:endParaRPr lang="en-US"/>
          </a:p>
        </p:txBody>
      </p:sp>
      <p:sp>
        <p:nvSpPr>
          <p:cNvPr id="4" name="Slide Number Placeholder">
            <a:extLst>
              <a:ext uri="{FF2B5EF4-FFF2-40B4-BE49-F238E27FC236}">
                <a16:creationId xmlns:a16="http://schemas.microsoft.com/office/drawing/2014/main" id="{B7B577CE-0F69-06D8-036A-58C257670617}"/>
              </a:ext>
            </a:extLst>
          </p:cNvPr>
          <p:cNvSpPr>
            <a:spLocks noGrp="1"/>
          </p:cNvSpPr>
          <p:nvPr>
            <p:ph type="sldNum" sz="quarter" idx="12"/>
          </p:nvPr>
        </p:nvSpPr>
        <p:spPr bwMode="gray"/>
        <p:txBody>
          <a:bodyPr/>
          <a:lstStyle/>
          <a:p>
            <a:fld id="{20D470FC-ADFD-4458-A561-9DE561131E67}" type="slidenum">
              <a:rPr lang="en-US" smtClean="0"/>
              <a:pPr/>
              <a:t>‹#›</a:t>
            </a:fld>
            <a:endParaRPr lang="en-US"/>
          </a:p>
        </p:txBody>
      </p:sp>
    </p:spTree>
    <p:extLst>
      <p:ext uri="{BB962C8B-B14F-4D97-AF65-F5344CB8AC3E}">
        <p14:creationId xmlns:p14="http://schemas.microsoft.com/office/powerpoint/2010/main" val="3288987329"/>
      </p:ext>
    </p:extLst>
  </p:cSld>
  <p:clrMapOvr>
    <a:masterClrMapping/>
  </p:clrMapOvr>
  <p:extLst>
    <p:ext uri="{DCECCB84-F9BA-43D5-87BE-67443E8EF086}">
      <p15:sldGuideLst xmlns:p15="http://schemas.microsoft.com/office/powerpoint/2012/main">
        <p15:guide id="1" pos="1056" userDrawn="1">
          <p15:clr>
            <a:srgbClr val="5ACBF0"/>
          </p15:clr>
        </p15:guide>
        <p15:guide id="2" pos="1176" userDrawn="1">
          <p15:clr>
            <a:srgbClr val="5ACBF0"/>
          </p15:clr>
        </p15:guide>
        <p15:guide id="3" pos="1944" userDrawn="1">
          <p15:clr>
            <a:srgbClr val="5ACBF0"/>
          </p15:clr>
        </p15:guide>
        <p15:guide id="4" pos="2064" userDrawn="1">
          <p15:clr>
            <a:srgbClr val="5ACBF0"/>
          </p15:clr>
        </p15:guide>
        <p15:guide id="5" pos="2832" userDrawn="1">
          <p15:clr>
            <a:srgbClr val="5ACBF0"/>
          </p15:clr>
        </p15:guide>
        <p15:guide id="6" pos="2952" userDrawn="1">
          <p15:clr>
            <a:srgbClr val="5ACBF0"/>
          </p15:clr>
        </p15:guide>
        <p15:guide id="7" pos="3720" userDrawn="1">
          <p15:clr>
            <a:srgbClr val="5ACBF0"/>
          </p15:clr>
        </p15:guide>
        <p15:guide id="8" pos="3840" userDrawn="1">
          <p15:clr>
            <a:srgbClr val="5ACBF0"/>
          </p15:clr>
        </p15:guide>
        <p15:guide id="9" orient="horz" pos="297" userDrawn="1">
          <p15:clr>
            <a:srgbClr val="C35EA4"/>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    ____    ">
    <p:bg bwMode="gray">
      <p:bgPr>
        <a:solidFill>
          <a:srgbClr val="7030A0"/>
        </a:solidFill>
        <a:effectLst/>
      </p:bgPr>
    </p:bg>
    <p:spTree>
      <p:nvGrpSpPr>
        <p:cNvPr id="1" name=""/>
        <p:cNvGrpSpPr/>
        <p:nvPr/>
      </p:nvGrpSpPr>
      <p:grpSpPr>
        <a:xfrm>
          <a:off x="0" y="0"/>
          <a:ext cx="0" cy="0"/>
          <a:chOff x="0" y="0"/>
          <a:chExt cx="0" cy="0"/>
        </a:xfrm>
      </p:grpSpPr>
      <p:cxnSp>
        <p:nvCxnSpPr>
          <p:cNvPr id="4" name="Arrow">
            <a:extLst>
              <a:ext uri="{FF2B5EF4-FFF2-40B4-BE49-F238E27FC236}">
                <a16:creationId xmlns:a16="http://schemas.microsoft.com/office/drawing/2014/main" id="{E80CD71A-0361-42E8-B12A-55121BBFCDDE}"/>
              </a:ext>
              <a:ext uri="{C183D7F6-B498-43B3-948B-1728B52AA6E4}">
                <adec:decorative xmlns:adec="http://schemas.microsoft.com/office/drawing/2017/decorative" val="1"/>
              </a:ext>
            </a:extLst>
          </p:cNvPr>
          <p:cNvCxnSpPr>
            <a:cxnSpLocks/>
          </p:cNvCxnSpPr>
          <p:nvPr userDrawn="1"/>
        </p:nvCxnSpPr>
        <p:spPr bwMode="gray">
          <a:xfrm>
            <a:off x="631464" y="2521390"/>
            <a:ext cx="3140436" cy="0"/>
          </a:xfrm>
          <a:prstGeom prst="line">
            <a:avLst/>
          </a:prstGeom>
          <a:ln w="381000" cap="rnd">
            <a:solidFill>
              <a:schemeClr val="bg1"/>
            </a:solidFill>
            <a:round/>
            <a:tailEnd type="arrow" w="lg" len="sm"/>
          </a:ln>
        </p:spPr>
        <p:style>
          <a:lnRef idx="1">
            <a:schemeClr val="accent1"/>
          </a:lnRef>
          <a:fillRef idx="0">
            <a:schemeClr val="accent1"/>
          </a:fillRef>
          <a:effectRef idx="0">
            <a:schemeClr val="accent1"/>
          </a:effectRef>
          <a:fontRef idx="minor">
            <a:schemeClr val="tx1"/>
          </a:fontRef>
        </p:style>
      </p:cxnSp>
      <p:sp>
        <p:nvSpPr>
          <p:cNvPr id="11" name="Category">
            <a:extLst>
              <a:ext uri="{FF2B5EF4-FFF2-40B4-BE49-F238E27FC236}">
                <a16:creationId xmlns:a16="http://schemas.microsoft.com/office/drawing/2014/main" id="{43EA1280-EBAC-4C3E-A925-EA7813219784}"/>
              </a:ext>
            </a:extLst>
          </p:cNvPr>
          <p:cNvSpPr txBox="1"/>
          <p:nvPr userDrawn="1"/>
        </p:nvSpPr>
        <p:spPr bwMode="gray">
          <a:xfrm>
            <a:off x="473662" y="4347679"/>
            <a:ext cx="6841537" cy="1731243"/>
          </a:xfrm>
          <a:prstGeom prst="rect">
            <a:avLst/>
          </a:prstGeom>
          <a:noFill/>
        </p:spPr>
        <p:txBody>
          <a:bodyPr wrap="square" lIns="0" tIns="0" rIns="0" bIns="0" rtlCol="0">
            <a:spAutoFit/>
          </a:bodyPr>
          <a:lstStyle/>
          <a:p>
            <a:pPr>
              <a:lnSpc>
                <a:spcPct val="90000"/>
              </a:lnSpc>
              <a:spcBef>
                <a:spcPts val="0"/>
              </a:spcBef>
            </a:pPr>
            <a:r>
              <a:rPr lang="en-US" sz="12500" b="1" dirty="0">
                <a:solidFill>
                  <a:schemeClr val="bg1"/>
                </a:solidFill>
              </a:rPr>
              <a:t>Signoffs</a:t>
            </a:r>
          </a:p>
        </p:txBody>
      </p:sp>
    </p:spTree>
    <p:extLst>
      <p:ext uri="{BB962C8B-B14F-4D97-AF65-F5344CB8AC3E}">
        <p14:creationId xmlns:p14="http://schemas.microsoft.com/office/powerpoint/2010/main" val="187745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gnoff: Domestic">
    <p:spTree>
      <p:nvGrpSpPr>
        <p:cNvPr id="1" name=""/>
        <p:cNvGrpSpPr/>
        <p:nvPr/>
      </p:nvGrpSpPr>
      <p:grpSpPr>
        <a:xfrm>
          <a:off x="0" y="0"/>
          <a:ext cx="0" cy="0"/>
          <a:chOff x="0" y="0"/>
          <a:chExt cx="0" cy="0"/>
        </a:xfrm>
      </p:grpSpPr>
      <p:pic>
        <p:nvPicPr>
          <p:cNvPr id="9" name="Hashed Bar">
            <a:extLst>
              <a:ext uri="{FF2B5EF4-FFF2-40B4-BE49-F238E27FC236}">
                <a16:creationId xmlns:a16="http://schemas.microsoft.com/office/drawing/2014/main" id="{D58A8F69-45BE-F48F-2083-E2ACCADAEFD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466278" y="472364"/>
            <a:ext cx="6858000" cy="127000"/>
          </a:xfrm>
          <a:prstGeom prst="rect">
            <a:avLst/>
          </a:prstGeom>
        </p:spPr>
      </p:pic>
      <p:sp>
        <p:nvSpPr>
          <p:cNvPr id="12" name="Content Label">
            <a:extLst>
              <a:ext uri="{FF2B5EF4-FFF2-40B4-BE49-F238E27FC236}">
                <a16:creationId xmlns:a16="http://schemas.microsoft.com/office/drawing/2014/main" id="{04C51AC8-0BC9-853A-A445-EDF1F4B73E6C}"/>
              </a:ext>
            </a:extLst>
          </p:cNvPr>
          <p:cNvSpPr txBox="1"/>
          <p:nvPr userDrawn="1"/>
        </p:nvSpPr>
        <p:spPr bwMode="gray">
          <a:xfrm>
            <a:off x="6096000" y="291127"/>
            <a:ext cx="1219200" cy="138499"/>
          </a:xfrm>
          <a:prstGeom prst="rect">
            <a:avLst/>
          </a:prstGeom>
          <a:noFill/>
        </p:spPr>
        <p:txBody>
          <a:bodyPr wrap="square" lIns="0" tIns="0" rIns="0" bIns="0" rtlCol="0">
            <a:spAutoFit/>
          </a:bodyPr>
          <a:lstStyle/>
          <a:p>
            <a:pPr algn="r">
              <a:spcBef>
                <a:spcPts val="500"/>
              </a:spcBef>
              <a:buClr>
                <a:schemeClr val="accent6"/>
              </a:buClr>
            </a:pPr>
            <a:r>
              <a:rPr lang="en-US" sz="900" cap="all" dirty="0">
                <a:solidFill>
                  <a:schemeClr val="accent3"/>
                </a:solidFill>
              </a:rPr>
              <a:t>CASE STUDY</a:t>
            </a:r>
          </a:p>
        </p:txBody>
      </p:sp>
      <p:sp>
        <p:nvSpPr>
          <p:cNvPr id="10" name="Legal caveat">
            <a:extLst>
              <a:ext uri="{FF2B5EF4-FFF2-40B4-BE49-F238E27FC236}">
                <a16:creationId xmlns:a16="http://schemas.microsoft.com/office/drawing/2014/main" id="{FD946A10-0303-184E-F32D-5EC520C7DDBC}"/>
              </a:ext>
            </a:extLst>
          </p:cNvPr>
          <p:cNvSpPr txBox="1"/>
          <p:nvPr userDrawn="1"/>
        </p:nvSpPr>
        <p:spPr bwMode="gray">
          <a:xfrm>
            <a:off x="457200" y="5246671"/>
            <a:ext cx="1219200" cy="115416"/>
          </a:xfrm>
          <a:prstGeom prst="rect">
            <a:avLst/>
          </a:prstGeom>
          <a:noFill/>
        </p:spPr>
        <p:txBody>
          <a:bodyPr wrap="square" lIns="0" tIns="0" rIns="0" bIns="0" rtlCol="0">
            <a:spAutoFit/>
          </a:bodyPr>
          <a:lstStyle/>
          <a:p>
            <a:pPr marL="0" algn="l" defTabSz="1018879" rtl="0" eaLnBrk="1" latinLnBrk="0" hangingPunct="1">
              <a:spcBef>
                <a:spcPts val="400"/>
              </a:spcBef>
            </a:pPr>
            <a:r>
              <a:rPr lang="en-US" sz="750" b="0" kern="1200" dirty="0">
                <a:solidFill>
                  <a:schemeClr val="accent4"/>
                </a:solidFill>
                <a:latin typeface="+mn-lt"/>
                <a:ea typeface="+mn-ea"/>
                <a:cs typeface="+mn-cs"/>
              </a:rPr>
              <a:t>LEGAL CAVEAT</a:t>
            </a:r>
          </a:p>
        </p:txBody>
      </p:sp>
      <p:cxnSp>
        <p:nvCxnSpPr>
          <p:cNvPr id="4" name="Legal caveat stroke">
            <a:extLst>
              <a:ext uri="{FF2B5EF4-FFF2-40B4-BE49-F238E27FC236}">
                <a16:creationId xmlns:a16="http://schemas.microsoft.com/office/drawing/2014/main" id="{AC66DA92-14C0-6144-5DB2-58972C629C51}"/>
              </a:ext>
              <a:ext uri="{C183D7F6-B498-43B3-948B-1728B52AA6E4}">
                <adec:decorative xmlns:adec="http://schemas.microsoft.com/office/drawing/2017/decorative" val="1"/>
              </a:ext>
            </a:extLst>
          </p:cNvPr>
          <p:cNvCxnSpPr>
            <a:cxnSpLocks/>
          </p:cNvCxnSpPr>
          <p:nvPr userDrawn="1"/>
        </p:nvCxnSpPr>
        <p:spPr bwMode="gray">
          <a:xfrm>
            <a:off x="457200" y="5401289"/>
            <a:ext cx="6858000" cy="0"/>
          </a:xfrm>
          <a:prstGeom prst="line">
            <a:avLst/>
          </a:prstGeom>
          <a:ln w="9525">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11" name="Legal caveat">
            <a:extLst>
              <a:ext uri="{FF2B5EF4-FFF2-40B4-BE49-F238E27FC236}">
                <a16:creationId xmlns:a16="http://schemas.microsoft.com/office/drawing/2014/main" id="{92EEF820-6222-991F-D531-288F235623D4}"/>
              </a:ext>
            </a:extLst>
          </p:cNvPr>
          <p:cNvSpPr txBox="1"/>
          <p:nvPr userDrawn="1"/>
        </p:nvSpPr>
        <p:spPr bwMode="gray">
          <a:xfrm>
            <a:off x="457200" y="5522288"/>
            <a:ext cx="3131820" cy="2451953"/>
          </a:xfrm>
          <a:prstGeom prst="rect">
            <a:avLst/>
          </a:prstGeom>
          <a:noFill/>
        </p:spPr>
        <p:txBody>
          <a:bodyPr wrap="square" lIns="0" tIns="0" rIns="0" bIns="0" rtlCol="0">
            <a:spAutoFit/>
          </a:bodyPr>
          <a:lstStyle/>
          <a:p>
            <a:pPr>
              <a:spcBef>
                <a:spcPts val="600"/>
              </a:spcBef>
            </a:pPr>
            <a:r>
              <a:rPr lang="en-US" sz="600" dirty="0">
                <a:solidFill>
                  <a:schemeClr val="accent3"/>
                </a:solidFill>
              </a:rPr>
              <a:t>Advisory Board has made efforts to verify the accuracy of the information it provides to members. This report relies on data obtained from many sources, however, and Advisory Board cannot guarantee the accuracy of the information provided or any analysis based thereon. In addition, Advisory Board is not in the business of giving legal, medical, accounting, or other professional advice, and its reports should not be construed as professional advice. In particular, members should not rely on any legal commentary in this report as a basis for action, or assume that any tactics described herein would be permitted by applicable law or appropriate for a given member’s situation. Members are advised to consult with appropriate professionals concerning legal, medical, tax, or accounting issues, before implementing any of these tactics. Neither Advisory Board nor its officers, directors, trustees, employees, and agents shall be liable for any claims, liabilities, or expenses relating to (a) any errors or omissions in this report, whether caused by Advisory Board or any of its employees or agents, or sources or other third parties, (b) any recommendation </a:t>
            </a:r>
            <a:br>
              <a:rPr lang="en-US" sz="600" dirty="0">
                <a:solidFill>
                  <a:schemeClr val="accent3"/>
                </a:solidFill>
              </a:rPr>
            </a:br>
            <a:r>
              <a:rPr lang="en-US" sz="600" dirty="0">
                <a:solidFill>
                  <a:schemeClr val="accent3"/>
                </a:solidFill>
              </a:rPr>
              <a:t>or graded ranking by Advisory Board, or (c) failure of member and its employees and </a:t>
            </a:r>
            <a:br>
              <a:rPr lang="en-US" sz="600" dirty="0">
                <a:solidFill>
                  <a:schemeClr val="accent3"/>
                </a:solidFill>
              </a:rPr>
            </a:br>
            <a:r>
              <a:rPr lang="en-US" sz="600" dirty="0">
                <a:solidFill>
                  <a:schemeClr val="accent3"/>
                </a:solidFill>
              </a:rPr>
              <a:t>agents to abide by the terms set forth herein.</a:t>
            </a:r>
          </a:p>
          <a:p>
            <a:pPr>
              <a:spcBef>
                <a:spcPts val="400"/>
              </a:spcBef>
            </a:pPr>
            <a:r>
              <a:rPr lang="en-US" sz="600" dirty="0">
                <a:solidFill>
                  <a:schemeClr val="accent3"/>
                </a:solidFill>
              </a:rPr>
              <a:t>Advisory Board and the “A” logo are registered trademarks of The Advisory Board Company in the United States and other countries. Members are not permitted to use these trademarks, or any other trademark, product name, service name, trade name, and logo </a:t>
            </a:r>
            <a:br>
              <a:rPr lang="en-US" sz="600" dirty="0">
                <a:solidFill>
                  <a:schemeClr val="accent3"/>
                </a:solidFill>
              </a:rPr>
            </a:br>
            <a:r>
              <a:rPr lang="en-US" sz="600" dirty="0">
                <a:solidFill>
                  <a:schemeClr val="accent3"/>
                </a:solidFill>
              </a:rPr>
              <a:t>of Advisory Board without prior written consent of Advisory Board. All other trademarks, product names, service names, trade names, and logos used within these pages are the property of their respective holders. Use of other company trademarks, product names, service names, trade names, and logos or images of the same does not necessarily constitute (a) an endorsement by such company of Advisory Board and its products and services, or (b) an endorsement of the company or its products or services by Advisory Board. Advisory Board is not affiliated with any such company.</a:t>
            </a:r>
          </a:p>
        </p:txBody>
      </p:sp>
      <p:sp>
        <p:nvSpPr>
          <p:cNvPr id="13" name="Legal caveat">
            <a:extLst>
              <a:ext uri="{FF2B5EF4-FFF2-40B4-BE49-F238E27FC236}">
                <a16:creationId xmlns:a16="http://schemas.microsoft.com/office/drawing/2014/main" id="{FCE0A101-58E8-682D-5CA3-E676C1149570}"/>
              </a:ext>
            </a:extLst>
          </p:cNvPr>
          <p:cNvSpPr txBox="1"/>
          <p:nvPr userDrawn="1"/>
        </p:nvSpPr>
        <p:spPr bwMode="gray">
          <a:xfrm>
            <a:off x="4104323" y="5522288"/>
            <a:ext cx="3210877" cy="2759730"/>
          </a:xfrm>
          <a:prstGeom prst="rect">
            <a:avLst/>
          </a:prstGeom>
          <a:noFill/>
        </p:spPr>
        <p:txBody>
          <a:bodyPr wrap="square" lIns="0" tIns="0" rIns="0" bIns="0" rtlCol="0">
            <a:spAutoFit/>
          </a:bodyPr>
          <a:lstStyle/>
          <a:p>
            <a:pPr>
              <a:spcBef>
                <a:spcPts val="600"/>
              </a:spcBef>
            </a:pPr>
            <a:r>
              <a:rPr lang="en-US" sz="600" b="1" dirty="0">
                <a:solidFill>
                  <a:schemeClr val="accent3"/>
                </a:solidFill>
              </a:rPr>
              <a:t>IMPORTANT: Please read the following.</a:t>
            </a:r>
          </a:p>
          <a:p>
            <a:pPr>
              <a:spcBef>
                <a:spcPts val="400"/>
              </a:spcBef>
            </a:pPr>
            <a:r>
              <a:rPr lang="en-US" sz="600" dirty="0">
                <a:solidFill>
                  <a:schemeClr val="accent3"/>
                </a:solidFill>
              </a:rPr>
              <a:t>Advisory Board has prepared this report for the exclusive use of its members. Each member acknowledges and agrees that this report and the information contained herein (collectively, the “Report”) are confidential and proprietary to Advisory Board. By accepting delivery of this Report, each member agrees to abide by the terms as stated herein, including the following:</a:t>
            </a:r>
          </a:p>
          <a:p>
            <a:pPr marL="114300" indent="-114300">
              <a:spcBef>
                <a:spcPts val="400"/>
              </a:spcBef>
            </a:pPr>
            <a:r>
              <a:rPr lang="en-US" sz="600" dirty="0">
                <a:solidFill>
                  <a:schemeClr val="accent3"/>
                </a:solidFill>
              </a:rPr>
              <a:t>1.	Advisory Board owns all right, title, and interest in and to this Report. Except as stated herein, no right, license, permission, or interest of any kind in this Report is intended to be given, transferred to, or acquired by a member. Each member is authorized to use this Report only to the extent expressly authorized herein.</a:t>
            </a:r>
          </a:p>
          <a:p>
            <a:pPr marL="114300" indent="-114300">
              <a:spcBef>
                <a:spcPts val="400"/>
              </a:spcBef>
            </a:pPr>
            <a:r>
              <a:rPr lang="en-US" sz="600" dirty="0">
                <a:solidFill>
                  <a:schemeClr val="accent3"/>
                </a:solidFill>
              </a:rPr>
              <a:t>2.	Each member shall not sell, license, republish, or post online or otherwise this Report, in part or in whole. Each member shall not disseminate or permit the use of, and shall take reasonable precautions to prevent such dissemination or use of, this Report by (a) any of its employees and agents (except as stated below), or (b) any third party.</a:t>
            </a:r>
          </a:p>
          <a:p>
            <a:pPr marL="114300" indent="-114300">
              <a:spcBef>
                <a:spcPts val="400"/>
              </a:spcBef>
            </a:pPr>
            <a:r>
              <a:rPr lang="en-US" sz="600" dirty="0">
                <a:solidFill>
                  <a:schemeClr val="accent3"/>
                </a:solidFill>
              </a:rPr>
              <a:t>3.	Each member may make this Report available solely to those of its employees and agents who (a) are registered for the workshop or membership program of which this Report is a part, (b) require access to this Report in order to learn from the information described herein, and (c) agree not to disclose this Report to other employees or agents or any third party. Each member shall use, and shall ensure that its employees and agents use, this Report for its internal use only. Each member may make a limited number of copies, solely as adequate for use by its employees and agents in accordance with the terms herein.</a:t>
            </a:r>
          </a:p>
          <a:p>
            <a:pPr marL="114300" indent="-114300">
              <a:spcBef>
                <a:spcPts val="400"/>
              </a:spcBef>
            </a:pPr>
            <a:r>
              <a:rPr lang="en-US" sz="600" dirty="0">
                <a:solidFill>
                  <a:schemeClr val="accent3"/>
                </a:solidFill>
              </a:rPr>
              <a:t>4.	Each member shall not remove from this Report any confidential markings, copyright notices, and/or other similar indicia herein.</a:t>
            </a:r>
          </a:p>
          <a:p>
            <a:pPr marL="114300" indent="-114300">
              <a:spcBef>
                <a:spcPts val="400"/>
              </a:spcBef>
            </a:pPr>
            <a:r>
              <a:rPr lang="en-US" sz="600" dirty="0">
                <a:solidFill>
                  <a:schemeClr val="accent3"/>
                </a:solidFill>
              </a:rPr>
              <a:t>5.	Each member is responsible for any breach of its obligations as stated herein by any of its employees or agents.</a:t>
            </a:r>
          </a:p>
          <a:p>
            <a:pPr marL="114300" indent="-114300">
              <a:spcBef>
                <a:spcPts val="400"/>
              </a:spcBef>
            </a:pPr>
            <a:r>
              <a:rPr lang="en-US" sz="600" dirty="0">
                <a:solidFill>
                  <a:schemeClr val="accent3"/>
                </a:solidFill>
              </a:rPr>
              <a:t>6.	If a member is unwilling to abide by any of the foregoing obligations, then such member shall promptly return this Report and all copies thereof to Advisory Board.</a:t>
            </a:r>
          </a:p>
        </p:txBody>
      </p:sp>
      <p:cxnSp>
        <p:nvCxnSpPr>
          <p:cNvPr id="14" name="Stroke">
            <a:extLst>
              <a:ext uri="{FF2B5EF4-FFF2-40B4-BE49-F238E27FC236}">
                <a16:creationId xmlns:a16="http://schemas.microsoft.com/office/drawing/2014/main" id="{A34E87D2-AF67-3B30-A68E-B07837287980}"/>
              </a:ext>
              <a:ext uri="{C183D7F6-B498-43B3-948B-1728B52AA6E4}">
                <adec:decorative xmlns:adec="http://schemas.microsoft.com/office/drawing/2017/decorative" val="1"/>
              </a:ext>
            </a:extLst>
          </p:cNvPr>
          <p:cNvCxnSpPr>
            <a:cxnSpLocks/>
          </p:cNvCxnSpPr>
          <p:nvPr userDrawn="1"/>
        </p:nvCxnSpPr>
        <p:spPr bwMode="gray">
          <a:xfrm>
            <a:off x="458899" y="8989107"/>
            <a:ext cx="6856301" cy="0"/>
          </a:xfrm>
          <a:prstGeom prst="line">
            <a:avLst/>
          </a:prstGeom>
          <a:ln w="9525">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15" name="Advisory Board Logo" descr="Advisory Board">
            <a:extLst>
              <a:ext uri="{FF2B5EF4-FFF2-40B4-BE49-F238E27FC236}">
                <a16:creationId xmlns:a16="http://schemas.microsoft.com/office/drawing/2014/main" id="{922A1FAB-721A-3ED5-E8D0-0384AFEDE18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bwMode="gray">
          <a:xfrm>
            <a:off x="462576" y="9192170"/>
            <a:ext cx="1144617" cy="316913"/>
          </a:xfrm>
          <a:prstGeom prst="rect">
            <a:avLst/>
          </a:prstGeom>
        </p:spPr>
      </p:pic>
      <p:sp>
        <p:nvSpPr>
          <p:cNvPr id="16" name="Boilerplate">
            <a:hlinkClick r:id="rId4"/>
            <a:extLst>
              <a:ext uri="{FF2B5EF4-FFF2-40B4-BE49-F238E27FC236}">
                <a16:creationId xmlns:a16="http://schemas.microsoft.com/office/drawing/2014/main" id="{027832F1-71CA-760B-9FA2-F89823B92798}"/>
              </a:ext>
            </a:extLst>
          </p:cNvPr>
          <p:cNvSpPr txBox="1"/>
          <p:nvPr userDrawn="1"/>
        </p:nvSpPr>
        <p:spPr bwMode="gray">
          <a:xfrm>
            <a:off x="1866900" y="9206870"/>
            <a:ext cx="4038600" cy="307777"/>
          </a:xfrm>
          <a:prstGeom prst="rect">
            <a:avLst/>
          </a:prstGeom>
          <a:noFill/>
        </p:spPr>
        <p:txBody>
          <a:bodyPr wrap="square" lIns="0" tIns="0" rIns="0" bIns="0" rtlCol="0">
            <a:spAutoFit/>
          </a:bodyPr>
          <a:lstStyle/>
          <a:p>
            <a:pPr>
              <a:spcBef>
                <a:spcPts val="0"/>
              </a:spcBef>
            </a:pPr>
            <a:r>
              <a:rPr lang="en-US" sz="800" b="0" dirty="0">
                <a:solidFill>
                  <a:schemeClr val="tx1"/>
                </a:solidFill>
              </a:rPr>
              <a:t>655 New York Avenue NW, Washington DC 20001 | </a:t>
            </a:r>
            <a:r>
              <a:rPr lang="en-US" sz="800" b="1" dirty="0">
                <a:solidFill>
                  <a:schemeClr val="tx1"/>
                </a:solidFill>
              </a:rPr>
              <a:t>advisory.com</a:t>
            </a:r>
            <a:endParaRPr lang="en-US" sz="600" b="1" dirty="0">
              <a:solidFill>
                <a:schemeClr val="tx1"/>
              </a:solidFill>
            </a:endParaRPr>
          </a:p>
          <a:p>
            <a:pPr>
              <a:spcBef>
                <a:spcPts val="600"/>
              </a:spcBef>
            </a:pPr>
            <a:r>
              <a:rPr lang="en-US" sz="700" dirty="0">
                <a:solidFill>
                  <a:schemeClr val="tx1"/>
                </a:solidFill>
              </a:rPr>
              <a:t>© 2026 Advisory Board • All rights reserved.</a:t>
            </a:r>
          </a:p>
        </p:txBody>
      </p:sp>
      <p:sp>
        <p:nvSpPr>
          <p:cNvPr id="17" name="Copyright Hide">
            <a:extLst>
              <a:ext uri="{FF2B5EF4-FFF2-40B4-BE49-F238E27FC236}">
                <a16:creationId xmlns:a16="http://schemas.microsoft.com/office/drawing/2014/main" id="{9FBF22BC-E424-ECB6-7AFB-8BDB9F3EFD42}"/>
              </a:ext>
              <a:ext uri="{C183D7F6-B498-43B3-948B-1728B52AA6E4}">
                <adec:decorative xmlns:adec="http://schemas.microsoft.com/office/drawing/2017/decorative" val="1"/>
              </a:ext>
            </a:extLst>
          </p:cNvPr>
          <p:cNvSpPr/>
          <p:nvPr userDrawn="1"/>
        </p:nvSpPr>
        <p:spPr bwMode="gray">
          <a:xfrm>
            <a:off x="397790" y="9575369"/>
            <a:ext cx="1937288" cy="149002"/>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18" name="Page Number Hide">
            <a:extLst>
              <a:ext uri="{FF2B5EF4-FFF2-40B4-BE49-F238E27FC236}">
                <a16:creationId xmlns:a16="http://schemas.microsoft.com/office/drawing/2014/main" id="{8356A8D4-1C98-5B57-D753-4E4861BB808E}"/>
              </a:ext>
              <a:ext uri="{C183D7F6-B498-43B3-948B-1728B52AA6E4}">
                <adec:decorative xmlns:adec="http://schemas.microsoft.com/office/drawing/2017/decorative" val="1"/>
              </a:ext>
            </a:extLst>
          </p:cNvPr>
          <p:cNvSpPr/>
          <p:nvPr userDrawn="1"/>
        </p:nvSpPr>
        <p:spPr bwMode="gray">
          <a:xfrm>
            <a:off x="7097917" y="9442764"/>
            <a:ext cx="334978" cy="290849"/>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grpSp>
        <p:nvGrpSpPr>
          <p:cNvPr id="24" name="Instructions - Content region" descr="Instructional box indicating that content should not extend above this guide.">
            <a:extLst>
              <a:ext uri="{FF2B5EF4-FFF2-40B4-BE49-F238E27FC236}">
                <a16:creationId xmlns:a16="http://schemas.microsoft.com/office/drawing/2014/main" id="{36A7FB47-4F3D-4426-B728-80C71EC6C132}"/>
              </a:ext>
              <a:ext uri="{C183D7F6-B498-43B3-948B-1728B52AA6E4}">
                <adec:decorative xmlns:adec="http://schemas.microsoft.com/office/drawing/2017/decorative" val="0"/>
              </a:ext>
            </a:extLst>
          </p:cNvPr>
          <p:cNvGrpSpPr/>
          <p:nvPr userDrawn="1"/>
        </p:nvGrpSpPr>
        <p:grpSpPr bwMode="gray">
          <a:xfrm>
            <a:off x="7865571" y="688459"/>
            <a:ext cx="1465210" cy="369332"/>
            <a:chOff x="-1736745" y="8951295"/>
            <a:chExt cx="1465210" cy="369332"/>
          </a:xfrm>
        </p:grpSpPr>
        <p:sp>
          <p:nvSpPr>
            <p:cNvPr id="25" name="Text Placeholder 1">
              <a:extLst>
                <a:ext uri="{FF2B5EF4-FFF2-40B4-BE49-F238E27FC236}">
                  <a16:creationId xmlns:a16="http://schemas.microsoft.com/office/drawing/2014/main" id="{7EDAD5D9-DB43-46F8-B075-23833115913A}"/>
                </a:ext>
              </a:extLst>
            </p:cNvPr>
            <p:cNvSpPr txBox="1">
              <a:spLocks/>
            </p:cNvSpPr>
            <p:nvPr userDrawn="1"/>
          </p:nvSpPr>
          <p:spPr bwMode="gray">
            <a:xfrm>
              <a:off x="-1518941" y="8951295"/>
              <a:ext cx="1247406" cy="369332"/>
            </a:xfrm>
            <a:prstGeom prst="rect">
              <a:avLst/>
            </a:prstGeom>
            <a:solidFill>
              <a:srgbClr val="7030A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spcBef>
                  <a:spcPts val="300"/>
                </a:spcBef>
                <a:buFont typeface="+mj-lt"/>
                <a:buNone/>
              </a:pPr>
              <a:r>
                <a:rPr lang="en-US" sz="900" b="0" noProof="0" dirty="0">
                  <a:solidFill>
                    <a:schemeClr val="bg1"/>
                  </a:solidFill>
                </a:rPr>
                <a:t>No</a:t>
              </a:r>
              <a:r>
                <a:rPr lang="en-US" sz="900" b="0" baseline="0" noProof="0" dirty="0">
                  <a:solidFill>
                    <a:schemeClr val="bg1"/>
                  </a:solidFill>
                </a:rPr>
                <a:t> body content above this guide.</a:t>
              </a:r>
              <a:endParaRPr lang="en-US" sz="900" b="0" i="1" baseline="0" noProof="0" dirty="0">
                <a:solidFill>
                  <a:schemeClr val="bg1"/>
                </a:solidFill>
              </a:endParaRPr>
            </a:p>
          </p:txBody>
        </p:sp>
        <p:cxnSp>
          <p:nvCxnSpPr>
            <p:cNvPr id="26" name="Straight Arrow Connector 25">
              <a:extLst>
                <a:ext uri="{FF2B5EF4-FFF2-40B4-BE49-F238E27FC236}">
                  <a16:creationId xmlns:a16="http://schemas.microsoft.com/office/drawing/2014/main" id="{13EAFCDA-A66A-4AEA-9D7B-3607CF967318}"/>
                </a:ext>
              </a:extLst>
            </p:cNvPr>
            <p:cNvCxnSpPr>
              <a:cxnSpLocks/>
            </p:cNvCxnSpPr>
            <p:nvPr userDrawn="1"/>
          </p:nvCxnSpPr>
          <p:spPr bwMode="gray">
            <a:xfrm flipH="1">
              <a:off x="-1736745" y="9135961"/>
              <a:ext cx="217804" cy="0"/>
            </a:xfrm>
            <a:prstGeom prst="straightConnector1">
              <a:avLst/>
            </a:prstGeom>
            <a:ln w="25400">
              <a:solidFill>
                <a:srgbClr val="7030A0"/>
              </a:solidFill>
              <a:miter lim="800000"/>
              <a:headEnd type="none"/>
              <a:tailEnd type="arrow" w="lg" len="med"/>
            </a:ln>
          </p:spPr>
          <p:style>
            <a:lnRef idx="1">
              <a:schemeClr val="accent1"/>
            </a:lnRef>
            <a:fillRef idx="0">
              <a:schemeClr val="accent1"/>
            </a:fillRef>
            <a:effectRef idx="0">
              <a:schemeClr val="accent1"/>
            </a:effectRef>
            <a:fontRef idx="minor">
              <a:schemeClr val="tx1"/>
            </a:fontRef>
          </p:style>
        </p:cxnSp>
      </p:grpSp>
      <p:grpSp>
        <p:nvGrpSpPr>
          <p:cNvPr id="6" name="Instructions - Content region" descr="Instructional box indicating that content should not extend below this guide.">
            <a:extLst>
              <a:ext uri="{FF2B5EF4-FFF2-40B4-BE49-F238E27FC236}">
                <a16:creationId xmlns:a16="http://schemas.microsoft.com/office/drawing/2014/main" id="{D22C4E02-61B6-C1E1-9ED7-B0BD9370F15A}"/>
              </a:ext>
              <a:ext uri="{C183D7F6-B498-43B3-948B-1728B52AA6E4}">
                <adec:decorative xmlns:adec="http://schemas.microsoft.com/office/drawing/2017/decorative" val="0"/>
              </a:ext>
            </a:extLst>
          </p:cNvPr>
          <p:cNvGrpSpPr/>
          <p:nvPr userDrawn="1"/>
        </p:nvGrpSpPr>
        <p:grpSpPr bwMode="gray">
          <a:xfrm>
            <a:off x="7865571" y="4565134"/>
            <a:ext cx="1465210" cy="369332"/>
            <a:chOff x="-1736745" y="8951295"/>
            <a:chExt cx="1465210" cy="369332"/>
          </a:xfrm>
        </p:grpSpPr>
        <p:sp>
          <p:nvSpPr>
            <p:cNvPr id="7" name="Text Placeholder 1">
              <a:extLst>
                <a:ext uri="{FF2B5EF4-FFF2-40B4-BE49-F238E27FC236}">
                  <a16:creationId xmlns:a16="http://schemas.microsoft.com/office/drawing/2014/main" id="{615E984B-1FDB-05FA-84D0-87251A40AA41}"/>
                </a:ext>
              </a:extLst>
            </p:cNvPr>
            <p:cNvSpPr txBox="1">
              <a:spLocks/>
            </p:cNvSpPr>
            <p:nvPr userDrawn="1"/>
          </p:nvSpPr>
          <p:spPr bwMode="gray">
            <a:xfrm>
              <a:off x="-1518941" y="8951295"/>
              <a:ext cx="1247406" cy="369332"/>
            </a:xfrm>
            <a:prstGeom prst="rect">
              <a:avLst/>
            </a:prstGeom>
            <a:solidFill>
              <a:srgbClr val="7030A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spcBef>
                  <a:spcPts val="300"/>
                </a:spcBef>
                <a:buFont typeface="+mj-lt"/>
                <a:buNone/>
              </a:pPr>
              <a:r>
                <a:rPr lang="en-US" sz="900" b="0" noProof="0" dirty="0">
                  <a:solidFill>
                    <a:schemeClr val="bg1"/>
                  </a:solidFill>
                </a:rPr>
                <a:t>No content below </a:t>
              </a:r>
              <a:br>
                <a:rPr lang="en-US" sz="900" b="0" noProof="0" dirty="0">
                  <a:solidFill>
                    <a:schemeClr val="bg1"/>
                  </a:solidFill>
                </a:rPr>
              </a:br>
              <a:r>
                <a:rPr lang="en-US" sz="900" b="0" noProof="0" dirty="0">
                  <a:solidFill>
                    <a:schemeClr val="bg1"/>
                  </a:solidFill>
                </a:rPr>
                <a:t>this guide.</a:t>
              </a:r>
              <a:endParaRPr lang="en-US" sz="900" b="0" i="1" baseline="0" noProof="0" dirty="0">
                <a:solidFill>
                  <a:schemeClr val="bg1"/>
                </a:solidFill>
              </a:endParaRPr>
            </a:p>
          </p:txBody>
        </p:sp>
        <p:cxnSp>
          <p:nvCxnSpPr>
            <p:cNvPr id="8" name="Straight Arrow Connector 7">
              <a:extLst>
                <a:ext uri="{FF2B5EF4-FFF2-40B4-BE49-F238E27FC236}">
                  <a16:creationId xmlns:a16="http://schemas.microsoft.com/office/drawing/2014/main" id="{11E24794-8895-B3DF-C268-3498FE0D7F69}"/>
                </a:ext>
              </a:extLst>
            </p:cNvPr>
            <p:cNvCxnSpPr>
              <a:cxnSpLocks/>
            </p:cNvCxnSpPr>
            <p:nvPr userDrawn="1"/>
          </p:nvCxnSpPr>
          <p:spPr bwMode="gray">
            <a:xfrm flipH="1">
              <a:off x="-1736745" y="9135961"/>
              <a:ext cx="217804" cy="0"/>
            </a:xfrm>
            <a:prstGeom prst="straightConnector1">
              <a:avLst/>
            </a:prstGeom>
            <a:ln w="25400">
              <a:solidFill>
                <a:srgbClr val="7030A0"/>
              </a:solidFill>
              <a:miter lim="800000"/>
              <a:headEnd type="none"/>
              <a:tailEnd type="arrow" w="lg" len="med"/>
            </a:ln>
          </p:spPr>
          <p:style>
            <a:lnRef idx="1">
              <a:schemeClr val="accent1"/>
            </a:lnRef>
            <a:fillRef idx="0">
              <a:schemeClr val="accent1"/>
            </a:fillRef>
            <a:effectRef idx="0">
              <a:schemeClr val="accent1"/>
            </a:effectRef>
            <a:fontRef idx="minor">
              <a:schemeClr val="tx1"/>
            </a:fontRef>
          </p:style>
        </p:cxnSp>
      </p:grpSp>
      <p:sp>
        <p:nvSpPr>
          <p:cNvPr id="3" name="Footer Placeholder">
            <a:extLst>
              <a:ext uri="{FF2B5EF4-FFF2-40B4-BE49-F238E27FC236}">
                <a16:creationId xmlns:a16="http://schemas.microsoft.com/office/drawing/2014/main" id="{19D4FA4D-2ABD-16F8-8183-D3681828C616}"/>
              </a:ext>
            </a:extLst>
          </p:cNvPr>
          <p:cNvSpPr>
            <a:spLocks noGrp="1"/>
          </p:cNvSpPr>
          <p:nvPr>
            <p:ph type="ftr" sz="quarter" idx="30"/>
          </p:nvPr>
        </p:nvSpPr>
        <p:spPr bwMode="gray"/>
        <p:txBody>
          <a:bodyPr/>
          <a:lstStyle/>
          <a:p>
            <a:r>
              <a:rPr lang="en-US"/>
              <a:t>Footer</a:t>
            </a:r>
            <a:endParaRPr lang="en-US" dirty="0"/>
          </a:p>
        </p:txBody>
      </p:sp>
      <p:sp>
        <p:nvSpPr>
          <p:cNvPr id="2" name="Date Placeholder">
            <a:extLst>
              <a:ext uri="{FF2B5EF4-FFF2-40B4-BE49-F238E27FC236}">
                <a16:creationId xmlns:a16="http://schemas.microsoft.com/office/drawing/2014/main" id="{96919544-D218-9B46-BDC7-0F947DEF7D5E}"/>
              </a:ext>
            </a:extLst>
          </p:cNvPr>
          <p:cNvSpPr>
            <a:spLocks noGrp="1"/>
          </p:cNvSpPr>
          <p:nvPr>
            <p:ph type="dt" sz="half" idx="29"/>
          </p:nvPr>
        </p:nvSpPr>
        <p:spPr bwMode="gray"/>
        <p:txBody>
          <a:bodyPr/>
          <a:lstStyle/>
          <a:p>
            <a:fld id="{E15B03FE-5765-404A-A675-F7CFBC3483AE}" type="datetime1">
              <a:rPr lang="en-US" smtClean="0"/>
              <a:t>11/3/2026</a:t>
            </a:fld>
            <a:endParaRPr lang="en-US"/>
          </a:p>
        </p:txBody>
      </p:sp>
      <p:sp>
        <p:nvSpPr>
          <p:cNvPr id="5" name="Slide Number Placeholder">
            <a:extLst>
              <a:ext uri="{FF2B5EF4-FFF2-40B4-BE49-F238E27FC236}">
                <a16:creationId xmlns:a16="http://schemas.microsoft.com/office/drawing/2014/main" id="{F164A983-FC40-A29D-289D-71C041E39190}"/>
              </a:ext>
            </a:extLst>
          </p:cNvPr>
          <p:cNvSpPr>
            <a:spLocks noGrp="1"/>
          </p:cNvSpPr>
          <p:nvPr>
            <p:ph type="sldNum" sz="quarter" idx="31"/>
          </p:nvPr>
        </p:nvSpPr>
        <p:spPr bwMode="gray"/>
        <p:txBody>
          <a:bodyPr/>
          <a:lstStyle/>
          <a:p>
            <a:fld id="{20D470FC-ADFD-4458-A561-9DE561131E67}" type="slidenum">
              <a:rPr lang="en-US" smtClean="0"/>
              <a:pPr/>
              <a:t>‹#›</a:t>
            </a:fld>
            <a:endParaRPr lang="en-US"/>
          </a:p>
        </p:txBody>
      </p:sp>
    </p:spTree>
    <p:extLst>
      <p:ext uri="{BB962C8B-B14F-4D97-AF65-F5344CB8AC3E}">
        <p14:creationId xmlns:p14="http://schemas.microsoft.com/office/powerpoint/2010/main" val="1289705534"/>
      </p:ext>
    </p:extLst>
  </p:cSld>
  <p:clrMapOvr>
    <a:masterClrMapping/>
  </p:clrMapOvr>
  <p:extLst>
    <p:ext uri="{DCECCB84-F9BA-43D5-87BE-67443E8EF086}">
      <p15:sldGuideLst xmlns:p15="http://schemas.microsoft.com/office/powerpoint/2012/main">
        <p15:guide id="1" pos="1056" userDrawn="1">
          <p15:clr>
            <a:srgbClr val="5ACBF0"/>
          </p15:clr>
        </p15:guide>
        <p15:guide id="2" pos="1176" userDrawn="1">
          <p15:clr>
            <a:srgbClr val="5ACBF0"/>
          </p15:clr>
        </p15:guide>
        <p15:guide id="3" pos="1944" userDrawn="1">
          <p15:clr>
            <a:srgbClr val="5ACBF0"/>
          </p15:clr>
        </p15:guide>
        <p15:guide id="4" pos="2064" userDrawn="1">
          <p15:clr>
            <a:srgbClr val="5ACBF0"/>
          </p15:clr>
        </p15:guide>
        <p15:guide id="5" pos="2832" userDrawn="1">
          <p15:clr>
            <a:srgbClr val="5ACBF0"/>
          </p15:clr>
        </p15:guide>
        <p15:guide id="6" pos="2952" userDrawn="1">
          <p15:clr>
            <a:srgbClr val="5ACBF0"/>
          </p15:clr>
        </p15:guide>
        <p15:guide id="7" pos="3720" userDrawn="1">
          <p15:clr>
            <a:srgbClr val="5ACBF0"/>
          </p15:clr>
        </p15:guide>
        <p15:guide id="8" pos="3840" userDrawn="1">
          <p15:clr>
            <a:srgbClr val="5ACBF0"/>
          </p15:clr>
        </p15:guide>
        <p15:guide id="9" orient="horz" pos="552" userDrawn="1">
          <p15:clr>
            <a:srgbClr val="5ACBF0"/>
          </p15:clr>
        </p15:guide>
        <p15:guide id="10" orient="horz" pos="2989" userDrawn="1">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     ____     ">
    <p:bg bwMode="gray">
      <p:bgPr>
        <a:solidFill>
          <a:srgbClr val="7030A0"/>
        </a:solidFill>
        <a:effectLst/>
      </p:bgPr>
    </p:bg>
    <p:spTree>
      <p:nvGrpSpPr>
        <p:cNvPr id="1" name=""/>
        <p:cNvGrpSpPr/>
        <p:nvPr/>
      </p:nvGrpSpPr>
      <p:grpSpPr>
        <a:xfrm>
          <a:off x="0" y="0"/>
          <a:ext cx="0" cy="0"/>
          <a:chOff x="0" y="0"/>
          <a:chExt cx="0" cy="0"/>
        </a:xfrm>
      </p:grpSpPr>
      <p:sp>
        <p:nvSpPr>
          <p:cNvPr id="11" name="TextBox 1">
            <a:extLst>
              <a:ext uri="{FF2B5EF4-FFF2-40B4-BE49-F238E27FC236}">
                <a16:creationId xmlns:a16="http://schemas.microsoft.com/office/drawing/2014/main" id="{43EA1280-EBAC-4C3E-A925-EA7813219784}"/>
              </a:ext>
            </a:extLst>
          </p:cNvPr>
          <p:cNvSpPr txBox="1"/>
          <p:nvPr userDrawn="1"/>
        </p:nvSpPr>
        <p:spPr bwMode="gray">
          <a:xfrm>
            <a:off x="457200" y="2432335"/>
            <a:ext cx="6841537" cy="5193729"/>
          </a:xfrm>
          <a:prstGeom prst="rect">
            <a:avLst/>
          </a:prstGeom>
          <a:noFill/>
        </p:spPr>
        <p:txBody>
          <a:bodyPr wrap="square" lIns="0" tIns="0" rIns="0" bIns="0" rtlCol="0">
            <a:spAutoFit/>
          </a:bodyPr>
          <a:lstStyle/>
          <a:p>
            <a:pPr>
              <a:lnSpc>
                <a:spcPct val="90000"/>
              </a:lnSpc>
              <a:spcBef>
                <a:spcPts val="0"/>
              </a:spcBef>
            </a:pPr>
            <a:r>
              <a:rPr lang="en-US" sz="12500" b="1" dirty="0">
                <a:solidFill>
                  <a:schemeClr val="bg1"/>
                </a:solidFill>
              </a:rPr>
              <a:t>Optional page layouts</a:t>
            </a:r>
          </a:p>
        </p:txBody>
      </p:sp>
    </p:spTree>
    <p:extLst>
      <p:ext uri="{BB962C8B-B14F-4D97-AF65-F5344CB8AC3E}">
        <p14:creationId xmlns:p14="http://schemas.microsoft.com/office/powerpoint/2010/main" val="1504897240"/>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age: Table of Contents">
    <p:spTree>
      <p:nvGrpSpPr>
        <p:cNvPr id="1" name=""/>
        <p:cNvGrpSpPr/>
        <p:nvPr/>
      </p:nvGrpSpPr>
      <p:grpSpPr>
        <a:xfrm>
          <a:off x="0" y="0"/>
          <a:ext cx="0" cy="0"/>
          <a:chOff x="0" y="0"/>
          <a:chExt cx="0" cy="0"/>
        </a:xfrm>
      </p:grpSpPr>
      <p:pic>
        <p:nvPicPr>
          <p:cNvPr id="9" name="Hashed Bar">
            <a:extLst>
              <a:ext uri="{FF2B5EF4-FFF2-40B4-BE49-F238E27FC236}">
                <a16:creationId xmlns:a16="http://schemas.microsoft.com/office/drawing/2014/main" id="{D58A8F69-45BE-F48F-2083-E2ACCADAEFD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466278" y="472364"/>
            <a:ext cx="6858000" cy="127000"/>
          </a:xfrm>
          <a:prstGeom prst="rect">
            <a:avLst/>
          </a:prstGeom>
        </p:spPr>
      </p:pic>
      <p:sp>
        <p:nvSpPr>
          <p:cNvPr id="12" name="Content Label">
            <a:extLst>
              <a:ext uri="{FF2B5EF4-FFF2-40B4-BE49-F238E27FC236}">
                <a16:creationId xmlns:a16="http://schemas.microsoft.com/office/drawing/2014/main" id="{04C51AC8-0BC9-853A-A445-EDF1F4B73E6C}"/>
              </a:ext>
            </a:extLst>
          </p:cNvPr>
          <p:cNvSpPr txBox="1"/>
          <p:nvPr userDrawn="1"/>
        </p:nvSpPr>
        <p:spPr bwMode="gray">
          <a:xfrm>
            <a:off x="6096000" y="291127"/>
            <a:ext cx="1219200" cy="138499"/>
          </a:xfrm>
          <a:prstGeom prst="rect">
            <a:avLst/>
          </a:prstGeom>
          <a:noFill/>
        </p:spPr>
        <p:txBody>
          <a:bodyPr wrap="square" lIns="0" tIns="0" rIns="0" bIns="0" rtlCol="0">
            <a:spAutoFit/>
          </a:bodyPr>
          <a:lstStyle/>
          <a:p>
            <a:pPr algn="r">
              <a:spcBef>
                <a:spcPts val="500"/>
              </a:spcBef>
              <a:buClr>
                <a:schemeClr val="accent6"/>
              </a:buClr>
            </a:pPr>
            <a:r>
              <a:rPr lang="en-US" sz="900" cap="all" dirty="0">
                <a:solidFill>
                  <a:schemeClr val="accent3"/>
                </a:solidFill>
              </a:rPr>
              <a:t>CASE STUDY</a:t>
            </a:r>
          </a:p>
        </p:txBody>
      </p:sp>
      <p:sp>
        <p:nvSpPr>
          <p:cNvPr id="11" name="Page title">
            <a:extLst>
              <a:ext uri="{FF2B5EF4-FFF2-40B4-BE49-F238E27FC236}">
                <a16:creationId xmlns:a16="http://schemas.microsoft.com/office/drawing/2014/main" id="{B06930B7-9601-6682-F0BA-ABB92D676206}"/>
              </a:ext>
            </a:extLst>
          </p:cNvPr>
          <p:cNvSpPr txBox="1">
            <a:spLocks/>
          </p:cNvSpPr>
          <p:nvPr userDrawn="1"/>
        </p:nvSpPr>
        <p:spPr bwMode="gray">
          <a:xfrm>
            <a:off x="466278" y="894588"/>
            <a:ext cx="5629722" cy="384721"/>
          </a:xfrm>
          <a:prstGeom prst="rect">
            <a:avLst/>
          </a:prstGeom>
        </p:spPr>
        <p:txBody>
          <a:bodyPr vert="horz" wrap="square" lIns="0" tIns="0" rIns="0" bIns="0" rtlCol="0" anchor="b" anchorCtr="0">
            <a:spAutoFit/>
          </a:bodyPr>
          <a:lstStyle>
            <a:lvl1pPr algn="l" defTabSz="1018879" rtl="0" eaLnBrk="1" latinLnBrk="0" hangingPunct="1">
              <a:lnSpc>
                <a:spcPct val="90000"/>
              </a:lnSpc>
              <a:spcBef>
                <a:spcPct val="0"/>
              </a:spcBef>
              <a:buNone/>
              <a:defRPr lang="en-US" sz="2500" b="0" i="0" u="none" kern="1200" spc="0" dirty="0">
                <a:solidFill>
                  <a:schemeClr val="tx1"/>
                </a:solidFill>
                <a:latin typeface="+mj-lt"/>
                <a:ea typeface="+mj-ea"/>
                <a:cs typeface="+mj-cs"/>
              </a:defRPr>
            </a:lvl1pPr>
          </a:lstStyle>
          <a:p>
            <a:pPr>
              <a:lnSpc>
                <a:spcPct val="100000"/>
              </a:lnSpc>
            </a:pPr>
            <a:r>
              <a:rPr lang="en-US" dirty="0"/>
              <a:t>Table of contents</a:t>
            </a:r>
          </a:p>
        </p:txBody>
      </p:sp>
      <p:sp>
        <p:nvSpPr>
          <p:cNvPr id="10" name="TOC placeholder">
            <a:extLst>
              <a:ext uri="{FF2B5EF4-FFF2-40B4-BE49-F238E27FC236}">
                <a16:creationId xmlns:a16="http://schemas.microsoft.com/office/drawing/2014/main" id="{F42A58C1-0624-C2FB-0EAC-655571029CA0}"/>
              </a:ext>
            </a:extLst>
          </p:cNvPr>
          <p:cNvSpPr>
            <a:spLocks noGrp="1"/>
          </p:cNvSpPr>
          <p:nvPr>
            <p:ph type="body" sz="quarter" idx="10" hasCustomPrompt="1"/>
          </p:nvPr>
        </p:nvSpPr>
        <p:spPr bwMode="gray">
          <a:xfrm>
            <a:off x="466278" y="1537957"/>
            <a:ext cx="5446712" cy="4495746"/>
          </a:xfrm>
        </p:spPr>
        <p:txBody>
          <a:bodyPr>
            <a:noAutofit/>
          </a:bodyPr>
          <a:lstStyle>
            <a:lvl1pPr marL="0" indent="0">
              <a:spcBef>
                <a:spcPts val="1200"/>
              </a:spcBef>
              <a:buNone/>
              <a:tabLst>
                <a:tab pos="5368925" algn="r"/>
              </a:tabLst>
              <a:defRPr sz="1300">
                <a:latin typeface="+mj-lt"/>
              </a:defRPr>
            </a:lvl1pPr>
            <a:lvl2pPr marL="0" indent="0">
              <a:buNone/>
              <a:defRPr sz="1300">
                <a:latin typeface="+mj-lt"/>
              </a:defRPr>
            </a:lvl2pPr>
            <a:lvl3pPr marL="0" indent="0">
              <a:buNone/>
              <a:defRPr sz="1300">
                <a:latin typeface="+mj-lt"/>
              </a:defRPr>
            </a:lvl3pPr>
            <a:lvl4pPr marL="0" indent="0">
              <a:buNone/>
              <a:defRPr sz="1300">
                <a:latin typeface="+mj-lt"/>
              </a:defRPr>
            </a:lvl4pPr>
            <a:lvl5pPr marL="0" indent="0">
              <a:buNone/>
              <a:defRPr sz="1300">
                <a:latin typeface="+mj-lt"/>
              </a:defRPr>
            </a:lvl5pPr>
          </a:lstStyle>
          <a:p>
            <a:pPr marL="0" marR="0" lvl="0" indent="0" algn="l" defTabSz="1018879" rtl="0" eaLnBrk="1" fontAlgn="auto" latinLnBrk="0" hangingPunct="1">
              <a:lnSpc>
                <a:spcPct val="100000"/>
              </a:lnSpc>
              <a:spcBef>
                <a:spcPts val="1200"/>
              </a:spcBef>
              <a:spcAft>
                <a:spcPts val="0"/>
              </a:spcAft>
              <a:buClr>
                <a:schemeClr val="tx1"/>
              </a:buClr>
              <a:buSzTx/>
              <a:buFont typeface="Arial" pitchFamily="34" charset="0"/>
              <a:buNone/>
              <a:tabLst>
                <a:tab pos="5368925" algn="r"/>
              </a:tabLst>
              <a:defRPr/>
            </a:pPr>
            <a:r>
              <a:rPr lang="en-US" dirty="0"/>
              <a:t>Insert </a:t>
            </a:r>
            <a:r>
              <a:rPr lang="en-US" dirty="0" err="1"/>
              <a:t>ToC</a:t>
            </a:r>
            <a:r>
              <a:rPr lang="en-US" dirty="0"/>
              <a:t> section heading	. . . . . . . . . . . . . . . . . . . . . . . . . . . . . . . . . . . . . pg. XX</a:t>
            </a:r>
            <a:br>
              <a:rPr lang="en-US" dirty="0"/>
            </a:br>
            <a:r>
              <a:rPr lang="en-US" dirty="0"/>
              <a:t>Insert </a:t>
            </a:r>
            <a:r>
              <a:rPr lang="en-US" dirty="0" err="1"/>
              <a:t>ToC</a:t>
            </a:r>
            <a:r>
              <a:rPr lang="en-US" dirty="0"/>
              <a:t> section heading	. . . . . . . . . . . . . . . . . . . . . . . . . . . . . . . . . . . . . pg. XX</a:t>
            </a:r>
            <a:br>
              <a:rPr lang="en-US" dirty="0"/>
            </a:br>
            <a:r>
              <a:rPr lang="en-US" dirty="0"/>
              <a:t>Insert </a:t>
            </a:r>
            <a:r>
              <a:rPr lang="en-US" dirty="0" err="1"/>
              <a:t>ToC</a:t>
            </a:r>
            <a:r>
              <a:rPr lang="en-US" dirty="0"/>
              <a:t> section heading	. . . . . . . . . . . . . . . . . . . . . . . . . . . . . . . . . . . . . pg. XX</a:t>
            </a:r>
            <a:br>
              <a:rPr lang="en-US" dirty="0"/>
            </a:br>
            <a:r>
              <a:rPr lang="en-US" dirty="0"/>
              <a:t>Insert </a:t>
            </a:r>
            <a:r>
              <a:rPr lang="en-US" dirty="0" err="1"/>
              <a:t>ToC</a:t>
            </a:r>
            <a:r>
              <a:rPr lang="en-US" dirty="0"/>
              <a:t> section heading	. . . . . . . . . . . . . . . . . . . . . . . . . . . . . . . . . . . . . pg. XX</a:t>
            </a:r>
            <a:br>
              <a:rPr lang="en-US" dirty="0"/>
            </a:br>
            <a:r>
              <a:rPr lang="en-US" dirty="0"/>
              <a:t>Insert </a:t>
            </a:r>
            <a:r>
              <a:rPr lang="en-US" dirty="0" err="1"/>
              <a:t>ToC</a:t>
            </a:r>
            <a:r>
              <a:rPr lang="en-US" dirty="0"/>
              <a:t> section heading	. . . . . . . . . . . . . . . . . . . . . . . . . . . . . . . . . . . . . pg. XX</a:t>
            </a:r>
            <a:br>
              <a:rPr lang="en-US" dirty="0"/>
            </a:br>
            <a:r>
              <a:rPr lang="en-US" dirty="0"/>
              <a:t>Insert </a:t>
            </a:r>
            <a:r>
              <a:rPr lang="en-US" dirty="0" err="1"/>
              <a:t>ToC</a:t>
            </a:r>
            <a:r>
              <a:rPr lang="en-US" dirty="0"/>
              <a:t> section heading	. . . . . . . . . . . . . . . . . . . . . . . . . . . . . . . . . . . . . pg. XX</a:t>
            </a:r>
            <a:br>
              <a:rPr lang="en-US" dirty="0"/>
            </a:br>
            <a:r>
              <a:rPr lang="en-US" dirty="0"/>
              <a:t>Insert </a:t>
            </a:r>
            <a:r>
              <a:rPr lang="en-US" dirty="0" err="1"/>
              <a:t>ToC</a:t>
            </a:r>
            <a:r>
              <a:rPr lang="en-US" dirty="0"/>
              <a:t> section heading	. . . . . . . . . . . . . . . . . . . . . . . . . . . . . . . . . . . . . pg. XX</a:t>
            </a:r>
            <a:br>
              <a:rPr lang="en-US" dirty="0"/>
            </a:br>
            <a:r>
              <a:rPr lang="en-US" dirty="0"/>
              <a:t>Insert </a:t>
            </a:r>
            <a:r>
              <a:rPr lang="en-US" dirty="0" err="1"/>
              <a:t>ToC</a:t>
            </a:r>
            <a:r>
              <a:rPr lang="en-US" dirty="0"/>
              <a:t> section heading	. . . . . . . . . . . . . . . . . . . . . . . . . . . . . . . . . . . . . pg. XX</a:t>
            </a:r>
          </a:p>
        </p:txBody>
      </p:sp>
      <p:grpSp>
        <p:nvGrpSpPr>
          <p:cNvPr id="24" name="Instructions - Content region" descr="Instructional box indicating that content should not extend above this guide.">
            <a:extLst>
              <a:ext uri="{FF2B5EF4-FFF2-40B4-BE49-F238E27FC236}">
                <a16:creationId xmlns:a16="http://schemas.microsoft.com/office/drawing/2014/main" id="{36A7FB47-4F3D-4426-B728-80C71EC6C132}"/>
              </a:ext>
              <a:ext uri="{C183D7F6-B498-43B3-948B-1728B52AA6E4}">
                <adec:decorative xmlns:adec="http://schemas.microsoft.com/office/drawing/2017/decorative" val="0"/>
              </a:ext>
            </a:extLst>
          </p:cNvPr>
          <p:cNvGrpSpPr/>
          <p:nvPr userDrawn="1"/>
        </p:nvGrpSpPr>
        <p:grpSpPr bwMode="gray">
          <a:xfrm>
            <a:off x="7865571" y="1348478"/>
            <a:ext cx="1465210" cy="369332"/>
            <a:chOff x="-1736745" y="8951295"/>
            <a:chExt cx="1465210" cy="369332"/>
          </a:xfrm>
        </p:grpSpPr>
        <p:sp>
          <p:nvSpPr>
            <p:cNvPr id="25" name="Text Placeholder 1">
              <a:extLst>
                <a:ext uri="{FF2B5EF4-FFF2-40B4-BE49-F238E27FC236}">
                  <a16:creationId xmlns:a16="http://schemas.microsoft.com/office/drawing/2014/main" id="{7EDAD5D9-DB43-46F8-B075-23833115913A}"/>
                </a:ext>
              </a:extLst>
            </p:cNvPr>
            <p:cNvSpPr txBox="1">
              <a:spLocks/>
            </p:cNvSpPr>
            <p:nvPr userDrawn="1"/>
          </p:nvSpPr>
          <p:spPr bwMode="gray">
            <a:xfrm>
              <a:off x="-1518941" y="8951295"/>
              <a:ext cx="1247406" cy="369332"/>
            </a:xfrm>
            <a:prstGeom prst="rect">
              <a:avLst/>
            </a:prstGeom>
            <a:solidFill>
              <a:srgbClr val="7030A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spcBef>
                  <a:spcPts val="300"/>
                </a:spcBef>
                <a:buFont typeface="+mj-lt"/>
                <a:buNone/>
              </a:pPr>
              <a:r>
                <a:rPr lang="en-US" sz="900" b="0" noProof="0" dirty="0">
                  <a:solidFill>
                    <a:schemeClr val="bg1"/>
                  </a:solidFill>
                </a:rPr>
                <a:t>No</a:t>
              </a:r>
              <a:r>
                <a:rPr lang="en-US" sz="900" b="0" baseline="0" noProof="0" dirty="0">
                  <a:solidFill>
                    <a:schemeClr val="bg1"/>
                  </a:solidFill>
                </a:rPr>
                <a:t> body content above this guide.</a:t>
              </a:r>
              <a:endParaRPr lang="en-US" sz="900" b="0" i="1" baseline="0" noProof="0" dirty="0">
                <a:solidFill>
                  <a:schemeClr val="bg1"/>
                </a:solidFill>
              </a:endParaRPr>
            </a:p>
          </p:txBody>
        </p:sp>
        <p:cxnSp>
          <p:nvCxnSpPr>
            <p:cNvPr id="26" name="Straight Arrow Connector 25">
              <a:extLst>
                <a:ext uri="{FF2B5EF4-FFF2-40B4-BE49-F238E27FC236}">
                  <a16:creationId xmlns:a16="http://schemas.microsoft.com/office/drawing/2014/main" id="{13EAFCDA-A66A-4AEA-9D7B-3607CF967318}"/>
                </a:ext>
              </a:extLst>
            </p:cNvPr>
            <p:cNvCxnSpPr>
              <a:cxnSpLocks/>
            </p:cNvCxnSpPr>
            <p:nvPr userDrawn="1"/>
          </p:nvCxnSpPr>
          <p:spPr bwMode="gray">
            <a:xfrm flipH="1">
              <a:off x="-1736745" y="9135961"/>
              <a:ext cx="217804" cy="0"/>
            </a:xfrm>
            <a:prstGeom prst="straightConnector1">
              <a:avLst/>
            </a:prstGeom>
            <a:ln w="25400">
              <a:solidFill>
                <a:srgbClr val="7030A0"/>
              </a:solidFill>
              <a:miter lim="800000"/>
              <a:headEnd type="none"/>
              <a:tailEnd type="arrow" w="lg" len="med"/>
            </a:ln>
          </p:spPr>
          <p:style>
            <a:lnRef idx="1">
              <a:schemeClr val="accent1"/>
            </a:lnRef>
            <a:fillRef idx="0">
              <a:schemeClr val="accent1"/>
            </a:fillRef>
            <a:effectRef idx="0">
              <a:schemeClr val="accent1"/>
            </a:effectRef>
            <a:fontRef idx="minor">
              <a:schemeClr val="tx1"/>
            </a:fontRef>
          </p:style>
        </p:cxnSp>
      </p:grpSp>
      <p:grpSp>
        <p:nvGrpSpPr>
          <p:cNvPr id="6" name="Instructions - Content region" descr="Instructional box indicating that content should not extend below this guide.">
            <a:extLst>
              <a:ext uri="{FF2B5EF4-FFF2-40B4-BE49-F238E27FC236}">
                <a16:creationId xmlns:a16="http://schemas.microsoft.com/office/drawing/2014/main" id="{D22C4E02-61B6-C1E1-9ED7-B0BD9370F15A}"/>
              </a:ext>
              <a:ext uri="{C183D7F6-B498-43B3-948B-1728B52AA6E4}">
                <adec:decorative xmlns:adec="http://schemas.microsoft.com/office/drawing/2017/decorative" val="0"/>
              </a:ext>
            </a:extLst>
          </p:cNvPr>
          <p:cNvGrpSpPr/>
          <p:nvPr userDrawn="1"/>
        </p:nvGrpSpPr>
        <p:grpSpPr bwMode="gray">
          <a:xfrm>
            <a:off x="7865571" y="9315406"/>
            <a:ext cx="1465210" cy="369332"/>
            <a:chOff x="-1736745" y="8951295"/>
            <a:chExt cx="1465210" cy="369332"/>
          </a:xfrm>
        </p:grpSpPr>
        <p:sp>
          <p:nvSpPr>
            <p:cNvPr id="7" name="Text Placeholder 1">
              <a:extLst>
                <a:ext uri="{FF2B5EF4-FFF2-40B4-BE49-F238E27FC236}">
                  <a16:creationId xmlns:a16="http://schemas.microsoft.com/office/drawing/2014/main" id="{615E984B-1FDB-05FA-84D0-87251A40AA41}"/>
                </a:ext>
              </a:extLst>
            </p:cNvPr>
            <p:cNvSpPr txBox="1">
              <a:spLocks/>
            </p:cNvSpPr>
            <p:nvPr userDrawn="1"/>
          </p:nvSpPr>
          <p:spPr bwMode="gray">
            <a:xfrm>
              <a:off x="-1518941" y="8951295"/>
              <a:ext cx="1247406" cy="369332"/>
            </a:xfrm>
            <a:prstGeom prst="rect">
              <a:avLst/>
            </a:prstGeom>
            <a:solidFill>
              <a:srgbClr val="7030A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spcBef>
                  <a:spcPts val="300"/>
                </a:spcBef>
                <a:buFont typeface="+mj-lt"/>
                <a:buNone/>
              </a:pPr>
              <a:r>
                <a:rPr lang="en-US" sz="900" b="0" noProof="0" dirty="0">
                  <a:solidFill>
                    <a:schemeClr val="bg1"/>
                  </a:solidFill>
                </a:rPr>
                <a:t>No content below </a:t>
              </a:r>
              <a:br>
                <a:rPr lang="en-US" sz="900" b="0" noProof="0" dirty="0">
                  <a:solidFill>
                    <a:schemeClr val="bg1"/>
                  </a:solidFill>
                </a:rPr>
              </a:br>
              <a:r>
                <a:rPr lang="en-US" sz="900" b="0" noProof="0" dirty="0">
                  <a:solidFill>
                    <a:schemeClr val="bg1"/>
                  </a:solidFill>
                </a:rPr>
                <a:t>this guide.</a:t>
              </a:r>
              <a:endParaRPr lang="en-US" sz="900" b="0" i="1" baseline="0" noProof="0" dirty="0">
                <a:solidFill>
                  <a:schemeClr val="bg1"/>
                </a:solidFill>
              </a:endParaRPr>
            </a:p>
          </p:txBody>
        </p:sp>
        <p:cxnSp>
          <p:nvCxnSpPr>
            <p:cNvPr id="8" name="Straight Arrow Connector 7">
              <a:extLst>
                <a:ext uri="{FF2B5EF4-FFF2-40B4-BE49-F238E27FC236}">
                  <a16:creationId xmlns:a16="http://schemas.microsoft.com/office/drawing/2014/main" id="{11E24794-8895-B3DF-C268-3498FE0D7F69}"/>
                </a:ext>
              </a:extLst>
            </p:cNvPr>
            <p:cNvCxnSpPr>
              <a:cxnSpLocks/>
            </p:cNvCxnSpPr>
            <p:nvPr userDrawn="1"/>
          </p:nvCxnSpPr>
          <p:spPr bwMode="gray">
            <a:xfrm flipH="1">
              <a:off x="-1736745" y="9135961"/>
              <a:ext cx="217804" cy="0"/>
            </a:xfrm>
            <a:prstGeom prst="straightConnector1">
              <a:avLst/>
            </a:prstGeom>
            <a:ln w="25400">
              <a:solidFill>
                <a:srgbClr val="7030A0"/>
              </a:solidFill>
              <a:miter lim="800000"/>
              <a:headEnd type="none"/>
              <a:tailEnd type="arrow" w="lg" len="med"/>
            </a:ln>
          </p:spPr>
          <p:style>
            <a:lnRef idx="1">
              <a:schemeClr val="accent1"/>
            </a:lnRef>
            <a:fillRef idx="0">
              <a:schemeClr val="accent1"/>
            </a:fillRef>
            <a:effectRef idx="0">
              <a:schemeClr val="accent1"/>
            </a:effectRef>
            <a:fontRef idx="minor">
              <a:schemeClr val="tx1"/>
            </a:fontRef>
          </p:style>
        </p:cxnSp>
      </p:grpSp>
      <p:sp>
        <p:nvSpPr>
          <p:cNvPr id="3" name="Footer Placeholder">
            <a:extLst>
              <a:ext uri="{FF2B5EF4-FFF2-40B4-BE49-F238E27FC236}">
                <a16:creationId xmlns:a16="http://schemas.microsoft.com/office/drawing/2014/main" id="{19D4FA4D-2ABD-16F8-8183-D3681828C616}"/>
              </a:ext>
            </a:extLst>
          </p:cNvPr>
          <p:cNvSpPr>
            <a:spLocks noGrp="1"/>
          </p:cNvSpPr>
          <p:nvPr>
            <p:ph type="ftr" sz="quarter" idx="30"/>
          </p:nvPr>
        </p:nvSpPr>
        <p:spPr bwMode="gray"/>
        <p:txBody>
          <a:bodyPr/>
          <a:lstStyle/>
          <a:p>
            <a:r>
              <a:rPr lang="en-US"/>
              <a:t>Footer</a:t>
            </a:r>
            <a:endParaRPr lang="en-US" dirty="0"/>
          </a:p>
        </p:txBody>
      </p:sp>
      <p:sp>
        <p:nvSpPr>
          <p:cNvPr id="2" name="Date Placeholder">
            <a:extLst>
              <a:ext uri="{FF2B5EF4-FFF2-40B4-BE49-F238E27FC236}">
                <a16:creationId xmlns:a16="http://schemas.microsoft.com/office/drawing/2014/main" id="{96919544-D218-9B46-BDC7-0F947DEF7D5E}"/>
              </a:ext>
            </a:extLst>
          </p:cNvPr>
          <p:cNvSpPr>
            <a:spLocks noGrp="1"/>
          </p:cNvSpPr>
          <p:nvPr>
            <p:ph type="dt" sz="half" idx="29"/>
          </p:nvPr>
        </p:nvSpPr>
        <p:spPr bwMode="gray"/>
        <p:txBody>
          <a:bodyPr/>
          <a:lstStyle/>
          <a:p>
            <a:fld id="{E15B03FE-5765-404A-A675-F7CFBC3483AE}" type="datetime1">
              <a:rPr lang="en-US" smtClean="0"/>
              <a:t>11/3/2026</a:t>
            </a:fld>
            <a:endParaRPr lang="en-US"/>
          </a:p>
        </p:txBody>
      </p:sp>
      <p:sp>
        <p:nvSpPr>
          <p:cNvPr id="5" name="Slide Number Placeholder">
            <a:extLst>
              <a:ext uri="{FF2B5EF4-FFF2-40B4-BE49-F238E27FC236}">
                <a16:creationId xmlns:a16="http://schemas.microsoft.com/office/drawing/2014/main" id="{F164A983-FC40-A29D-289D-71C041E39190}"/>
              </a:ext>
            </a:extLst>
          </p:cNvPr>
          <p:cNvSpPr>
            <a:spLocks noGrp="1"/>
          </p:cNvSpPr>
          <p:nvPr>
            <p:ph type="sldNum" sz="quarter" idx="31"/>
          </p:nvPr>
        </p:nvSpPr>
        <p:spPr bwMode="gray"/>
        <p:txBody>
          <a:bodyPr/>
          <a:lstStyle/>
          <a:p>
            <a:fld id="{20D470FC-ADFD-4458-A561-9DE561131E67}" type="slidenum">
              <a:rPr lang="en-US" smtClean="0"/>
              <a:pPr/>
              <a:t>‹#›</a:t>
            </a:fld>
            <a:endParaRPr lang="en-US"/>
          </a:p>
        </p:txBody>
      </p:sp>
    </p:spTree>
    <p:extLst>
      <p:ext uri="{BB962C8B-B14F-4D97-AF65-F5344CB8AC3E}">
        <p14:creationId xmlns:p14="http://schemas.microsoft.com/office/powerpoint/2010/main" val="146037111"/>
      </p:ext>
    </p:extLst>
  </p:cSld>
  <p:clrMapOvr>
    <a:masterClrMapping/>
  </p:clrMapOvr>
  <p:extLst>
    <p:ext uri="{DCECCB84-F9BA-43D5-87BE-67443E8EF086}">
      <p15:sldGuideLst xmlns:p15="http://schemas.microsoft.com/office/powerpoint/2012/main">
        <p15:guide id="1" pos="1056">
          <p15:clr>
            <a:srgbClr val="5ACBF0"/>
          </p15:clr>
        </p15:guide>
        <p15:guide id="2" pos="1176">
          <p15:clr>
            <a:srgbClr val="5ACBF0"/>
          </p15:clr>
        </p15:guide>
        <p15:guide id="3" pos="1944">
          <p15:clr>
            <a:srgbClr val="5ACBF0"/>
          </p15:clr>
        </p15:guide>
        <p15:guide id="4" pos="2064">
          <p15:clr>
            <a:srgbClr val="5ACBF0"/>
          </p15:clr>
        </p15:guide>
        <p15:guide id="5" pos="2832">
          <p15:clr>
            <a:srgbClr val="5ACBF0"/>
          </p15:clr>
        </p15:guide>
        <p15:guide id="6" pos="2952">
          <p15:clr>
            <a:srgbClr val="5ACBF0"/>
          </p15:clr>
        </p15:guide>
        <p15:guide id="7" pos="3720">
          <p15:clr>
            <a:srgbClr val="5ACBF0"/>
          </p15:clr>
        </p15:guide>
        <p15:guide id="8" pos="3840">
          <p15:clr>
            <a:srgbClr val="5ACBF0"/>
          </p15:clr>
        </p15:guide>
        <p15:guide id="10" orient="horz" pos="960">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o not use ---&gt;">
    <p:bg bwMode="gray">
      <p:bgPr>
        <a:solidFill>
          <a:srgbClr val="7030A0"/>
        </a:solidFill>
        <a:effectLst/>
      </p:bgPr>
    </p:bg>
    <p:spTree>
      <p:nvGrpSpPr>
        <p:cNvPr id="1" name=""/>
        <p:cNvGrpSpPr/>
        <p:nvPr/>
      </p:nvGrpSpPr>
      <p:grpSpPr>
        <a:xfrm>
          <a:off x="0" y="0"/>
          <a:ext cx="0" cy="0"/>
          <a:chOff x="0" y="0"/>
          <a:chExt cx="0" cy="0"/>
        </a:xfrm>
      </p:grpSpPr>
      <p:sp>
        <p:nvSpPr>
          <p:cNvPr id="3" name="Category"/>
          <p:cNvSpPr txBox="1"/>
          <p:nvPr userDrawn="1"/>
        </p:nvSpPr>
        <p:spPr bwMode="gray">
          <a:xfrm>
            <a:off x="400050" y="1951435"/>
            <a:ext cx="6972300" cy="6155531"/>
          </a:xfrm>
          <a:prstGeom prst="rect">
            <a:avLst/>
          </a:prstGeom>
          <a:noFill/>
        </p:spPr>
        <p:txBody>
          <a:bodyPr wrap="square" lIns="0" tIns="0" rIns="0" bIns="0" rtlCol="0">
            <a:spAutoFit/>
          </a:bodyPr>
          <a:lstStyle/>
          <a:p>
            <a:pPr>
              <a:spcBef>
                <a:spcPts val="500"/>
              </a:spcBef>
            </a:pPr>
            <a:r>
              <a:rPr lang="en-US" sz="10000" b="1" dirty="0">
                <a:solidFill>
                  <a:schemeClr val="bg1"/>
                </a:solidFill>
              </a:rPr>
              <a:t>DON’T USE LAYOUTS PAST THIS PAGE!</a:t>
            </a:r>
          </a:p>
        </p:txBody>
      </p:sp>
    </p:spTree>
    <p:extLst>
      <p:ext uri="{BB962C8B-B14F-4D97-AF65-F5344CB8AC3E}">
        <p14:creationId xmlns:p14="http://schemas.microsoft.com/office/powerpoint/2010/main" val="18326106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Page: Title and copy">
    <p:spTree>
      <p:nvGrpSpPr>
        <p:cNvPr id="1" name=""/>
        <p:cNvGrpSpPr/>
        <p:nvPr/>
      </p:nvGrpSpPr>
      <p:grpSpPr>
        <a:xfrm>
          <a:off x="0" y="0"/>
          <a:ext cx="0" cy="0"/>
          <a:chOff x="0" y="0"/>
          <a:chExt cx="0" cy="0"/>
        </a:xfrm>
      </p:grpSpPr>
      <p:pic>
        <p:nvPicPr>
          <p:cNvPr id="10" name="Advisory Board Logo" descr="Advisory Board">
            <a:extLst>
              <a:ext uri="{FF2B5EF4-FFF2-40B4-BE49-F238E27FC236}">
                <a16:creationId xmlns:a16="http://schemas.microsoft.com/office/drawing/2014/main" id="{C6F680F4-DA22-008A-B6D7-F349878FFF2B}"/>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459994" y="457677"/>
            <a:ext cx="1470882" cy="408825"/>
          </a:xfrm>
          <a:prstGeom prst="rect">
            <a:avLst/>
          </a:prstGeom>
        </p:spPr>
      </p:pic>
      <p:pic>
        <p:nvPicPr>
          <p:cNvPr id="11" name="Hashed Bar">
            <a:extLst>
              <a:ext uri="{FF2B5EF4-FFF2-40B4-BE49-F238E27FC236}">
                <a16:creationId xmlns:a16="http://schemas.microsoft.com/office/drawing/2014/main" id="{6D74C731-8DCC-1E42-214D-19402C1D43D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bwMode="gray">
          <a:xfrm>
            <a:off x="466278" y="1073902"/>
            <a:ext cx="6858000" cy="127000"/>
          </a:xfrm>
          <a:prstGeom prst="rect">
            <a:avLst/>
          </a:prstGeom>
        </p:spPr>
      </p:pic>
      <p:sp>
        <p:nvSpPr>
          <p:cNvPr id="18" name="Title">
            <a:extLst>
              <a:ext uri="{FF2B5EF4-FFF2-40B4-BE49-F238E27FC236}">
                <a16:creationId xmlns:a16="http://schemas.microsoft.com/office/drawing/2014/main" id="{2D31FFC0-0912-1CF4-9BFB-A8DB40EC5457}"/>
              </a:ext>
            </a:extLst>
          </p:cNvPr>
          <p:cNvSpPr>
            <a:spLocks noGrp="1"/>
          </p:cNvSpPr>
          <p:nvPr>
            <p:ph type="title" hasCustomPrompt="1"/>
          </p:nvPr>
        </p:nvSpPr>
        <p:spPr bwMode="gray">
          <a:xfrm>
            <a:off x="465037" y="1470660"/>
            <a:ext cx="5440463" cy="443198"/>
          </a:xfrm>
        </p:spPr>
        <p:txBody>
          <a:bodyPr/>
          <a:lstStyle>
            <a:lvl1pPr>
              <a:defRPr/>
            </a:lvl1pPr>
          </a:lstStyle>
          <a:p>
            <a:r>
              <a:rPr lang="en-US" dirty="0"/>
              <a:t>Main header – TNR 32pt, 1 line</a:t>
            </a:r>
          </a:p>
        </p:txBody>
      </p:sp>
      <p:sp>
        <p:nvSpPr>
          <p:cNvPr id="5" name="Footer Placeholder">
            <a:extLst>
              <a:ext uri="{FF2B5EF4-FFF2-40B4-BE49-F238E27FC236}">
                <a16:creationId xmlns:a16="http://schemas.microsoft.com/office/drawing/2014/main" id="{374D6016-C363-24F1-F467-364E8F1151ED}"/>
              </a:ext>
            </a:extLst>
          </p:cNvPr>
          <p:cNvSpPr>
            <a:spLocks noGrp="1"/>
          </p:cNvSpPr>
          <p:nvPr>
            <p:ph type="ftr" sz="quarter" idx="30"/>
          </p:nvPr>
        </p:nvSpPr>
        <p:spPr bwMode="gray"/>
        <p:txBody>
          <a:bodyPr/>
          <a:lstStyle/>
          <a:p>
            <a:r>
              <a:rPr lang="en-US"/>
              <a:t>Footer</a:t>
            </a:r>
            <a:endParaRPr lang="en-US" dirty="0"/>
          </a:p>
        </p:txBody>
      </p:sp>
      <p:sp>
        <p:nvSpPr>
          <p:cNvPr id="2" name="Date Placeholder">
            <a:extLst>
              <a:ext uri="{FF2B5EF4-FFF2-40B4-BE49-F238E27FC236}">
                <a16:creationId xmlns:a16="http://schemas.microsoft.com/office/drawing/2014/main" id="{FC26F020-DB34-BBD4-A929-52E0290E1FFC}"/>
              </a:ext>
            </a:extLst>
          </p:cNvPr>
          <p:cNvSpPr>
            <a:spLocks noGrp="1"/>
          </p:cNvSpPr>
          <p:nvPr>
            <p:ph type="dt" sz="half" idx="29"/>
          </p:nvPr>
        </p:nvSpPr>
        <p:spPr bwMode="gray"/>
        <p:txBody>
          <a:bodyPr/>
          <a:lstStyle/>
          <a:p>
            <a:fld id="{E15B03FE-5765-404A-A675-F7CFBC3483AE}" type="datetime1">
              <a:rPr lang="en-US" smtClean="0"/>
              <a:t>11/3/2026</a:t>
            </a:fld>
            <a:endParaRPr lang="en-US"/>
          </a:p>
        </p:txBody>
      </p:sp>
      <p:sp>
        <p:nvSpPr>
          <p:cNvPr id="6" name="Slide Number Placeholder">
            <a:extLst>
              <a:ext uri="{FF2B5EF4-FFF2-40B4-BE49-F238E27FC236}">
                <a16:creationId xmlns:a16="http://schemas.microsoft.com/office/drawing/2014/main" id="{682EC13D-CCFE-C56D-CF90-E72F9BD4B485}"/>
              </a:ext>
            </a:extLst>
          </p:cNvPr>
          <p:cNvSpPr>
            <a:spLocks noGrp="1"/>
          </p:cNvSpPr>
          <p:nvPr>
            <p:ph type="sldNum" sz="quarter" idx="31"/>
          </p:nvPr>
        </p:nvSpPr>
        <p:spPr bwMode="gray"/>
        <p:txBody>
          <a:bodyPr/>
          <a:lstStyle/>
          <a:p>
            <a:fld id="{20D470FC-ADFD-4458-A561-9DE561131E67}" type="slidenum">
              <a:rPr lang="en-US" smtClean="0"/>
              <a:pPr/>
              <a:t>‹#›</a:t>
            </a:fld>
            <a:endParaRPr lang="en-US"/>
          </a:p>
        </p:txBody>
      </p:sp>
    </p:spTree>
    <p:extLst>
      <p:ext uri="{BB962C8B-B14F-4D97-AF65-F5344CB8AC3E}">
        <p14:creationId xmlns:p14="http://schemas.microsoft.com/office/powerpoint/2010/main" val="3808029789"/>
      </p:ext>
    </p:extLst>
  </p:cSld>
  <p:clrMapOvr>
    <a:masterClrMapping/>
  </p:clrMapOvr>
  <p:extLst>
    <p:ext uri="{DCECCB84-F9BA-43D5-87BE-67443E8EF086}">
      <p15:sldGuideLst xmlns:p15="http://schemas.microsoft.com/office/powerpoint/2012/main">
        <p15:guide id="1" pos="1056">
          <p15:clr>
            <a:srgbClr val="5ACBF0"/>
          </p15:clr>
        </p15:guide>
        <p15:guide id="2" pos="1176">
          <p15:clr>
            <a:srgbClr val="5ACBF0"/>
          </p15:clr>
        </p15:guide>
        <p15:guide id="3" pos="1944">
          <p15:clr>
            <a:srgbClr val="5ACBF0"/>
          </p15:clr>
        </p15:guide>
        <p15:guide id="4" pos="2064">
          <p15:clr>
            <a:srgbClr val="5ACBF0"/>
          </p15:clr>
        </p15:guide>
        <p15:guide id="5" pos="2832">
          <p15:clr>
            <a:srgbClr val="5ACBF0"/>
          </p15:clr>
        </p15:guide>
        <p15:guide id="6" pos="2952">
          <p15:clr>
            <a:srgbClr val="5ACBF0"/>
          </p15:clr>
        </p15:guide>
        <p15:guide id="7" pos="3720">
          <p15:clr>
            <a:srgbClr val="5ACBF0"/>
          </p15:clr>
        </p15:guide>
        <p15:guide id="8" pos="3840">
          <p15:clr>
            <a:srgbClr val="5ACBF0"/>
          </p15:clr>
        </p15:guide>
        <p15:guide id="9" orient="horz" pos="912" userDrawn="1">
          <p15:clr>
            <a:srgbClr val="5ACBF0"/>
          </p15:clr>
        </p15:guide>
        <p15:guide id="10" orient="horz" pos="1373">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Back cover: Domestic">
    <p:spTree>
      <p:nvGrpSpPr>
        <p:cNvPr id="1" name=""/>
        <p:cNvGrpSpPr/>
        <p:nvPr/>
      </p:nvGrpSpPr>
      <p:grpSpPr>
        <a:xfrm>
          <a:off x="0" y="0"/>
          <a:ext cx="0" cy="0"/>
          <a:chOff x="0" y="0"/>
          <a:chExt cx="0" cy="0"/>
        </a:xfrm>
      </p:grpSpPr>
      <p:pic>
        <p:nvPicPr>
          <p:cNvPr id="9" name="Hashed Bar">
            <a:extLst>
              <a:ext uri="{FF2B5EF4-FFF2-40B4-BE49-F238E27FC236}">
                <a16:creationId xmlns:a16="http://schemas.microsoft.com/office/drawing/2014/main" id="{D58A8F69-45BE-F48F-2083-E2ACCADAEFD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466278" y="472364"/>
            <a:ext cx="6858000" cy="127000"/>
          </a:xfrm>
          <a:prstGeom prst="rect">
            <a:avLst/>
          </a:prstGeom>
        </p:spPr>
      </p:pic>
      <p:sp>
        <p:nvSpPr>
          <p:cNvPr id="10" name="Copyright Hide">
            <a:extLst>
              <a:ext uri="{FF2B5EF4-FFF2-40B4-BE49-F238E27FC236}">
                <a16:creationId xmlns:a16="http://schemas.microsoft.com/office/drawing/2014/main" id="{226B3D44-E43F-6B9F-F48B-712F9A306832}"/>
              </a:ext>
              <a:ext uri="{C183D7F6-B498-43B3-948B-1728B52AA6E4}">
                <adec:decorative xmlns:adec="http://schemas.microsoft.com/office/drawing/2017/decorative" val="1"/>
              </a:ext>
            </a:extLst>
          </p:cNvPr>
          <p:cNvSpPr/>
          <p:nvPr userDrawn="1"/>
        </p:nvSpPr>
        <p:spPr bwMode="gray">
          <a:xfrm>
            <a:off x="397790" y="9575369"/>
            <a:ext cx="1937288" cy="149002"/>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11" name="Page Number Hide">
            <a:extLst>
              <a:ext uri="{FF2B5EF4-FFF2-40B4-BE49-F238E27FC236}">
                <a16:creationId xmlns:a16="http://schemas.microsoft.com/office/drawing/2014/main" id="{660102FC-BAFE-44D0-9B9F-699D519FDA97}"/>
              </a:ext>
              <a:ext uri="{C183D7F6-B498-43B3-948B-1728B52AA6E4}">
                <adec:decorative xmlns:adec="http://schemas.microsoft.com/office/drawing/2017/decorative" val="1"/>
              </a:ext>
            </a:extLst>
          </p:cNvPr>
          <p:cNvSpPr/>
          <p:nvPr userDrawn="1"/>
        </p:nvSpPr>
        <p:spPr bwMode="gray">
          <a:xfrm>
            <a:off x="7097917" y="9442764"/>
            <a:ext cx="334978" cy="290849"/>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4" name="Legal caveat">
            <a:extLst>
              <a:ext uri="{FF2B5EF4-FFF2-40B4-BE49-F238E27FC236}">
                <a16:creationId xmlns:a16="http://schemas.microsoft.com/office/drawing/2014/main" id="{7C2490ED-4FA2-4474-C0D2-408450B971FE}"/>
              </a:ext>
            </a:extLst>
          </p:cNvPr>
          <p:cNvSpPr txBox="1"/>
          <p:nvPr userDrawn="1"/>
        </p:nvSpPr>
        <p:spPr bwMode="gray">
          <a:xfrm>
            <a:off x="457200" y="6462661"/>
            <a:ext cx="1219200" cy="115416"/>
          </a:xfrm>
          <a:prstGeom prst="rect">
            <a:avLst/>
          </a:prstGeom>
          <a:noFill/>
        </p:spPr>
        <p:txBody>
          <a:bodyPr wrap="square" lIns="0" tIns="0" rIns="0" bIns="0" rtlCol="0">
            <a:spAutoFit/>
          </a:bodyPr>
          <a:lstStyle/>
          <a:p>
            <a:pPr marL="0" algn="l" defTabSz="1018879" rtl="0" eaLnBrk="1" latinLnBrk="0" hangingPunct="1">
              <a:spcBef>
                <a:spcPts val="400"/>
              </a:spcBef>
            </a:pPr>
            <a:r>
              <a:rPr lang="en-US" sz="750" b="0" kern="1200" dirty="0">
                <a:solidFill>
                  <a:schemeClr val="accent4"/>
                </a:solidFill>
                <a:latin typeface="+mn-lt"/>
                <a:ea typeface="+mn-ea"/>
                <a:cs typeface="+mn-cs"/>
              </a:rPr>
              <a:t>LEGAL CAVEAT</a:t>
            </a:r>
          </a:p>
        </p:txBody>
      </p:sp>
      <p:cxnSp>
        <p:nvCxnSpPr>
          <p:cNvPr id="6" name="Legal caveat stroke">
            <a:extLst>
              <a:ext uri="{FF2B5EF4-FFF2-40B4-BE49-F238E27FC236}">
                <a16:creationId xmlns:a16="http://schemas.microsoft.com/office/drawing/2014/main" id="{0AAA2E66-6C18-752D-622F-6F9B75315665}"/>
              </a:ext>
              <a:ext uri="{C183D7F6-B498-43B3-948B-1728B52AA6E4}">
                <adec:decorative xmlns:adec="http://schemas.microsoft.com/office/drawing/2017/decorative" val="1"/>
              </a:ext>
            </a:extLst>
          </p:cNvPr>
          <p:cNvCxnSpPr>
            <a:cxnSpLocks/>
          </p:cNvCxnSpPr>
          <p:nvPr userDrawn="1"/>
        </p:nvCxnSpPr>
        <p:spPr bwMode="gray">
          <a:xfrm>
            <a:off x="457200" y="6617279"/>
            <a:ext cx="5448300" cy="0"/>
          </a:xfrm>
          <a:prstGeom prst="line">
            <a:avLst/>
          </a:prstGeom>
          <a:ln w="9525">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8" name="Stroke">
            <a:extLst>
              <a:ext uri="{FF2B5EF4-FFF2-40B4-BE49-F238E27FC236}">
                <a16:creationId xmlns:a16="http://schemas.microsoft.com/office/drawing/2014/main" id="{9CDD3930-5AE7-A3DC-D467-1FA31CABE4BF}"/>
              </a:ext>
              <a:ext uri="{C183D7F6-B498-43B3-948B-1728B52AA6E4}">
                <adec:decorative xmlns:adec="http://schemas.microsoft.com/office/drawing/2017/decorative" val="1"/>
              </a:ext>
            </a:extLst>
          </p:cNvPr>
          <p:cNvCxnSpPr>
            <a:cxnSpLocks/>
          </p:cNvCxnSpPr>
          <p:nvPr userDrawn="1"/>
        </p:nvCxnSpPr>
        <p:spPr bwMode="gray">
          <a:xfrm>
            <a:off x="458899" y="8989107"/>
            <a:ext cx="6856301" cy="0"/>
          </a:xfrm>
          <a:prstGeom prst="line">
            <a:avLst/>
          </a:prstGeom>
          <a:ln w="9525">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15" name="Advisory Board Logo" descr="Advisory Board">
            <a:extLst>
              <a:ext uri="{FF2B5EF4-FFF2-40B4-BE49-F238E27FC236}">
                <a16:creationId xmlns:a16="http://schemas.microsoft.com/office/drawing/2014/main" id="{9674FCB2-CB1E-265E-F8F6-E37DF21DEF80}"/>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bwMode="gray">
          <a:xfrm>
            <a:off x="462576" y="9192170"/>
            <a:ext cx="1144617" cy="316913"/>
          </a:xfrm>
          <a:prstGeom prst="rect">
            <a:avLst/>
          </a:prstGeom>
        </p:spPr>
      </p:pic>
      <p:sp>
        <p:nvSpPr>
          <p:cNvPr id="19" name="Boilerplate">
            <a:hlinkClick r:id="rId4"/>
            <a:extLst>
              <a:ext uri="{FF2B5EF4-FFF2-40B4-BE49-F238E27FC236}">
                <a16:creationId xmlns:a16="http://schemas.microsoft.com/office/drawing/2014/main" id="{B9757F1E-7AAF-36BB-EE34-4019E20BBB90}"/>
              </a:ext>
            </a:extLst>
          </p:cNvPr>
          <p:cNvSpPr txBox="1"/>
          <p:nvPr userDrawn="1"/>
        </p:nvSpPr>
        <p:spPr bwMode="gray">
          <a:xfrm>
            <a:off x="1866900" y="9206870"/>
            <a:ext cx="4038600" cy="307777"/>
          </a:xfrm>
          <a:prstGeom prst="rect">
            <a:avLst/>
          </a:prstGeom>
          <a:noFill/>
        </p:spPr>
        <p:txBody>
          <a:bodyPr wrap="square" lIns="0" tIns="0" rIns="0" bIns="0" rtlCol="0">
            <a:spAutoFit/>
          </a:bodyPr>
          <a:lstStyle/>
          <a:p>
            <a:pPr>
              <a:spcBef>
                <a:spcPts val="0"/>
              </a:spcBef>
            </a:pPr>
            <a:r>
              <a:rPr lang="en-US" sz="800" b="0" dirty="0">
                <a:solidFill>
                  <a:schemeClr val="tx1"/>
                </a:solidFill>
              </a:rPr>
              <a:t>655 New York Avenue NW, Washington DC 20001 | </a:t>
            </a:r>
            <a:r>
              <a:rPr lang="en-US" sz="800" b="1" dirty="0">
                <a:solidFill>
                  <a:schemeClr val="tx1"/>
                </a:solidFill>
              </a:rPr>
              <a:t>advisory.com</a:t>
            </a:r>
            <a:endParaRPr lang="en-US" sz="600" b="1" dirty="0">
              <a:solidFill>
                <a:schemeClr val="tx1"/>
              </a:solidFill>
            </a:endParaRPr>
          </a:p>
          <a:p>
            <a:pPr>
              <a:spcBef>
                <a:spcPts val="600"/>
              </a:spcBef>
            </a:pPr>
            <a:r>
              <a:rPr lang="en-US" sz="700" dirty="0">
                <a:solidFill>
                  <a:schemeClr val="tx1"/>
                </a:solidFill>
              </a:rPr>
              <a:t>© 2026 Advisory Board • All rights reserved.</a:t>
            </a:r>
          </a:p>
        </p:txBody>
      </p:sp>
      <p:sp>
        <p:nvSpPr>
          <p:cNvPr id="2" name="Legal caveat">
            <a:extLst>
              <a:ext uri="{FF2B5EF4-FFF2-40B4-BE49-F238E27FC236}">
                <a16:creationId xmlns:a16="http://schemas.microsoft.com/office/drawing/2014/main" id="{DC0A1016-D35D-04AE-9B89-AF3D9D62FC56}"/>
              </a:ext>
            </a:extLst>
          </p:cNvPr>
          <p:cNvSpPr txBox="1"/>
          <p:nvPr userDrawn="1"/>
        </p:nvSpPr>
        <p:spPr bwMode="gray">
          <a:xfrm>
            <a:off x="466278" y="6742107"/>
            <a:ext cx="6848922" cy="1354217"/>
          </a:xfrm>
          <a:prstGeom prst="rect">
            <a:avLst/>
          </a:prstGeom>
          <a:noFill/>
        </p:spPr>
        <p:txBody>
          <a:bodyPr wrap="square" lIns="0" tIns="0" rIns="0" bIns="0" rtlCol="0">
            <a:spAutoFit/>
          </a:bodyPr>
          <a:lstStyle>
            <a:defPPr>
              <a:defRPr lang="en-US"/>
            </a:defPPr>
            <a:lvl1pPr marL="0" algn="l" defTabSz="1018879" rtl="0" eaLnBrk="1" latinLnBrk="0" hangingPunct="1">
              <a:defRPr sz="2100" kern="1200">
                <a:solidFill>
                  <a:schemeClr val="tx1"/>
                </a:solidFill>
                <a:latin typeface="+mn-lt"/>
                <a:ea typeface="+mn-ea"/>
                <a:cs typeface="+mn-cs"/>
              </a:defRPr>
            </a:lvl1pPr>
            <a:lvl2pPr marL="509440" algn="l" defTabSz="1018879" rtl="0" eaLnBrk="1" latinLnBrk="0" hangingPunct="1">
              <a:defRPr sz="2100" kern="1200">
                <a:solidFill>
                  <a:schemeClr val="tx1"/>
                </a:solidFill>
                <a:latin typeface="+mn-lt"/>
                <a:ea typeface="+mn-ea"/>
                <a:cs typeface="+mn-cs"/>
              </a:defRPr>
            </a:lvl2pPr>
            <a:lvl3pPr marL="1018879" algn="l" defTabSz="1018879" rtl="0" eaLnBrk="1" latinLnBrk="0" hangingPunct="1">
              <a:defRPr sz="2100" kern="1200">
                <a:solidFill>
                  <a:schemeClr val="tx1"/>
                </a:solidFill>
                <a:latin typeface="+mn-lt"/>
                <a:ea typeface="+mn-ea"/>
                <a:cs typeface="+mn-cs"/>
              </a:defRPr>
            </a:lvl3pPr>
            <a:lvl4pPr marL="1528319" algn="l" defTabSz="1018879" rtl="0" eaLnBrk="1" latinLnBrk="0" hangingPunct="1">
              <a:defRPr sz="2100" kern="1200">
                <a:solidFill>
                  <a:schemeClr val="tx1"/>
                </a:solidFill>
                <a:latin typeface="+mn-lt"/>
                <a:ea typeface="+mn-ea"/>
                <a:cs typeface="+mn-cs"/>
              </a:defRPr>
            </a:lvl4pPr>
            <a:lvl5pPr marL="2037759" algn="l" defTabSz="1018879" rtl="0" eaLnBrk="1" latinLnBrk="0" hangingPunct="1">
              <a:defRPr sz="2100" kern="1200">
                <a:solidFill>
                  <a:schemeClr val="tx1"/>
                </a:solidFill>
                <a:latin typeface="+mn-lt"/>
                <a:ea typeface="+mn-ea"/>
                <a:cs typeface="+mn-cs"/>
              </a:defRPr>
            </a:lvl5pPr>
            <a:lvl6pPr marL="2547198" algn="l" defTabSz="1018879" rtl="0" eaLnBrk="1" latinLnBrk="0" hangingPunct="1">
              <a:defRPr sz="2100" kern="1200">
                <a:solidFill>
                  <a:schemeClr val="tx1"/>
                </a:solidFill>
                <a:latin typeface="+mn-lt"/>
                <a:ea typeface="+mn-ea"/>
                <a:cs typeface="+mn-cs"/>
              </a:defRPr>
            </a:lvl6pPr>
            <a:lvl7pPr marL="3056638" algn="l" defTabSz="1018879" rtl="0" eaLnBrk="1" latinLnBrk="0" hangingPunct="1">
              <a:defRPr sz="2100" kern="1200">
                <a:solidFill>
                  <a:schemeClr val="tx1"/>
                </a:solidFill>
                <a:latin typeface="+mn-lt"/>
                <a:ea typeface="+mn-ea"/>
                <a:cs typeface="+mn-cs"/>
              </a:defRPr>
            </a:lvl7pPr>
            <a:lvl8pPr marL="3566078" algn="l" defTabSz="1018879" rtl="0" eaLnBrk="1" latinLnBrk="0" hangingPunct="1">
              <a:defRPr sz="2100" kern="1200">
                <a:solidFill>
                  <a:schemeClr val="tx1"/>
                </a:solidFill>
                <a:latin typeface="+mn-lt"/>
                <a:ea typeface="+mn-ea"/>
                <a:cs typeface="+mn-cs"/>
              </a:defRPr>
            </a:lvl8pPr>
            <a:lvl9pPr marL="4075517" algn="l" defTabSz="1018879" rtl="0" eaLnBrk="1" latinLnBrk="0" hangingPunct="1">
              <a:defRPr sz="2100" kern="1200">
                <a:solidFill>
                  <a:schemeClr val="tx1"/>
                </a:solidFill>
                <a:latin typeface="+mn-lt"/>
                <a:ea typeface="+mn-ea"/>
                <a:cs typeface="+mn-cs"/>
              </a:defRPr>
            </a:lvl9pPr>
          </a:lstStyle>
          <a:p>
            <a:pPr marL="0" marR="0">
              <a:spcBef>
                <a:spcPts val="600"/>
              </a:spcBef>
              <a:buNone/>
            </a:pPr>
            <a:r>
              <a:rPr lang="en-US" sz="600" kern="1200" dirty="0">
                <a:solidFill>
                  <a:srgbClr val="70787E"/>
                </a:solidFill>
                <a:effectLst/>
                <a:latin typeface="Arial" panose="020B0604020202020204" pitchFamily="34" charset="0"/>
                <a:ea typeface="Arial" panose="020B0604020202020204" pitchFamily="34" charset="0"/>
                <a:cs typeface="Times New Roman" panose="02020603050405020304" pitchFamily="18" charset="0"/>
              </a:rPr>
              <a:t>This report is sponsored by UnitedHealth Group (UHG).  With Advisory Board’s input, UHG developed such report and the content contained in such report.  Advisory Board does not endorse any company, organization, product or brand mentioned herein.</a:t>
            </a:r>
            <a:endParaRPr lang="en-US" sz="1000" dirty="0">
              <a:solidFill>
                <a:srgbClr val="323E48"/>
              </a:solidFill>
              <a:effectLst/>
              <a:latin typeface="Arial" panose="020B0604020202020204" pitchFamily="34" charset="0"/>
              <a:ea typeface="Arial" panose="020B0604020202020204" pitchFamily="34" charset="0"/>
              <a:cs typeface="Times New Roman" panose="02020603050405020304" pitchFamily="18" charset="0"/>
            </a:endParaRPr>
          </a:p>
          <a:p>
            <a:pPr marL="0" marR="0">
              <a:spcBef>
                <a:spcPts val="600"/>
              </a:spcBef>
              <a:buNone/>
            </a:pPr>
            <a:r>
              <a:rPr lang="en-US" sz="600" kern="1200" dirty="0">
                <a:solidFill>
                  <a:srgbClr val="70787E"/>
                </a:solidFill>
                <a:effectLst/>
                <a:latin typeface="Arial" panose="020B0604020202020204" pitchFamily="34" charset="0"/>
                <a:ea typeface="Arial" panose="020B0604020202020204" pitchFamily="34" charset="0"/>
                <a:cs typeface="Times New Roman" panose="02020603050405020304" pitchFamily="18" charset="0"/>
              </a:rPr>
              <a:t>This report should be used for educational purposes only. Advisory Board has made efforts to verify the accuracy of the information contained herein. Advisory Board relies on data obtained from many sources and cannot guarantee the accuracy of the information provided or any analysis based thereon. In addition, Advisory Board is not in the business of giving legal, medical, accounting, or other professional advice, and its reports should not be construed as professional advice. In particular, readers should not rely on any legal commentary in this report as a basis for action, or assume that any tactics described herein would be permitted by applicable law or appropriate for a given reader's situation. Readers are advised to consult with appropriate professionals concerning legal, medical, tax, or accounting issues, before implementing any of these tactics. Neither Advisory Board nor its officers, directors, trustees, employees, and agents shall be liable for any claims, liabilities, or expenses relating to (a) any errors or omissions in this report, whether caused by Advisory Board or any of its employees or agents, or sources or other third parties, (b) any recommendation or graded ranking by Advisory Board, or (c) failure of reader and its employees and agents to abide by the terms set forth herein. </a:t>
            </a:r>
            <a:endParaRPr lang="en-US" sz="1000" dirty="0">
              <a:solidFill>
                <a:srgbClr val="323E48"/>
              </a:solidFill>
              <a:effectLst/>
              <a:latin typeface="Arial" panose="020B0604020202020204" pitchFamily="34" charset="0"/>
              <a:ea typeface="Arial" panose="020B0604020202020204" pitchFamily="34" charset="0"/>
              <a:cs typeface="Times New Roman" panose="02020603050405020304" pitchFamily="18" charset="0"/>
            </a:endParaRPr>
          </a:p>
          <a:p>
            <a:pPr marL="0" marR="0">
              <a:spcBef>
                <a:spcPts val="600"/>
              </a:spcBef>
              <a:buNone/>
            </a:pPr>
            <a:r>
              <a:rPr lang="en-US" sz="600" kern="1200" dirty="0">
                <a:solidFill>
                  <a:srgbClr val="70787E"/>
                </a:solidFill>
                <a:effectLst/>
                <a:latin typeface="Arial" panose="020B0604020202020204" pitchFamily="34" charset="0"/>
                <a:ea typeface="Arial" panose="020B0604020202020204" pitchFamily="34" charset="0"/>
                <a:cs typeface="Times New Roman" panose="02020603050405020304" pitchFamily="18" charset="0"/>
              </a:rPr>
              <a:t>UnitedHealth Group has obtained distribution rights to this content for the purpose of customer education. It is the policy of Advisory Board to enforce its intellectual property rights to the fullest extent permitted under law. The entire content of this report, including any images or text, is copyrighted and may not be distributed, modified, reused, or otherwise used except as provided herein without the express written permission of Advisory Board. The use or misuse of the Advisory Board trademarks, copyrights, or other materials, except as permitted herein, is expressly prohibited and may be in violation of copyright law, trademark law, communications regulations and statutes, and other laws, statutes and/or regulations.</a:t>
            </a:r>
            <a:endParaRPr lang="en-US" sz="1000" dirty="0">
              <a:solidFill>
                <a:srgbClr val="323E48"/>
              </a:solidFill>
              <a:effectLst/>
              <a:latin typeface="Arial" panose="020B0604020202020204" pitchFamily="34" charset="0"/>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233976485"/>
      </p:ext>
    </p:extLst>
  </p:cSld>
  <p:clrMapOvr>
    <a:masterClrMapping/>
  </p:clrMapOvr>
  <p:extLst>
    <p:ext uri="{DCECCB84-F9BA-43D5-87BE-67443E8EF086}">
      <p15:sldGuideLst xmlns:p15="http://schemas.microsoft.com/office/powerpoint/2012/main">
        <p15:guide id="1" pos="1056">
          <p15:clr>
            <a:srgbClr val="5ACBF0"/>
          </p15:clr>
        </p15:guide>
        <p15:guide id="2" pos="1176">
          <p15:clr>
            <a:srgbClr val="5ACBF0"/>
          </p15:clr>
        </p15:guide>
        <p15:guide id="3" pos="1944">
          <p15:clr>
            <a:srgbClr val="5ACBF0"/>
          </p15:clr>
        </p15:guide>
        <p15:guide id="4" pos="2064">
          <p15:clr>
            <a:srgbClr val="5ACBF0"/>
          </p15:clr>
        </p15:guide>
        <p15:guide id="5" pos="2832">
          <p15:clr>
            <a:srgbClr val="5ACBF0"/>
          </p15:clr>
        </p15:guide>
        <p15:guide id="6" pos="2952">
          <p15:clr>
            <a:srgbClr val="5ACBF0"/>
          </p15:clr>
        </p15:guide>
        <p15:guide id="7" pos="3720">
          <p15:clr>
            <a:srgbClr val="5ACBF0"/>
          </p15:clr>
        </p15:guide>
        <p15:guide id="8" pos="3840">
          <p15:clr>
            <a:srgbClr val="5ACBF0"/>
          </p15:clr>
        </p15:guide>
        <p15:guide id="9" orient="horz" pos="553">
          <p15:clr>
            <a:srgbClr val="5ACBF0"/>
          </p15:clr>
        </p15:guide>
        <p15:guide id="10" orient="horz" pos="5328">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age: Title and copy">
    <p:spTree>
      <p:nvGrpSpPr>
        <p:cNvPr id="1" name=""/>
        <p:cNvGrpSpPr/>
        <p:nvPr/>
      </p:nvGrpSpPr>
      <p:grpSpPr>
        <a:xfrm>
          <a:off x="0" y="0"/>
          <a:ext cx="0" cy="0"/>
          <a:chOff x="0" y="0"/>
          <a:chExt cx="0" cy="0"/>
        </a:xfrm>
      </p:grpSpPr>
      <p:pic>
        <p:nvPicPr>
          <p:cNvPr id="10" name="Advisory Board Logo" descr="Advisory Board">
            <a:extLst>
              <a:ext uri="{FF2B5EF4-FFF2-40B4-BE49-F238E27FC236}">
                <a16:creationId xmlns:a16="http://schemas.microsoft.com/office/drawing/2014/main" id="{C6F680F4-DA22-008A-B6D7-F349878FFF2B}"/>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459994" y="457677"/>
            <a:ext cx="1470882" cy="408825"/>
          </a:xfrm>
          <a:prstGeom prst="rect">
            <a:avLst/>
          </a:prstGeom>
        </p:spPr>
      </p:pic>
      <p:pic>
        <p:nvPicPr>
          <p:cNvPr id="11" name="Hashed Bar">
            <a:extLst>
              <a:ext uri="{FF2B5EF4-FFF2-40B4-BE49-F238E27FC236}">
                <a16:creationId xmlns:a16="http://schemas.microsoft.com/office/drawing/2014/main" id="{6D74C731-8DCC-1E42-214D-19402C1D43D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bwMode="gray">
          <a:xfrm>
            <a:off x="466278" y="1073902"/>
            <a:ext cx="6858000" cy="127000"/>
          </a:xfrm>
          <a:prstGeom prst="rect">
            <a:avLst/>
          </a:prstGeom>
        </p:spPr>
      </p:pic>
      <p:sp>
        <p:nvSpPr>
          <p:cNvPr id="18" name="Title">
            <a:extLst>
              <a:ext uri="{FF2B5EF4-FFF2-40B4-BE49-F238E27FC236}">
                <a16:creationId xmlns:a16="http://schemas.microsoft.com/office/drawing/2014/main" id="{2D31FFC0-0912-1CF4-9BFB-A8DB40EC5457}"/>
              </a:ext>
            </a:extLst>
          </p:cNvPr>
          <p:cNvSpPr>
            <a:spLocks noGrp="1"/>
          </p:cNvSpPr>
          <p:nvPr>
            <p:ph type="title" hasCustomPrompt="1"/>
          </p:nvPr>
        </p:nvSpPr>
        <p:spPr bwMode="gray">
          <a:xfrm>
            <a:off x="465037" y="1470660"/>
            <a:ext cx="5440463" cy="443198"/>
          </a:xfrm>
        </p:spPr>
        <p:txBody>
          <a:bodyPr/>
          <a:lstStyle>
            <a:lvl1pPr>
              <a:defRPr/>
            </a:lvl1pPr>
          </a:lstStyle>
          <a:p>
            <a:r>
              <a:rPr lang="en-US" dirty="0"/>
              <a:t>Main header – TNR 32pt, 1 line</a:t>
            </a:r>
          </a:p>
        </p:txBody>
      </p:sp>
      <p:sp>
        <p:nvSpPr>
          <p:cNvPr id="5" name="Footer Placeholder">
            <a:extLst>
              <a:ext uri="{FF2B5EF4-FFF2-40B4-BE49-F238E27FC236}">
                <a16:creationId xmlns:a16="http://schemas.microsoft.com/office/drawing/2014/main" id="{374D6016-C363-24F1-F467-364E8F1151ED}"/>
              </a:ext>
            </a:extLst>
          </p:cNvPr>
          <p:cNvSpPr>
            <a:spLocks noGrp="1"/>
          </p:cNvSpPr>
          <p:nvPr>
            <p:ph type="ftr" sz="quarter" idx="30"/>
          </p:nvPr>
        </p:nvSpPr>
        <p:spPr bwMode="gray"/>
        <p:txBody>
          <a:bodyPr/>
          <a:lstStyle/>
          <a:p>
            <a:r>
              <a:rPr lang="en-US"/>
              <a:t>Footer</a:t>
            </a:r>
            <a:endParaRPr lang="en-US" dirty="0"/>
          </a:p>
        </p:txBody>
      </p:sp>
      <p:sp>
        <p:nvSpPr>
          <p:cNvPr id="2" name="Date Placeholder">
            <a:extLst>
              <a:ext uri="{FF2B5EF4-FFF2-40B4-BE49-F238E27FC236}">
                <a16:creationId xmlns:a16="http://schemas.microsoft.com/office/drawing/2014/main" id="{FC26F020-DB34-BBD4-A929-52E0290E1FFC}"/>
              </a:ext>
            </a:extLst>
          </p:cNvPr>
          <p:cNvSpPr>
            <a:spLocks noGrp="1"/>
          </p:cNvSpPr>
          <p:nvPr>
            <p:ph type="dt" sz="half" idx="29"/>
          </p:nvPr>
        </p:nvSpPr>
        <p:spPr bwMode="gray"/>
        <p:txBody>
          <a:bodyPr/>
          <a:lstStyle/>
          <a:p>
            <a:fld id="{E15B03FE-5765-404A-A675-F7CFBC3483AE}" type="datetime1">
              <a:rPr lang="en-US" smtClean="0"/>
              <a:t>11/3/2026</a:t>
            </a:fld>
            <a:endParaRPr lang="en-US"/>
          </a:p>
        </p:txBody>
      </p:sp>
      <p:sp>
        <p:nvSpPr>
          <p:cNvPr id="6" name="Slide Number Placeholder">
            <a:extLst>
              <a:ext uri="{FF2B5EF4-FFF2-40B4-BE49-F238E27FC236}">
                <a16:creationId xmlns:a16="http://schemas.microsoft.com/office/drawing/2014/main" id="{682EC13D-CCFE-C56D-CF90-E72F9BD4B485}"/>
              </a:ext>
            </a:extLst>
          </p:cNvPr>
          <p:cNvSpPr>
            <a:spLocks noGrp="1"/>
          </p:cNvSpPr>
          <p:nvPr>
            <p:ph type="sldNum" sz="quarter" idx="31"/>
          </p:nvPr>
        </p:nvSpPr>
        <p:spPr bwMode="gray"/>
        <p:txBody>
          <a:bodyPr/>
          <a:lstStyle/>
          <a:p>
            <a:fld id="{20D470FC-ADFD-4458-A561-9DE561131E67}" type="slidenum">
              <a:rPr lang="en-US" smtClean="0"/>
              <a:pPr/>
              <a:t>‹#›</a:t>
            </a:fld>
            <a:endParaRPr lang="en-US"/>
          </a:p>
        </p:txBody>
      </p:sp>
    </p:spTree>
    <p:extLst>
      <p:ext uri="{BB962C8B-B14F-4D97-AF65-F5344CB8AC3E}">
        <p14:creationId xmlns:p14="http://schemas.microsoft.com/office/powerpoint/2010/main" val="3808029789"/>
      </p:ext>
    </p:extLst>
  </p:cSld>
  <p:clrMapOvr>
    <a:masterClrMapping/>
  </p:clrMapOvr>
  <p:extLst>
    <p:ext uri="{DCECCB84-F9BA-43D5-87BE-67443E8EF086}">
      <p15:sldGuideLst xmlns:p15="http://schemas.microsoft.com/office/powerpoint/2012/main">
        <p15:guide id="1" pos="1056">
          <p15:clr>
            <a:srgbClr val="5ACBF0"/>
          </p15:clr>
        </p15:guide>
        <p15:guide id="2" pos="1176">
          <p15:clr>
            <a:srgbClr val="5ACBF0"/>
          </p15:clr>
        </p15:guide>
        <p15:guide id="3" pos="1944">
          <p15:clr>
            <a:srgbClr val="5ACBF0"/>
          </p15:clr>
        </p15:guide>
        <p15:guide id="4" pos="2064">
          <p15:clr>
            <a:srgbClr val="5ACBF0"/>
          </p15:clr>
        </p15:guide>
        <p15:guide id="5" pos="2832">
          <p15:clr>
            <a:srgbClr val="5ACBF0"/>
          </p15:clr>
        </p15:guide>
        <p15:guide id="6" pos="2952">
          <p15:clr>
            <a:srgbClr val="5ACBF0"/>
          </p15:clr>
        </p15:guide>
        <p15:guide id="7" pos="3720">
          <p15:clr>
            <a:srgbClr val="5ACBF0"/>
          </p15:clr>
        </p15:guide>
        <p15:guide id="8" pos="3840">
          <p15:clr>
            <a:srgbClr val="5ACBF0"/>
          </p15:clr>
        </p15:guide>
        <p15:guide id="9" orient="horz" pos="912" userDrawn="1">
          <p15:clr>
            <a:srgbClr val="5ACBF0"/>
          </p15:clr>
        </p15:guide>
        <p15:guide id="10" orient="horz" pos="1373">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Back cover: Domestic">
    <p:spTree>
      <p:nvGrpSpPr>
        <p:cNvPr id="1" name=""/>
        <p:cNvGrpSpPr/>
        <p:nvPr/>
      </p:nvGrpSpPr>
      <p:grpSpPr>
        <a:xfrm>
          <a:off x="0" y="0"/>
          <a:ext cx="0" cy="0"/>
          <a:chOff x="0" y="0"/>
          <a:chExt cx="0" cy="0"/>
        </a:xfrm>
      </p:grpSpPr>
      <p:pic>
        <p:nvPicPr>
          <p:cNvPr id="9" name="Hashed Bar">
            <a:extLst>
              <a:ext uri="{FF2B5EF4-FFF2-40B4-BE49-F238E27FC236}">
                <a16:creationId xmlns:a16="http://schemas.microsoft.com/office/drawing/2014/main" id="{D58A8F69-45BE-F48F-2083-E2ACCADAEFD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466278" y="472364"/>
            <a:ext cx="6858000" cy="127000"/>
          </a:xfrm>
          <a:prstGeom prst="rect">
            <a:avLst/>
          </a:prstGeom>
        </p:spPr>
      </p:pic>
      <p:sp>
        <p:nvSpPr>
          <p:cNvPr id="10" name="Copyright Hide">
            <a:extLst>
              <a:ext uri="{FF2B5EF4-FFF2-40B4-BE49-F238E27FC236}">
                <a16:creationId xmlns:a16="http://schemas.microsoft.com/office/drawing/2014/main" id="{226B3D44-E43F-6B9F-F48B-712F9A306832}"/>
              </a:ext>
              <a:ext uri="{C183D7F6-B498-43B3-948B-1728B52AA6E4}">
                <adec:decorative xmlns:adec="http://schemas.microsoft.com/office/drawing/2017/decorative" val="1"/>
              </a:ext>
            </a:extLst>
          </p:cNvPr>
          <p:cNvSpPr/>
          <p:nvPr userDrawn="1"/>
        </p:nvSpPr>
        <p:spPr bwMode="gray">
          <a:xfrm>
            <a:off x="397790" y="9575369"/>
            <a:ext cx="1937288" cy="149002"/>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11" name="Page Number Hide">
            <a:extLst>
              <a:ext uri="{FF2B5EF4-FFF2-40B4-BE49-F238E27FC236}">
                <a16:creationId xmlns:a16="http://schemas.microsoft.com/office/drawing/2014/main" id="{660102FC-BAFE-44D0-9B9F-699D519FDA97}"/>
              </a:ext>
              <a:ext uri="{C183D7F6-B498-43B3-948B-1728B52AA6E4}">
                <adec:decorative xmlns:adec="http://schemas.microsoft.com/office/drawing/2017/decorative" val="1"/>
              </a:ext>
            </a:extLst>
          </p:cNvPr>
          <p:cNvSpPr/>
          <p:nvPr userDrawn="1"/>
        </p:nvSpPr>
        <p:spPr bwMode="gray">
          <a:xfrm>
            <a:off x="7097917" y="9442764"/>
            <a:ext cx="334978" cy="290849"/>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4" name="Legal caveat">
            <a:extLst>
              <a:ext uri="{FF2B5EF4-FFF2-40B4-BE49-F238E27FC236}">
                <a16:creationId xmlns:a16="http://schemas.microsoft.com/office/drawing/2014/main" id="{7C2490ED-4FA2-4474-C0D2-408450B971FE}"/>
              </a:ext>
            </a:extLst>
          </p:cNvPr>
          <p:cNvSpPr txBox="1"/>
          <p:nvPr userDrawn="1"/>
        </p:nvSpPr>
        <p:spPr bwMode="gray">
          <a:xfrm>
            <a:off x="457200" y="6462661"/>
            <a:ext cx="1219200" cy="115416"/>
          </a:xfrm>
          <a:prstGeom prst="rect">
            <a:avLst/>
          </a:prstGeom>
          <a:noFill/>
        </p:spPr>
        <p:txBody>
          <a:bodyPr wrap="square" lIns="0" tIns="0" rIns="0" bIns="0" rtlCol="0">
            <a:spAutoFit/>
          </a:bodyPr>
          <a:lstStyle/>
          <a:p>
            <a:pPr marL="0" algn="l" defTabSz="1018879" rtl="0" eaLnBrk="1" latinLnBrk="0" hangingPunct="1">
              <a:spcBef>
                <a:spcPts val="400"/>
              </a:spcBef>
            </a:pPr>
            <a:r>
              <a:rPr lang="en-US" sz="750" b="0" kern="1200" dirty="0">
                <a:solidFill>
                  <a:schemeClr val="accent4"/>
                </a:solidFill>
                <a:latin typeface="+mn-lt"/>
                <a:ea typeface="+mn-ea"/>
                <a:cs typeface="+mn-cs"/>
              </a:rPr>
              <a:t>LEGAL CAVEAT</a:t>
            </a:r>
          </a:p>
        </p:txBody>
      </p:sp>
      <p:cxnSp>
        <p:nvCxnSpPr>
          <p:cNvPr id="6" name="Legal caveat stroke">
            <a:extLst>
              <a:ext uri="{FF2B5EF4-FFF2-40B4-BE49-F238E27FC236}">
                <a16:creationId xmlns:a16="http://schemas.microsoft.com/office/drawing/2014/main" id="{0AAA2E66-6C18-752D-622F-6F9B75315665}"/>
              </a:ext>
              <a:ext uri="{C183D7F6-B498-43B3-948B-1728B52AA6E4}">
                <adec:decorative xmlns:adec="http://schemas.microsoft.com/office/drawing/2017/decorative" val="1"/>
              </a:ext>
            </a:extLst>
          </p:cNvPr>
          <p:cNvCxnSpPr>
            <a:cxnSpLocks/>
          </p:cNvCxnSpPr>
          <p:nvPr userDrawn="1"/>
        </p:nvCxnSpPr>
        <p:spPr bwMode="gray">
          <a:xfrm>
            <a:off x="457200" y="6617279"/>
            <a:ext cx="5448300" cy="0"/>
          </a:xfrm>
          <a:prstGeom prst="line">
            <a:avLst/>
          </a:prstGeom>
          <a:ln w="9525">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8" name="Stroke">
            <a:extLst>
              <a:ext uri="{FF2B5EF4-FFF2-40B4-BE49-F238E27FC236}">
                <a16:creationId xmlns:a16="http://schemas.microsoft.com/office/drawing/2014/main" id="{9CDD3930-5AE7-A3DC-D467-1FA31CABE4BF}"/>
              </a:ext>
              <a:ext uri="{C183D7F6-B498-43B3-948B-1728B52AA6E4}">
                <adec:decorative xmlns:adec="http://schemas.microsoft.com/office/drawing/2017/decorative" val="1"/>
              </a:ext>
            </a:extLst>
          </p:cNvPr>
          <p:cNvCxnSpPr>
            <a:cxnSpLocks/>
          </p:cNvCxnSpPr>
          <p:nvPr userDrawn="1"/>
        </p:nvCxnSpPr>
        <p:spPr bwMode="gray">
          <a:xfrm>
            <a:off x="458899" y="8989107"/>
            <a:ext cx="6856301" cy="0"/>
          </a:xfrm>
          <a:prstGeom prst="line">
            <a:avLst/>
          </a:prstGeom>
          <a:ln w="9525">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15" name="Advisory Board Logo" descr="Advisory Board">
            <a:extLst>
              <a:ext uri="{FF2B5EF4-FFF2-40B4-BE49-F238E27FC236}">
                <a16:creationId xmlns:a16="http://schemas.microsoft.com/office/drawing/2014/main" id="{9674FCB2-CB1E-265E-F8F6-E37DF21DEF80}"/>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bwMode="gray">
          <a:xfrm>
            <a:off x="462576" y="9192170"/>
            <a:ext cx="1144617" cy="316913"/>
          </a:xfrm>
          <a:prstGeom prst="rect">
            <a:avLst/>
          </a:prstGeom>
        </p:spPr>
      </p:pic>
      <p:sp>
        <p:nvSpPr>
          <p:cNvPr id="19" name="Boilerplate">
            <a:hlinkClick r:id="rId4"/>
            <a:extLst>
              <a:ext uri="{FF2B5EF4-FFF2-40B4-BE49-F238E27FC236}">
                <a16:creationId xmlns:a16="http://schemas.microsoft.com/office/drawing/2014/main" id="{B9757F1E-7AAF-36BB-EE34-4019E20BBB90}"/>
              </a:ext>
            </a:extLst>
          </p:cNvPr>
          <p:cNvSpPr txBox="1"/>
          <p:nvPr userDrawn="1"/>
        </p:nvSpPr>
        <p:spPr bwMode="gray">
          <a:xfrm>
            <a:off x="1866900" y="9206870"/>
            <a:ext cx="4038600" cy="307777"/>
          </a:xfrm>
          <a:prstGeom prst="rect">
            <a:avLst/>
          </a:prstGeom>
          <a:noFill/>
        </p:spPr>
        <p:txBody>
          <a:bodyPr wrap="square" lIns="0" tIns="0" rIns="0" bIns="0" rtlCol="0">
            <a:spAutoFit/>
          </a:bodyPr>
          <a:lstStyle/>
          <a:p>
            <a:pPr>
              <a:spcBef>
                <a:spcPts val="0"/>
              </a:spcBef>
            </a:pPr>
            <a:r>
              <a:rPr lang="en-US" sz="800" b="0" dirty="0">
                <a:solidFill>
                  <a:schemeClr val="tx1"/>
                </a:solidFill>
              </a:rPr>
              <a:t>655 New York Avenue NW, Washington DC 20001 | </a:t>
            </a:r>
            <a:r>
              <a:rPr lang="en-US" sz="800" b="1" dirty="0">
                <a:solidFill>
                  <a:schemeClr val="tx1"/>
                </a:solidFill>
              </a:rPr>
              <a:t>advisory.com</a:t>
            </a:r>
            <a:endParaRPr lang="en-US" sz="600" b="1" dirty="0">
              <a:solidFill>
                <a:schemeClr val="tx1"/>
              </a:solidFill>
            </a:endParaRPr>
          </a:p>
          <a:p>
            <a:pPr>
              <a:spcBef>
                <a:spcPts val="600"/>
              </a:spcBef>
            </a:pPr>
            <a:r>
              <a:rPr lang="en-US" sz="700" dirty="0">
                <a:solidFill>
                  <a:schemeClr val="tx1"/>
                </a:solidFill>
              </a:rPr>
              <a:t>© 2026 Advisory Board • All rights reserved.</a:t>
            </a:r>
          </a:p>
        </p:txBody>
      </p:sp>
      <p:sp>
        <p:nvSpPr>
          <p:cNvPr id="2" name="Legal caveat">
            <a:extLst>
              <a:ext uri="{FF2B5EF4-FFF2-40B4-BE49-F238E27FC236}">
                <a16:creationId xmlns:a16="http://schemas.microsoft.com/office/drawing/2014/main" id="{DC0A1016-D35D-04AE-9B89-AF3D9D62FC56}"/>
              </a:ext>
            </a:extLst>
          </p:cNvPr>
          <p:cNvSpPr txBox="1"/>
          <p:nvPr userDrawn="1"/>
        </p:nvSpPr>
        <p:spPr bwMode="gray">
          <a:xfrm>
            <a:off x="466278" y="6742107"/>
            <a:ext cx="6848922" cy="1354217"/>
          </a:xfrm>
          <a:prstGeom prst="rect">
            <a:avLst/>
          </a:prstGeom>
          <a:noFill/>
        </p:spPr>
        <p:txBody>
          <a:bodyPr wrap="square" lIns="0" tIns="0" rIns="0" bIns="0" rtlCol="0">
            <a:spAutoFit/>
          </a:bodyPr>
          <a:lstStyle>
            <a:defPPr>
              <a:defRPr lang="en-US"/>
            </a:defPPr>
            <a:lvl1pPr marL="0" algn="l" defTabSz="1018879" rtl="0" eaLnBrk="1" latinLnBrk="0" hangingPunct="1">
              <a:defRPr sz="2100" kern="1200">
                <a:solidFill>
                  <a:schemeClr val="tx1"/>
                </a:solidFill>
                <a:latin typeface="+mn-lt"/>
                <a:ea typeface="+mn-ea"/>
                <a:cs typeface="+mn-cs"/>
              </a:defRPr>
            </a:lvl1pPr>
            <a:lvl2pPr marL="509440" algn="l" defTabSz="1018879" rtl="0" eaLnBrk="1" latinLnBrk="0" hangingPunct="1">
              <a:defRPr sz="2100" kern="1200">
                <a:solidFill>
                  <a:schemeClr val="tx1"/>
                </a:solidFill>
                <a:latin typeface="+mn-lt"/>
                <a:ea typeface="+mn-ea"/>
                <a:cs typeface="+mn-cs"/>
              </a:defRPr>
            </a:lvl2pPr>
            <a:lvl3pPr marL="1018879" algn="l" defTabSz="1018879" rtl="0" eaLnBrk="1" latinLnBrk="0" hangingPunct="1">
              <a:defRPr sz="2100" kern="1200">
                <a:solidFill>
                  <a:schemeClr val="tx1"/>
                </a:solidFill>
                <a:latin typeface="+mn-lt"/>
                <a:ea typeface="+mn-ea"/>
                <a:cs typeface="+mn-cs"/>
              </a:defRPr>
            </a:lvl3pPr>
            <a:lvl4pPr marL="1528319" algn="l" defTabSz="1018879" rtl="0" eaLnBrk="1" latinLnBrk="0" hangingPunct="1">
              <a:defRPr sz="2100" kern="1200">
                <a:solidFill>
                  <a:schemeClr val="tx1"/>
                </a:solidFill>
                <a:latin typeface="+mn-lt"/>
                <a:ea typeface="+mn-ea"/>
                <a:cs typeface="+mn-cs"/>
              </a:defRPr>
            </a:lvl4pPr>
            <a:lvl5pPr marL="2037759" algn="l" defTabSz="1018879" rtl="0" eaLnBrk="1" latinLnBrk="0" hangingPunct="1">
              <a:defRPr sz="2100" kern="1200">
                <a:solidFill>
                  <a:schemeClr val="tx1"/>
                </a:solidFill>
                <a:latin typeface="+mn-lt"/>
                <a:ea typeface="+mn-ea"/>
                <a:cs typeface="+mn-cs"/>
              </a:defRPr>
            </a:lvl5pPr>
            <a:lvl6pPr marL="2547198" algn="l" defTabSz="1018879" rtl="0" eaLnBrk="1" latinLnBrk="0" hangingPunct="1">
              <a:defRPr sz="2100" kern="1200">
                <a:solidFill>
                  <a:schemeClr val="tx1"/>
                </a:solidFill>
                <a:latin typeface="+mn-lt"/>
                <a:ea typeface="+mn-ea"/>
                <a:cs typeface="+mn-cs"/>
              </a:defRPr>
            </a:lvl6pPr>
            <a:lvl7pPr marL="3056638" algn="l" defTabSz="1018879" rtl="0" eaLnBrk="1" latinLnBrk="0" hangingPunct="1">
              <a:defRPr sz="2100" kern="1200">
                <a:solidFill>
                  <a:schemeClr val="tx1"/>
                </a:solidFill>
                <a:latin typeface="+mn-lt"/>
                <a:ea typeface="+mn-ea"/>
                <a:cs typeface="+mn-cs"/>
              </a:defRPr>
            </a:lvl7pPr>
            <a:lvl8pPr marL="3566078" algn="l" defTabSz="1018879" rtl="0" eaLnBrk="1" latinLnBrk="0" hangingPunct="1">
              <a:defRPr sz="2100" kern="1200">
                <a:solidFill>
                  <a:schemeClr val="tx1"/>
                </a:solidFill>
                <a:latin typeface="+mn-lt"/>
                <a:ea typeface="+mn-ea"/>
                <a:cs typeface="+mn-cs"/>
              </a:defRPr>
            </a:lvl8pPr>
            <a:lvl9pPr marL="4075517" algn="l" defTabSz="1018879" rtl="0" eaLnBrk="1" latinLnBrk="0" hangingPunct="1">
              <a:defRPr sz="2100" kern="1200">
                <a:solidFill>
                  <a:schemeClr val="tx1"/>
                </a:solidFill>
                <a:latin typeface="+mn-lt"/>
                <a:ea typeface="+mn-ea"/>
                <a:cs typeface="+mn-cs"/>
              </a:defRPr>
            </a:lvl9pPr>
          </a:lstStyle>
          <a:p>
            <a:pPr marL="0" marR="0">
              <a:spcBef>
                <a:spcPts val="600"/>
              </a:spcBef>
              <a:buNone/>
            </a:pPr>
            <a:r>
              <a:rPr lang="en-US" sz="600" kern="1200" dirty="0">
                <a:solidFill>
                  <a:srgbClr val="70787E"/>
                </a:solidFill>
                <a:effectLst/>
                <a:latin typeface="Arial" panose="020B0604020202020204" pitchFamily="34" charset="0"/>
                <a:ea typeface="Arial" panose="020B0604020202020204" pitchFamily="34" charset="0"/>
                <a:cs typeface="Times New Roman" panose="02020603050405020304" pitchFamily="18" charset="0"/>
              </a:rPr>
              <a:t>This report is sponsored by UnitedHealth Group (UHG).  With Advisory Board’s input, UHG developed such report and the content contained in such report.  Advisory Board does not endorse any company, organization, product or brand mentioned herein.</a:t>
            </a:r>
            <a:endParaRPr lang="en-US" sz="1000" dirty="0">
              <a:solidFill>
                <a:srgbClr val="323E48"/>
              </a:solidFill>
              <a:effectLst/>
              <a:latin typeface="Arial" panose="020B0604020202020204" pitchFamily="34" charset="0"/>
              <a:ea typeface="Arial" panose="020B0604020202020204" pitchFamily="34" charset="0"/>
              <a:cs typeface="Times New Roman" panose="02020603050405020304" pitchFamily="18" charset="0"/>
            </a:endParaRPr>
          </a:p>
          <a:p>
            <a:pPr marL="0" marR="0">
              <a:spcBef>
                <a:spcPts val="600"/>
              </a:spcBef>
              <a:buNone/>
            </a:pPr>
            <a:r>
              <a:rPr lang="en-US" sz="600" kern="1200" dirty="0">
                <a:solidFill>
                  <a:srgbClr val="70787E"/>
                </a:solidFill>
                <a:effectLst/>
                <a:latin typeface="Arial" panose="020B0604020202020204" pitchFamily="34" charset="0"/>
                <a:ea typeface="Arial" panose="020B0604020202020204" pitchFamily="34" charset="0"/>
                <a:cs typeface="Times New Roman" panose="02020603050405020304" pitchFamily="18" charset="0"/>
              </a:rPr>
              <a:t>This report should be used for educational purposes only. Advisory Board has made efforts to verify the accuracy of the information contained herein. Advisory Board relies on data obtained from many sources and cannot guarantee the accuracy of the information provided or any analysis based thereon. In addition, Advisory Board is not in the business of giving legal, medical, accounting, or other professional advice, and its reports should not be construed as professional advice. In particular, readers should not rely on any legal commentary in this report as a basis for action, or assume that any tactics described herein would be permitted by applicable law or appropriate for a given reader's situation. Readers are advised to consult with appropriate professionals concerning legal, medical, tax, or accounting issues, before implementing any of these tactics. Neither Advisory Board nor its officers, directors, trustees, employees, and agents shall be liable for any claims, liabilities, or expenses relating to (a) any errors or omissions in this report, whether caused by Advisory Board or any of its employees or agents, or sources or other third parties, (b) any recommendation or graded ranking by Advisory Board, or (c) failure of reader and its employees and agents to abide by the terms set forth herein. </a:t>
            </a:r>
            <a:endParaRPr lang="en-US" sz="1000" dirty="0">
              <a:solidFill>
                <a:srgbClr val="323E48"/>
              </a:solidFill>
              <a:effectLst/>
              <a:latin typeface="Arial" panose="020B0604020202020204" pitchFamily="34" charset="0"/>
              <a:ea typeface="Arial" panose="020B0604020202020204" pitchFamily="34" charset="0"/>
              <a:cs typeface="Times New Roman" panose="02020603050405020304" pitchFamily="18" charset="0"/>
            </a:endParaRPr>
          </a:p>
          <a:p>
            <a:pPr marL="0" marR="0">
              <a:spcBef>
                <a:spcPts val="600"/>
              </a:spcBef>
              <a:buNone/>
            </a:pPr>
            <a:r>
              <a:rPr lang="en-US" sz="600" kern="1200" dirty="0">
                <a:solidFill>
                  <a:srgbClr val="70787E"/>
                </a:solidFill>
                <a:effectLst/>
                <a:latin typeface="Arial" panose="020B0604020202020204" pitchFamily="34" charset="0"/>
                <a:ea typeface="Arial" panose="020B0604020202020204" pitchFamily="34" charset="0"/>
                <a:cs typeface="Times New Roman" panose="02020603050405020304" pitchFamily="18" charset="0"/>
              </a:rPr>
              <a:t>UnitedHealth Group has obtained distribution rights to this content for the purpose of customer education. It is the policy of Advisory Board to enforce its intellectual property rights to the fullest extent permitted under law. The entire content of this report, including any images or text, is copyrighted and may not be distributed, modified, reused, or otherwise used except as provided herein without the express written permission of Advisory Board. The use or misuse of the Advisory Board trademarks, copyrights, or other materials, except as permitted herein, is expressly prohibited and may be in violation of copyright law, trademark law, communications regulations and statutes, and other laws, statutes and/or regulations.</a:t>
            </a:r>
            <a:endParaRPr lang="en-US" sz="1000" dirty="0">
              <a:solidFill>
                <a:srgbClr val="323E48"/>
              </a:solidFill>
              <a:effectLst/>
              <a:latin typeface="Arial" panose="020B0604020202020204" pitchFamily="34" charset="0"/>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233976485"/>
      </p:ext>
    </p:extLst>
  </p:cSld>
  <p:clrMapOvr>
    <a:masterClrMapping/>
  </p:clrMapOvr>
  <p:extLst>
    <p:ext uri="{DCECCB84-F9BA-43D5-87BE-67443E8EF086}">
      <p15:sldGuideLst xmlns:p15="http://schemas.microsoft.com/office/powerpoint/2012/main">
        <p15:guide id="1" pos="1056">
          <p15:clr>
            <a:srgbClr val="5ACBF0"/>
          </p15:clr>
        </p15:guide>
        <p15:guide id="2" pos="1176">
          <p15:clr>
            <a:srgbClr val="5ACBF0"/>
          </p15:clr>
        </p15:guide>
        <p15:guide id="3" pos="1944">
          <p15:clr>
            <a:srgbClr val="5ACBF0"/>
          </p15:clr>
        </p15:guide>
        <p15:guide id="4" pos="2064">
          <p15:clr>
            <a:srgbClr val="5ACBF0"/>
          </p15:clr>
        </p15:guide>
        <p15:guide id="5" pos="2832">
          <p15:clr>
            <a:srgbClr val="5ACBF0"/>
          </p15:clr>
        </p15:guide>
        <p15:guide id="6" pos="2952">
          <p15:clr>
            <a:srgbClr val="5ACBF0"/>
          </p15:clr>
        </p15:guide>
        <p15:guide id="7" pos="3720">
          <p15:clr>
            <a:srgbClr val="5ACBF0"/>
          </p15:clr>
        </p15:guide>
        <p15:guide id="8" pos="3840">
          <p15:clr>
            <a:srgbClr val="5ACBF0"/>
          </p15:clr>
        </p15:guide>
        <p15:guide id="9" orient="horz" pos="553">
          <p15:clr>
            <a:srgbClr val="5ACBF0"/>
          </p15:clr>
        </p15:guide>
        <p15:guide id="10" orient="horz" pos="5328">
          <p15:clr>
            <a:srgbClr val="5ACBF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2" name="Title Placeholder"/>
          <p:cNvSpPr>
            <a:spLocks noGrp="1"/>
          </p:cNvSpPr>
          <p:nvPr>
            <p:ph type="title"/>
          </p:nvPr>
        </p:nvSpPr>
        <p:spPr bwMode="gray">
          <a:xfrm>
            <a:off x="457200" y="1470660"/>
            <a:ext cx="6859699" cy="443198"/>
          </a:xfrm>
          <a:prstGeom prst="rect">
            <a:avLst/>
          </a:prstGeom>
        </p:spPr>
        <p:txBody>
          <a:bodyPr vert="horz" wrap="square" lIns="0" tIns="0" rIns="0" bIns="0" rtlCol="0" anchor="t" anchorCtr="0">
            <a:spAutoFit/>
          </a:bodyPr>
          <a:lstStyle/>
          <a:p>
            <a:r>
              <a:rPr lang="en-US" dirty="0"/>
              <a:t>Content title – TNR 32pt, sentence case</a:t>
            </a:r>
          </a:p>
        </p:txBody>
      </p:sp>
      <p:sp>
        <p:nvSpPr>
          <p:cNvPr id="5" name="Text Placeholder"/>
          <p:cNvSpPr>
            <a:spLocks noGrp="1"/>
          </p:cNvSpPr>
          <p:nvPr>
            <p:ph type="body" idx="1"/>
          </p:nvPr>
        </p:nvSpPr>
        <p:spPr bwMode="gray">
          <a:xfrm>
            <a:off x="2874835" y="3890427"/>
            <a:ext cx="2022730" cy="1077218"/>
          </a:xfrm>
          <a:prstGeom prst="rect">
            <a:avLst/>
          </a:prstGeom>
        </p:spPr>
        <p:txBody>
          <a:bodyPr vert="horz" wrap="square" lIns="0" tIns="0" rIns="0" bIns="0" rtlCol="0">
            <a:spAutoFit/>
          </a:bodyPr>
          <a:lstStyle/>
          <a:p>
            <a:pPr lvl="0"/>
            <a:r>
              <a:rPr lang="en-US" dirty="0"/>
              <a:t>Click to edit Primary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pyright"/>
          <p:cNvSpPr txBox="1"/>
          <p:nvPr userDrawn="1"/>
        </p:nvSpPr>
        <p:spPr bwMode="gray">
          <a:xfrm>
            <a:off x="460374" y="9582005"/>
            <a:ext cx="2411163" cy="107722"/>
          </a:xfrm>
          <a:prstGeom prst="rect">
            <a:avLst/>
          </a:prstGeom>
          <a:noFill/>
        </p:spPr>
        <p:txBody>
          <a:bodyPr wrap="square" lIns="0" tIns="0" rIns="0" bIns="0" rtlCol="0">
            <a:spAutoFit/>
          </a:bodyPr>
          <a:lstStyle/>
          <a:p>
            <a:pPr marL="0" marR="0" lvl="0" indent="0" algn="l" defTabSz="1018879"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chemeClr val="tx1"/>
                </a:solidFill>
                <a:effectLst/>
                <a:uLnTx/>
                <a:uFillTx/>
                <a:latin typeface="+mn-lt"/>
                <a:ea typeface="+mn-ea"/>
                <a:cs typeface="+mn-cs"/>
              </a:rPr>
              <a:t>© 2026 Advisory Board </a:t>
            </a:r>
            <a:r>
              <a:rPr kumimoji="0" lang="en-US" sz="700" b="0" i="0" u="none" strike="noStrike" kern="1200" cap="none" spc="0" normalizeH="0" baseline="0" noProof="0" dirty="0">
                <a:ln>
                  <a:noFill/>
                </a:ln>
                <a:solidFill>
                  <a:schemeClr val="tx1"/>
                </a:solidFill>
                <a:effectLst/>
                <a:uLnTx/>
                <a:uFillTx/>
                <a:latin typeface="+mn-lt"/>
                <a:ea typeface="+mn-ea"/>
                <a:cs typeface="Arial"/>
              </a:rPr>
              <a:t>• All rights reserved.</a:t>
            </a:r>
            <a:endParaRPr kumimoji="0" lang="en-US" sz="700" b="1" i="0" u="none" strike="noStrike" kern="1200" cap="none" spc="0" normalizeH="0" baseline="0" noProof="0" dirty="0">
              <a:ln>
                <a:noFill/>
              </a:ln>
              <a:solidFill>
                <a:schemeClr val="tx1"/>
              </a:solidFill>
              <a:effectLst/>
              <a:uLnTx/>
              <a:uFillTx/>
              <a:latin typeface="+mn-lt"/>
              <a:ea typeface="+mn-ea"/>
              <a:cs typeface="+mn-cs"/>
            </a:endParaRPr>
          </a:p>
        </p:txBody>
      </p:sp>
      <p:sp>
        <p:nvSpPr>
          <p:cNvPr id="13" name="Slide Number"/>
          <p:cNvSpPr txBox="1">
            <a:spLocks/>
          </p:cNvSpPr>
          <p:nvPr userDrawn="1"/>
        </p:nvSpPr>
        <p:spPr bwMode="gray">
          <a:xfrm>
            <a:off x="6759725" y="9554584"/>
            <a:ext cx="556531" cy="138499"/>
          </a:xfrm>
          <a:prstGeom prst="rect">
            <a:avLst/>
          </a:prstGeom>
        </p:spPr>
        <p:txBody>
          <a:bodyPr vert="horz" wrap="square" lIns="0" tIns="0" rIns="0" bIns="0" rtlCol="0" anchor="t">
            <a:spAutoFit/>
          </a:bodyPr>
          <a:lstStyle>
            <a:defPPr>
              <a:defRPr lang="en-US"/>
            </a:defPPr>
            <a:lvl1pPr marL="0" algn="ctr" defTabSz="1018879" rtl="0" eaLnBrk="1" latinLnBrk="0" hangingPunct="1">
              <a:defRPr sz="900" kern="1200">
                <a:solidFill>
                  <a:schemeClr val="tx1"/>
                </a:solidFill>
                <a:latin typeface="+mn-lt"/>
                <a:ea typeface="+mn-ea"/>
                <a:cs typeface="+mn-cs"/>
              </a:defRPr>
            </a:lvl1pPr>
            <a:lvl2pPr marL="509440" algn="l" defTabSz="1018879" rtl="0" eaLnBrk="1" latinLnBrk="0" hangingPunct="1">
              <a:defRPr sz="2100" kern="1200">
                <a:solidFill>
                  <a:schemeClr val="tx1"/>
                </a:solidFill>
                <a:latin typeface="+mn-lt"/>
                <a:ea typeface="+mn-ea"/>
                <a:cs typeface="+mn-cs"/>
              </a:defRPr>
            </a:lvl2pPr>
            <a:lvl3pPr marL="1018879" algn="l" defTabSz="1018879" rtl="0" eaLnBrk="1" latinLnBrk="0" hangingPunct="1">
              <a:defRPr sz="2100" kern="1200">
                <a:solidFill>
                  <a:schemeClr val="tx1"/>
                </a:solidFill>
                <a:latin typeface="+mn-lt"/>
                <a:ea typeface="+mn-ea"/>
                <a:cs typeface="+mn-cs"/>
              </a:defRPr>
            </a:lvl3pPr>
            <a:lvl4pPr marL="1528319" algn="l" defTabSz="1018879" rtl="0" eaLnBrk="1" latinLnBrk="0" hangingPunct="1">
              <a:defRPr sz="2100" kern="1200">
                <a:solidFill>
                  <a:schemeClr val="tx1"/>
                </a:solidFill>
                <a:latin typeface="+mn-lt"/>
                <a:ea typeface="+mn-ea"/>
                <a:cs typeface="+mn-cs"/>
              </a:defRPr>
            </a:lvl4pPr>
            <a:lvl5pPr marL="2037759" algn="l" defTabSz="1018879" rtl="0" eaLnBrk="1" latinLnBrk="0" hangingPunct="1">
              <a:defRPr sz="2100" kern="1200">
                <a:solidFill>
                  <a:schemeClr val="tx1"/>
                </a:solidFill>
                <a:latin typeface="+mn-lt"/>
                <a:ea typeface="+mn-ea"/>
                <a:cs typeface="+mn-cs"/>
              </a:defRPr>
            </a:lvl5pPr>
            <a:lvl6pPr marL="2547198" algn="l" defTabSz="1018879" rtl="0" eaLnBrk="1" latinLnBrk="0" hangingPunct="1">
              <a:defRPr sz="2100" kern="1200">
                <a:solidFill>
                  <a:schemeClr val="tx1"/>
                </a:solidFill>
                <a:latin typeface="+mn-lt"/>
                <a:ea typeface="+mn-ea"/>
                <a:cs typeface="+mn-cs"/>
              </a:defRPr>
            </a:lvl6pPr>
            <a:lvl7pPr marL="3056638" algn="l" defTabSz="1018879" rtl="0" eaLnBrk="1" latinLnBrk="0" hangingPunct="1">
              <a:defRPr sz="2100" kern="1200">
                <a:solidFill>
                  <a:schemeClr val="tx1"/>
                </a:solidFill>
                <a:latin typeface="+mn-lt"/>
                <a:ea typeface="+mn-ea"/>
                <a:cs typeface="+mn-cs"/>
              </a:defRPr>
            </a:lvl7pPr>
            <a:lvl8pPr marL="3566078" algn="l" defTabSz="1018879" rtl="0" eaLnBrk="1" latinLnBrk="0" hangingPunct="1">
              <a:defRPr sz="2100" kern="1200">
                <a:solidFill>
                  <a:schemeClr val="tx1"/>
                </a:solidFill>
                <a:latin typeface="+mn-lt"/>
                <a:ea typeface="+mn-ea"/>
                <a:cs typeface="+mn-cs"/>
              </a:defRPr>
            </a:lvl8pPr>
            <a:lvl9pPr marL="4075517" algn="l" defTabSz="1018879" rtl="0" eaLnBrk="1" latinLnBrk="0" hangingPunct="1">
              <a:defRPr sz="2100" kern="1200">
                <a:solidFill>
                  <a:schemeClr val="tx1"/>
                </a:solidFill>
                <a:latin typeface="+mn-lt"/>
                <a:ea typeface="+mn-ea"/>
                <a:cs typeface="+mn-cs"/>
              </a:defRPr>
            </a:lvl9pPr>
          </a:lstStyle>
          <a:p>
            <a:pPr algn="r"/>
            <a:fld id="{D1524D41-16DC-4D92-9EF9-071B213BE0F5}" type="slidenum">
              <a:rPr lang="en-US" sz="900" b="1" smtClean="0">
                <a:solidFill>
                  <a:schemeClr val="tx1"/>
                </a:solidFill>
                <a:latin typeface="+mj-lt"/>
              </a:rPr>
              <a:pPr algn="r"/>
              <a:t>‹#›</a:t>
            </a:fld>
            <a:endParaRPr lang="en-US" sz="900" b="1" dirty="0">
              <a:solidFill>
                <a:schemeClr val="tx1"/>
              </a:solidFill>
              <a:latin typeface="+mj-lt"/>
            </a:endParaRPr>
          </a:p>
        </p:txBody>
      </p:sp>
      <p:sp>
        <p:nvSpPr>
          <p:cNvPr id="267" name="Footer Placeholder"/>
          <p:cNvSpPr>
            <a:spLocks noGrp="1"/>
          </p:cNvSpPr>
          <p:nvPr>
            <p:ph type="ftr" sz="quarter" idx="3"/>
          </p:nvPr>
        </p:nvSpPr>
        <p:spPr bwMode="gray">
          <a:xfrm>
            <a:off x="0" y="10268976"/>
            <a:ext cx="634290" cy="27700"/>
          </a:xfrm>
          <a:prstGeom prst="rect">
            <a:avLst/>
          </a:prstGeom>
        </p:spPr>
        <p:txBody>
          <a:bodyPr vert="horz" wrap="square" lIns="0" tIns="0" rIns="0" bIns="0" rtlCol="0" anchor="t" anchorCtr="0">
            <a:spAutoFit/>
          </a:bodyPr>
          <a:lstStyle>
            <a:lvl1pPr algn="l">
              <a:lnSpc>
                <a:spcPct val="90000"/>
              </a:lnSpc>
              <a:defRPr sz="200">
                <a:solidFill>
                  <a:schemeClr val="bg1"/>
                </a:solidFill>
              </a:defRPr>
            </a:lvl1pPr>
          </a:lstStyle>
          <a:p>
            <a:r>
              <a:rPr lang="en-US" dirty="0"/>
              <a:t>Footer</a:t>
            </a:r>
          </a:p>
        </p:txBody>
      </p:sp>
      <p:sp>
        <p:nvSpPr>
          <p:cNvPr id="3" name="Date Placeholder">
            <a:extLst>
              <a:ext uri="{FF2B5EF4-FFF2-40B4-BE49-F238E27FC236}">
                <a16:creationId xmlns:a16="http://schemas.microsoft.com/office/drawing/2014/main" id="{663FA9FF-929F-4653-BBCD-68E0823C9338}"/>
              </a:ext>
            </a:extLst>
          </p:cNvPr>
          <p:cNvSpPr>
            <a:spLocks noGrp="1"/>
          </p:cNvSpPr>
          <p:nvPr>
            <p:ph type="dt" sz="half" idx="2"/>
          </p:nvPr>
        </p:nvSpPr>
        <p:spPr bwMode="gray">
          <a:xfrm>
            <a:off x="0" y="10330252"/>
            <a:ext cx="634290" cy="30778"/>
          </a:xfrm>
          <a:prstGeom prst="rect">
            <a:avLst/>
          </a:prstGeom>
        </p:spPr>
        <p:txBody>
          <a:bodyPr vert="horz" wrap="square" lIns="0" tIns="0" rIns="0" bIns="0" rtlCol="0" anchor="ctr">
            <a:spAutoFit/>
          </a:bodyPr>
          <a:lstStyle>
            <a:lvl1pPr algn="l">
              <a:defRPr sz="200">
                <a:solidFill>
                  <a:schemeClr val="bg1"/>
                </a:solidFill>
              </a:defRPr>
            </a:lvl1pPr>
          </a:lstStyle>
          <a:p>
            <a:fld id="{E15B03FE-5765-404A-A675-F7CFBC3483AE}" type="datetime1">
              <a:rPr lang="en-US" smtClean="0"/>
              <a:t>11/3/2026</a:t>
            </a:fld>
            <a:endParaRPr lang="en-US"/>
          </a:p>
        </p:txBody>
      </p:sp>
      <p:sp>
        <p:nvSpPr>
          <p:cNvPr id="4" name="Slide Number Placeholder">
            <a:extLst>
              <a:ext uri="{FF2B5EF4-FFF2-40B4-BE49-F238E27FC236}">
                <a16:creationId xmlns:a16="http://schemas.microsoft.com/office/drawing/2014/main" id="{D8E2AFCB-F294-45AE-B621-678410AC1F83}"/>
              </a:ext>
            </a:extLst>
          </p:cNvPr>
          <p:cNvSpPr>
            <a:spLocks noGrp="1"/>
          </p:cNvSpPr>
          <p:nvPr>
            <p:ph type="sldNum" sz="quarter" idx="4"/>
          </p:nvPr>
        </p:nvSpPr>
        <p:spPr bwMode="gray">
          <a:xfrm>
            <a:off x="-1" y="10384057"/>
            <a:ext cx="634290" cy="30778"/>
          </a:xfrm>
          <a:prstGeom prst="rect">
            <a:avLst/>
          </a:prstGeom>
        </p:spPr>
        <p:txBody>
          <a:bodyPr vert="horz" wrap="square" lIns="0" tIns="0" rIns="0" bIns="0" rtlCol="0" anchor="ctr">
            <a:spAutoFit/>
          </a:bodyPr>
          <a:lstStyle>
            <a:lvl1pPr algn="l">
              <a:defRPr sz="200">
                <a:solidFill>
                  <a:schemeClr val="bg1"/>
                </a:solidFill>
              </a:defRPr>
            </a:lvl1pPr>
          </a:lstStyle>
          <a:p>
            <a:fld id="{20D470FC-ADFD-4458-A561-9DE561131E6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65" r:id="rId1"/>
    <p:sldLayoutId id="2147483775" r:id="rId2"/>
    <p:sldLayoutId id="2147483784" r:id="rId3"/>
    <p:sldLayoutId id="2147483787" r:id="rId4"/>
    <p:sldLayoutId id="2147483788" r:id="rId5"/>
    <p:sldLayoutId id="2147483789" r:id="rId6"/>
    <p:sldLayoutId id="2147483790" r:id="rId7"/>
    <p:sldLayoutId id="2147483758" r:id="rId8"/>
    <p:sldLayoutId id="2147483766" r:id="rId9"/>
    <p:sldLayoutId id="2147483774" r:id="rId10"/>
    <p:sldLayoutId id="2147483794" r:id="rId11"/>
    <p:sldLayoutId id="2147483791" r:id="rId12"/>
    <p:sldLayoutId id="2147483793" r:id="rId13"/>
    <p:sldLayoutId id="2147483764" r:id="rId14"/>
    <p:sldLayoutId id="2147483795" r:id="rId15"/>
    <p:sldLayoutId id="2147483796" r:id="rId16"/>
    <p:sldLayoutId id="2147483797" r:id="rId17"/>
    <p:sldLayoutId id="2147483798" r:id="rId18"/>
  </p:sldLayoutIdLst>
  <p:hf sldNum="0" hdr="0" ftr="0" dt="0"/>
  <p:txStyles>
    <p:titleStyle>
      <a:lvl1pPr algn="l" defTabSz="1018879" rtl="0" eaLnBrk="1" latinLnBrk="0" hangingPunct="1">
        <a:lnSpc>
          <a:spcPct val="90000"/>
        </a:lnSpc>
        <a:spcBef>
          <a:spcPct val="0"/>
        </a:spcBef>
        <a:buNone/>
        <a:defRPr sz="3200" b="0" kern="1200">
          <a:solidFill>
            <a:schemeClr val="accent5"/>
          </a:solidFill>
          <a:latin typeface="+mj-lt"/>
          <a:ea typeface="+mj-ea"/>
          <a:cs typeface="+mj-cs"/>
        </a:defRPr>
      </a:lvl1pPr>
    </p:titleStyle>
    <p:bodyStyle>
      <a:lvl1pPr marL="112713" indent="-112713" algn="l" defTabSz="1018879" rtl="0" eaLnBrk="1" latinLnBrk="0" hangingPunct="1">
        <a:lnSpc>
          <a:spcPct val="100000"/>
        </a:lnSpc>
        <a:spcBef>
          <a:spcPts val="600"/>
        </a:spcBef>
        <a:buClr>
          <a:schemeClr val="tx1"/>
        </a:buClr>
        <a:buFont typeface="Arial" pitchFamily="34" charset="0"/>
        <a:buChar char="•"/>
        <a:defRPr sz="1000" kern="1200">
          <a:solidFill>
            <a:schemeClr val="tx1"/>
          </a:solidFill>
          <a:latin typeface="+mn-lt"/>
          <a:ea typeface="+mn-ea"/>
          <a:cs typeface="+mn-cs"/>
        </a:defRPr>
      </a:lvl1pPr>
      <a:lvl2pPr marL="230188" indent="-117475" algn="l" defTabSz="1018879" rtl="0" eaLnBrk="1" latinLnBrk="0" hangingPunct="1">
        <a:lnSpc>
          <a:spcPct val="100000"/>
        </a:lnSpc>
        <a:spcBef>
          <a:spcPts val="600"/>
        </a:spcBef>
        <a:buClr>
          <a:schemeClr val="tx1"/>
        </a:buClr>
        <a:buFont typeface="Arial" pitchFamily="34" charset="0"/>
        <a:buChar char="–"/>
        <a:defRPr sz="1000" kern="1200">
          <a:solidFill>
            <a:schemeClr val="tx1"/>
          </a:solidFill>
          <a:latin typeface="+mn-lt"/>
          <a:ea typeface="+mn-ea"/>
          <a:cs typeface="+mn-cs"/>
        </a:defRPr>
      </a:lvl2pPr>
      <a:lvl3pPr marL="342900" indent="-112713" algn="l" defTabSz="1018879" rtl="0" eaLnBrk="1" latinLnBrk="0" hangingPunct="1">
        <a:lnSpc>
          <a:spcPct val="100000"/>
        </a:lnSpc>
        <a:spcBef>
          <a:spcPts val="600"/>
        </a:spcBef>
        <a:buClr>
          <a:schemeClr val="tx1"/>
        </a:buClr>
        <a:buFont typeface="Arial" pitchFamily="34" charset="0"/>
        <a:buChar char="•"/>
        <a:defRPr sz="1000" kern="1200">
          <a:solidFill>
            <a:schemeClr val="tx1"/>
          </a:solidFill>
          <a:latin typeface="+mn-lt"/>
          <a:ea typeface="+mn-ea"/>
          <a:cs typeface="+mn-cs"/>
        </a:defRPr>
      </a:lvl3pPr>
      <a:lvl4pPr marL="458788" indent="-115888" algn="l" defTabSz="1018879" rtl="0" eaLnBrk="1" latinLnBrk="0" hangingPunct="1">
        <a:lnSpc>
          <a:spcPct val="100000"/>
        </a:lnSpc>
        <a:spcBef>
          <a:spcPts val="600"/>
        </a:spcBef>
        <a:buClr>
          <a:schemeClr val="tx1"/>
        </a:buClr>
        <a:buFont typeface="Arial" pitchFamily="34" charset="0"/>
        <a:buChar char="–"/>
        <a:defRPr sz="1000" kern="1200">
          <a:solidFill>
            <a:schemeClr val="tx1"/>
          </a:solidFill>
          <a:latin typeface="+mn-lt"/>
          <a:ea typeface="+mn-ea"/>
          <a:cs typeface="+mn-cs"/>
        </a:defRPr>
      </a:lvl4pPr>
      <a:lvl5pPr marL="571500" indent="-112713" algn="l" defTabSz="1018879" rtl="0" eaLnBrk="1" latinLnBrk="0" hangingPunct="1">
        <a:lnSpc>
          <a:spcPct val="100000"/>
        </a:lnSpc>
        <a:spcBef>
          <a:spcPts val="600"/>
        </a:spcBef>
        <a:buClr>
          <a:schemeClr val="tx1"/>
        </a:buClr>
        <a:buFont typeface="Arial" pitchFamily="34" charset="0"/>
        <a:buChar char="•"/>
        <a:defRPr sz="1000" kern="1200" baseline="0">
          <a:solidFill>
            <a:schemeClr val="tx1"/>
          </a:solidFill>
          <a:latin typeface="+mn-lt"/>
          <a:ea typeface="+mn-ea"/>
          <a:cs typeface="+mn-cs"/>
        </a:defRPr>
      </a:lvl5pPr>
      <a:lvl6pPr marL="684213" indent="-114300" algn="l" defTabSz="1018879" rtl="0" eaLnBrk="1" latinLnBrk="0" hangingPunct="1">
        <a:lnSpc>
          <a:spcPct val="100000"/>
        </a:lnSpc>
        <a:spcBef>
          <a:spcPts val="600"/>
        </a:spcBef>
        <a:buClr>
          <a:schemeClr val="accent6"/>
        </a:buClr>
        <a:buFont typeface="Arial" pitchFamily="34" charset="0"/>
        <a:buChar char="–"/>
        <a:defRPr sz="1200" kern="1200" baseline="0">
          <a:solidFill>
            <a:schemeClr val="tx1"/>
          </a:solidFill>
          <a:latin typeface="+mn-lt"/>
          <a:ea typeface="+mn-ea"/>
          <a:cs typeface="+mn-cs"/>
        </a:defRPr>
      </a:lvl6pPr>
      <a:lvl7pPr marL="800100" indent="-114300" algn="l" defTabSz="1018879" rtl="0" eaLnBrk="1" latinLnBrk="0" hangingPunct="1">
        <a:lnSpc>
          <a:spcPct val="100000"/>
        </a:lnSpc>
        <a:spcBef>
          <a:spcPts val="600"/>
        </a:spcBef>
        <a:buClr>
          <a:schemeClr val="accent6"/>
        </a:buClr>
        <a:buFont typeface="Arial" pitchFamily="34" charset="0"/>
        <a:buChar char="•"/>
        <a:defRPr sz="1200" kern="1200" baseline="0">
          <a:solidFill>
            <a:schemeClr val="tx1"/>
          </a:solidFill>
          <a:latin typeface="+mn-lt"/>
          <a:ea typeface="+mn-ea"/>
          <a:cs typeface="+mn-cs"/>
        </a:defRPr>
      </a:lvl7pPr>
      <a:lvl8pPr marL="914400" indent="-114300" algn="l" defTabSz="1018879" rtl="0" eaLnBrk="1" latinLnBrk="0" hangingPunct="1">
        <a:lnSpc>
          <a:spcPct val="100000"/>
        </a:lnSpc>
        <a:spcBef>
          <a:spcPts val="600"/>
        </a:spcBef>
        <a:buClr>
          <a:schemeClr val="accent6"/>
        </a:buClr>
        <a:buFont typeface="Arial" pitchFamily="34" charset="0"/>
        <a:buChar char="–"/>
        <a:defRPr sz="1200" kern="1200" baseline="0">
          <a:solidFill>
            <a:schemeClr val="tx1"/>
          </a:solidFill>
          <a:latin typeface="+mn-lt"/>
          <a:ea typeface="+mn-ea"/>
          <a:cs typeface="+mn-cs"/>
        </a:defRPr>
      </a:lvl8pPr>
      <a:lvl9pPr marL="1028700" indent="-114300" algn="l" defTabSz="1018879" rtl="0" eaLnBrk="1" latinLnBrk="0" hangingPunct="1">
        <a:lnSpc>
          <a:spcPct val="100000"/>
        </a:lnSpc>
        <a:spcBef>
          <a:spcPts val="600"/>
        </a:spcBef>
        <a:buClr>
          <a:schemeClr val="accent6"/>
        </a:buClr>
        <a:buFont typeface="Arial" pitchFamily="34" charset="0"/>
        <a:buChar char="•"/>
        <a:defRPr sz="1200" kern="1200" baseline="0">
          <a:solidFill>
            <a:schemeClr val="tx1"/>
          </a:solidFill>
          <a:latin typeface="+mn-lt"/>
          <a:ea typeface="+mn-ea"/>
          <a:cs typeface="+mn-cs"/>
        </a:defRPr>
      </a:lvl9pPr>
    </p:bodyStyle>
    <p:otherStyle>
      <a:defPPr>
        <a:defRPr lang="en-US"/>
      </a:defPPr>
      <a:lvl1pPr marL="0" algn="l" defTabSz="640080" rtl="0" eaLnBrk="1" latinLnBrk="0" hangingPunct="1">
        <a:spcBef>
          <a:spcPts val="300"/>
        </a:spcBef>
        <a:defRPr sz="900" kern="1200">
          <a:solidFill>
            <a:schemeClr val="tx1"/>
          </a:solidFill>
          <a:latin typeface="+mn-lt"/>
          <a:ea typeface="+mn-ea"/>
          <a:cs typeface="+mn-cs"/>
        </a:defRPr>
      </a:lvl1pPr>
      <a:lvl2pPr marL="114300" indent="-114300" algn="l" defTabSz="640080" rtl="0" eaLnBrk="1" latinLnBrk="0" hangingPunct="1">
        <a:spcBef>
          <a:spcPts val="300"/>
        </a:spcBef>
        <a:buSzPct val="100000"/>
        <a:buFont typeface="Arial" panose="020B0604020202020204" pitchFamily="34" charset="0"/>
        <a:buChar char="•"/>
        <a:defRPr sz="900" kern="1200">
          <a:solidFill>
            <a:schemeClr val="tx1"/>
          </a:solidFill>
          <a:latin typeface="+mn-lt"/>
          <a:ea typeface="+mn-ea"/>
          <a:cs typeface="+mn-cs"/>
        </a:defRPr>
      </a:lvl2pPr>
      <a:lvl3pPr marL="228600" indent="-114300" algn="l" defTabSz="640080" rtl="0" eaLnBrk="1" latinLnBrk="0" hangingPunct="1">
        <a:spcBef>
          <a:spcPts val="300"/>
        </a:spcBef>
        <a:buSzPct val="100000"/>
        <a:buFont typeface="Arial" panose="020B0604030504040204" pitchFamily="34" charset="0"/>
        <a:buChar char="–"/>
        <a:defRPr sz="900" kern="1200">
          <a:solidFill>
            <a:schemeClr val="tx1"/>
          </a:solidFill>
          <a:latin typeface="+mn-lt"/>
          <a:ea typeface="+mn-ea"/>
          <a:cs typeface="+mn-cs"/>
        </a:defRPr>
      </a:lvl3pPr>
      <a:lvl4pPr marL="342900" indent="-114300" algn="l" defTabSz="640080" rtl="0" eaLnBrk="1" latinLnBrk="0" hangingPunct="1">
        <a:spcBef>
          <a:spcPts val="300"/>
        </a:spcBef>
        <a:buSzPct val="100000"/>
        <a:buFont typeface="Arial" panose="020B0604020202020204" pitchFamily="34" charset="0"/>
        <a:buChar char="•"/>
        <a:defRPr sz="900" kern="1200">
          <a:solidFill>
            <a:schemeClr val="tx1"/>
          </a:solidFill>
          <a:latin typeface="+mn-lt"/>
          <a:ea typeface="+mn-ea"/>
          <a:cs typeface="+mn-cs"/>
        </a:defRPr>
      </a:lvl4pPr>
      <a:lvl5pPr marL="457200" indent="-114300" algn="l" defTabSz="640080" rtl="0" eaLnBrk="1" latinLnBrk="0" hangingPunct="1">
        <a:spcBef>
          <a:spcPts val="300"/>
        </a:spcBef>
        <a:buSzPct val="100000"/>
        <a:buFont typeface="Arial" panose="020B0604030504040204" pitchFamily="34" charset="0"/>
        <a:buChar char="–"/>
        <a:defRPr sz="900" kern="1200">
          <a:solidFill>
            <a:schemeClr val="tx1"/>
          </a:solidFill>
          <a:latin typeface="+mn-lt"/>
          <a:ea typeface="+mn-ea"/>
          <a:cs typeface="+mn-cs"/>
        </a:defRPr>
      </a:lvl5pPr>
      <a:lvl6pPr marL="571500" indent="-114300" algn="l" defTabSz="640080" rtl="0" eaLnBrk="1" latinLnBrk="0" hangingPunct="1">
        <a:spcBef>
          <a:spcPts val="300"/>
        </a:spcBef>
        <a:buSzPct val="100000"/>
        <a:buFont typeface="Arial" panose="020B0604020202020204" pitchFamily="34" charset="0"/>
        <a:buChar char="•"/>
        <a:defRPr sz="900" kern="1200">
          <a:solidFill>
            <a:schemeClr val="tx1"/>
          </a:solidFill>
          <a:latin typeface="+mn-lt"/>
          <a:ea typeface="+mn-ea"/>
          <a:cs typeface="+mn-cs"/>
        </a:defRPr>
      </a:lvl6pPr>
      <a:lvl7pPr marL="685800" indent="-114300" algn="l" defTabSz="640080" rtl="0" eaLnBrk="1" latinLnBrk="0" hangingPunct="1">
        <a:spcBef>
          <a:spcPts val="300"/>
        </a:spcBef>
        <a:buSzPct val="100000"/>
        <a:buFont typeface="Arial" panose="020B0604030504040204" pitchFamily="34" charset="0"/>
        <a:buChar char="–"/>
        <a:defRPr sz="900" kern="1200">
          <a:solidFill>
            <a:schemeClr val="tx1"/>
          </a:solidFill>
          <a:latin typeface="+mn-lt"/>
          <a:ea typeface="+mn-ea"/>
          <a:cs typeface="+mn-cs"/>
        </a:defRPr>
      </a:lvl7pPr>
      <a:lvl8pPr marL="800100" indent="-114300" algn="l" defTabSz="640080" rtl="0" eaLnBrk="1" latinLnBrk="0" hangingPunct="1">
        <a:spcBef>
          <a:spcPts val="300"/>
        </a:spcBef>
        <a:buSzPct val="100000"/>
        <a:buFont typeface="Arial" panose="020B0604020202020204" pitchFamily="34" charset="0"/>
        <a:buChar char="•"/>
        <a:defRPr sz="900" kern="1200">
          <a:solidFill>
            <a:schemeClr val="tx1"/>
          </a:solidFill>
          <a:latin typeface="+mn-lt"/>
          <a:ea typeface="+mn-ea"/>
          <a:cs typeface="+mn-cs"/>
        </a:defRPr>
      </a:lvl8pPr>
      <a:lvl9pPr marL="914400" indent="-114300" algn="l" defTabSz="640080" rtl="0" eaLnBrk="1" latinLnBrk="0" hangingPunct="1">
        <a:spcBef>
          <a:spcPts val="300"/>
        </a:spcBef>
        <a:buSzPct val="100000"/>
        <a:buFont typeface="Arial" panose="020B0604030504040204" pitchFamily="34" charset="0"/>
        <a:buChar char="–"/>
        <a:defRPr sz="9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 userDrawn="1">
          <p15:clr>
            <a:srgbClr val="C35EA4"/>
          </p15:clr>
        </p15:guide>
        <p15:guide id="2" pos="4608" userDrawn="1">
          <p15:clr>
            <a:srgbClr val="C35EA4"/>
          </p15:clr>
        </p15:guide>
        <p15:guide id="4" orient="horz" pos="5990" userDrawn="1">
          <p15:clr>
            <a:srgbClr val="C35E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ghpc.gsu.edu/tools-frameworks/sustainability-framework/" TargetMode="External"/><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descr="This introduction section is optional and should be a brief introduction previewing the subject and/or providing necessary background.&#10;">
            <a:extLst>
              <a:ext uri="{FF2B5EF4-FFF2-40B4-BE49-F238E27FC236}">
                <a16:creationId xmlns:a16="http://schemas.microsoft.com/office/drawing/2014/main" id="{E28C98CB-A8BB-3D60-7853-44DCDAC10988}"/>
              </a:ext>
            </a:extLst>
          </p:cNvPr>
          <p:cNvSpPr>
            <a:spLocks noGrp="1"/>
          </p:cNvSpPr>
          <p:nvPr>
            <p:ph type="title"/>
          </p:nvPr>
        </p:nvSpPr>
        <p:spPr>
          <a:xfrm>
            <a:off x="465037" y="1680232"/>
            <a:ext cx="5440463" cy="443198"/>
          </a:xfrm>
        </p:spPr>
        <p:txBody>
          <a:bodyPr/>
          <a:lstStyle/>
          <a:p>
            <a:r>
              <a:rPr lang="en-US" dirty="0"/>
              <a:t>Sustainability checklist</a:t>
            </a:r>
          </a:p>
        </p:txBody>
      </p:sp>
      <p:cxnSp>
        <p:nvCxnSpPr>
          <p:cNvPr id="3" name="Straight Connector 2">
            <a:extLst>
              <a:ext uri="{FF2B5EF4-FFF2-40B4-BE49-F238E27FC236}">
                <a16:creationId xmlns:a16="http://schemas.microsoft.com/office/drawing/2014/main" id="{F1368AA2-D8B9-28C1-3994-8763F7941A15}"/>
              </a:ext>
              <a:ext uri="{C183D7F6-B498-43B3-948B-1728B52AA6E4}">
                <adec:decorative xmlns:adec="http://schemas.microsoft.com/office/drawing/2017/decorative" val="1"/>
              </a:ext>
            </a:extLst>
          </p:cNvPr>
          <p:cNvCxnSpPr>
            <a:cxnSpLocks/>
          </p:cNvCxnSpPr>
          <p:nvPr/>
        </p:nvCxnSpPr>
        <p:spPr bwMode="gray">
          <a:xfrm flipV="1">
            <a:off x="5267325" y="1499234"/>
            <a:ext cx="0" cy="531361"/>
          </a:xfrm>
          <a:prstGeom prst="line">
            <a:avLst/>
          </a:prstGeom>
          <a:ln w="28575" cap="rnd">
            <a:solidFill>
              <a:schemeClr val="accent2"/>
            </a:solidFill>
            <a:prstDash val="sysDot"/>
            <a:round/>
            <a:headEnd type="none" w="med" len="med"/>
            <a:tailEnd w="med" len="med"/>
          </a:ln>
        </p:spPr>
        <p:style>
          <a:lnRef idx="1">
            <a:schemeClr val="accent1"/>
          </a:lnRef>
          <a:fillRef idx="0">
            <a:schemeClr val="accent1"/>
          </a:fillRef>
          <a:effectRef idx="0">
            <a:schemeClr val="accent1"/>
          </a:effectRef>
          <a:fontRef idx="minor">
            <a:schemeClr val="tx1"/>
          </a:fontRef>
        </p:style>
      </p:cxnSp>
      <p:sp>
        <p:nvSpPr>
          <p:cNvPr id="4" name="Sponsored by">
            <a:extLst>
              <a:ext uri="{FF2B5EF4-FFF2-40B4-BE49-F238E27FC236}">
                <a16:creationId xmlns:a16="http://schemas.microsoft.com/office/drawing/2014/main" id="{28345F8F-A363-76DF-65B3-36E17B849474}"/>
              </a:ext>
            </a:extLst>
          </p:cNvPr>
          <p:cNvSpPr txBox="1">
            <a:spLocks/>
          </p:cNvSpPr>
          <p:nvPr/>
        </p:nvSpPr>
        <p:spPr bwMode="gray">
          <a:xfrm>
            <a:off x="5394960" y="1531552"/>
            <a:ext cx="1117960" cy="130805"/>
          </a:xfrm>
          <a:prstGeom prst="rect">
            <a:avLst/>
          </a:prstGeom>
        </p:spPr>
        <p:txBody>
          <a:bodyPr vert="horz" wrap="square" lIns="0" tIns="0" rIns="0" bIns="0" rtlCol="0" anchor="t" anchorCtr="0">
            <a:spAutoFit/>
          </a:bodyPr>
          <a:lstStyle>
            <a:lvl1pPr algn="l" defTabSz="1018879" rtl="0" eaLnBrk="1" latinLnBrk="0" hangingPunct="1">
              <a:lnSpc>
                <a:spcPct val="90000"/>
              </a:lnSpc>
              <a:spcBef>
                <a:spcPct val="0"/>
              </a:spcBef>
              <a:buNone/>
              <a:defRPr sz="3000" b="0" kern="1200" baseline="0">
                <a:solidFill>
                  <a:schemeClr val="accent5"/>
                </a:solidFill>
                <a:latin typeface="+mj-lt"/>
                <a:ea typeface="+mj-ea"/>
                <a:cs typeface="+mj-cs"/>
              </a:defRPr>
            </a:lvl1pPr>
          </a:lstStyle>
          <a:p>
            <a:pPr>
              <a:lnSpc>
                <a:spcPct val="100000"/>
              </a:lnSpc>
              <a:spcBef>
                <a:spcPts val="600"/>
              </a:spcBef>
            </a:pPr>
            <a:r>
              <a:rPr lang="en-US" sz="850" dirty="0">
                <a:solidFill>
                  <a:schemeClr val="accent3"/>
                </a:solidFill>
                <a:latin typeface="+mn-lt"/>
              </a:rPr>
              <a:t>SPONSORED BY</a:t>
            </a:r>
          </a:p>
        </p:txBody>
      </p:sp>
      <p:pic>
        <p:nvPicPr>
          <p:cNvPr id="1026" name="Picture 2">
            <a:extLst>
              <a:ext uri="{FF2B5EF4-FFF2-40B4-BE49-F238E27FC236}">
                <a16:creationId xmlns:a16="http://schemas.microsoft.com/office/drawing/2014/main" id="{8DE4067A-BE2B-BB24-0A9D-E9CAB7310F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4960" y="1764915"/>
            <a:ext cx="1920240" cy="148943"/>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88FCF829-6CD3-1586-E044-D90FD9EC3CC8}"/>
              </a:ext>
            </a:extLst>
          </p:cNvPr>
          <p:cNvSpPr txBox="1"/>
          <p:nvPr/>
        </p:nvSpPr>
        <p:spPr bwMode="gray">
          <a:xfrm>
            <a:off x="457200" y="2199664"/>
            <a:ext cx="6426459" cy="558166"/>
          </a:xfrm>
          <a:prstGeom prst="rect">
            <a:avLst/>
          </a:prstGeom>
          <a:noFill/>
        </p:spPr>
        <p:txBody>
          <a:bodyPr vert="horz" wrap="square" lIns="0" tIns="0" rIns="0" bIns="0" rtlCol="0">
            <a:spAutoFit/>
          </a:bodyPr>
          <a:lstStyle/>
          <a:p>
            <a:pPr algn="l">
              <a:lnSpc>
                <a:spcPct val="110000"/>
              </a:lnSpc>
              <a:spcBef>
                <a:spcPts val="800"/>
              </a:spcBef>
              <a:buClr>
                <a:schemeClr val="accent6"/>
              </a:buClr>
            </a:pPr>
            <a:r>
              <a:rPr lang="en-US" sz="1400" dirty="0">
                <a:solidFill>
                  <a:schemeClr val="accent3"/>
                </a:solidFill>
              </a:rPr>
              <a:t>Use this checklist to track the milestones that keep program activities sustainable.</a:t>
            </a:r>
          </a:p>
          <a:p>
            <a:pPr algn="l">
              <a:lnSpc>
                <a:spcPct val="110000"/>
              </a:lnSpc>
              <a:spcBef>
                <a:spcPts val="800"/>
              </a:spcBef>
              <a:buClr>
                <a:schemeClr val="accent6"/>
              </a:buClr>
            </a:pPr>
            <a:r>
              <a:rPr lang="en-US" sz="1400" dirty="0">
                <a:solidFill>
                  <a:schemeClr val="accent3"/>
                </a:solidFill>
              </a:rPr>
              <a:t>Check the box if your organization… </a:t>
            </a:r>
          </a:p>
        </p:txBody>
      </p:sp>
      <p:grpSp>
        <p:nvGrpSpPr>
          <p:cNvPr id="1044" name="Group 1043">
            <a:extLst>
              <a:ext uri="{FF2B5EF4-FFF2-40B4-BE49-F238E27FC236}">
                <a16:creationId xmlns:a16="http://schemas.microsoft.com/office/drawing/2014/main" id="{6297ECB5-F200-DE99-F7CB-261730CAE2DC}"/>
              </a:ext>
            </a:extLst>
          </p:cNvPr>
          <p:cNvGrpSpPr/>
          <p:nvPr/>
        </p:nvGrpSpPr>
        <p:grpSpPr>
          <a:xfrm>
            <a:off x="467360" y="2941504"/>
            <a:ext cx="3166332" cy="1334208"/>
            <a:chOff x="467360" y="1973526"/>
            <a:chExt cx="3166332" cy="1334208"/>
          </a:xfrm>
        </p:grpSpPr>
        <p:sp>
          <p:nvSpPr>
            <p:cNvPr id="19" name="TextBox 18">
              <a:extLst>
                <a:ext uri="{FF2B5EF4-FFF2-40B4-BE49-F238E27FC236}">
                  <a16:creationId xmlns:a16="http://schemas.microsoft.com/office/drawing/2014/main" id="{4C13B153-B56D-0339-AAAE-5660F858CECE}"/>
                </a:ext>
              </a:extLst>
            </p:cNvPr>
            <p:cNvSpPr txBox="1"/>
            <p:nvPr/>
          </p:nvSpPr>
          <p:spPr bwMode="gray">
            <a:xfrm>
              <a:off x="467360" y="1973526"/>
              <a:ext cx="2628900" cy="187424"/>
            </a:xfrm>
            <a:prstGeom prst="rect">
              <a:avLst/>
            </a:prstGeom>
            <a:noFill/>
          </p:spPr>
          <p:txBody>
            <a:bodyPr vert="horz" wrap="square" lIns="0" tIns="0" rIns="0" bIns="0" rtlCol="0">
              <a:spAutoFit/>
            </a:bodyPr>
            <a:lstStyle/>
            <a:p>
              <a:pPr>
                <a:lnSpc>
                  <a:spcPct val="110000"/>
                </a:lnSpc>
                <a:spcBef>
                  <a:spcPts val="800"/>
                </a:spcBef>
                <a:buClr>
                  <a:schemeClr val="accent6"/>
                </a:buClr>
              </a:pPr>
              <a:r>
                <a:rPr lang="en-US" sz="1200" b="1" dirty="0"/>
                <a:t>Central mission and vision </a:t>
              </a:r>
              <a:endParaRPr lang="en-US" sz="1000" dirty="0"/>
            </a:p>
          </p:txBody>
        </p:sp>
        <p:sp>
          <p:nvSpPr>
            <p:cNvPr id="20" name="Rectangle 19">
              <a:extLst>
                <a:ext uri="{FF2B5EF4-FFF2-40B4-BE49-F238E27FC236}">
                  <a16:creationId xmlns:a16="http://schemas.microsoft.com/office/drawing/2014/main" id="{FA74AE94-4B2D-9D66-4F81-7989C31669DA}"/>
                </a:ext>
              </a:extLst>
            </p:cNvPr>
            <p:cNvSpPr/>
            <p:nvPr/>
          </p:nvSpPr>
          <p:spPr bwMode="gray">
            <a:xfrm>
              <a:off x="487680" y="2234128"/>
              <a:ext cx="137160" cy="137160"/>
            </a:xfrm>
            <a:prstGeom prst="rect">
              <a:avLst/>
            </a:prstGeom>
            <a:noFill/>
            <a:ln w="19050">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21" name="TextBox 20">
              <a:extLst>
                <a:ext uri="{FF2B5EF4-FFF2-40B4-BE49-F238E27FC236}">
                  <a16:creationId xmlns:a16="http://schemas.microsoft.com/office/drawing/2014/main" id="{D75C83C9-5A30-4AB4-4AC6-9F9874534736}"/>
                </a:ext>
              </a:extLst>
            </p:cNvPr>
            <p:cNvSpPr txBox="1"/>
            <p:nvPr/>
          </p:nvSpPr>
          <p:spPr bwMode="gray">
            <a:xfrm>
              <a:off x="754516" y="2224642"/>
              <a:ext cx="2420484" cy="156133"/>
            </a:xfrm>
            <a:prstGeom prst="rect">
              <a:avLst/>
            </a:prstGeom>
            <a:noFill/>
          </p:spPr>
          <p:txBody>
            <a:bodyPr vert="horz" wrap="square" lIns="0" tIns="0" rIns="0" bIns="0" rtlCol="0">
              <a:spAutoFit/>
            </a:bodyPr>
            <a:lstStyle/>
            <a:p>
              <a:pPr algn="l">
                <a:lnSpc>
                  <a:spcPct val="110000"/>
                </a:lnSpc>
                <a:spcBef>
                  <a:spcPts val="800"/>
                </a:spcBef>
                <a:buClr>
                  <a:schemeClr val="accent6"/>
                </a:buClr>
              </a:pPr>
              <a:r>
                <a:rPr lang="en-US" sz="1000" dirty="0"/>
                <a:t>Created a clearly defined mission</a:t>
              </a:r>
            </a:p>
          </p:txBody>
        </p:sp>
        <p:sp>
          <p:nvSpPr>
            <p:cNvPr id="22" name="Rectangle 21">
              <a:extLst>
                <a:ext uri="{FF2B5EF4-FFF2-40B4-BE49-F238E27FC236}">
                  <a16:creationId xmlns:a16="http://schemas.microsoft.com/office/drawing/2014/main" id="{6AC6B582-2B2E-B248-3204-DBD5BBFD9D34}"/>
                </a:ext>
              </a:extLst>
            </p:cNvPr>
            <p:cNvSpPr/>
            <p:nvPr/>
          </p:nvSpPr>
          <p:spPr bwMode="gray">
            <a:xfrm>
              <a:off x="487680" y="2531324"/>
              <a:ext cx="137160" cy="137160"/>
            </a:xfrm>
            <a:prstGeom prst="rect">
              <a:avLst/>
            </a:prstGeom>
            <a:noFill/>
            <a:ln w="19050">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25" name="TextBox 24">
              <a:extLst>
                <a:ext uri="{FF2B5EF4-FFF2-40B4-BE49-F238E27FC236}">
                  <a16:creationId xmlns:a16="http://schemas.microsoft.com/office/drawing/2014/main" id="{D8AF9654-0850-8EDA-E2B7-AA80916FDC30}"/>
                </a:ext>
              </a:extLst>
            </p:cNvPr>
            <p:cNvSpPr txBox="1"/>
            <p:nvPr/>
          </p:nvSpPr>
          <p:spPr bwMode="gray">
            <a:xfrm>
              <a:off x="754516" y="2434206"/>
              <a:ext cx="2817094" cy="494687"/>
            </a:xfrm>
            <a:prstGeom prst="rect">
              <a:avLst/>
            </a:prstGeom>
            <a:noFill/>
          </p:spPr>
          <p:txBody>
            <a:bodyPr vert="horz" wrap="square" lIns="0" tIns="0" rIns="0" bIns="0" rtlCol="0">
              <a:spAutoFit/>
            </a:bodyPr>
            <a:lstStyle/>
            <a:p>
              <a:pPr algn="l">
                <a:lnSpc>
                  <a:spcPct val="110000"/>
                </a:lnSpc>
                <a:spcBef>
                  <a:spcPts val="800"/>
                </a:spcBef>
                <a:buClr>
                  <a:schemeClr val="accent6"/>
                </a:buClr>
              </a:pPr>
              <a:r>
                <a:rPr lang="en-US" sz="1000" dirty="0"/>
                <a:t>Reached agreement with internal and external stakeholders on a definition and vision for sustainability</a:t>
              </a:r>
            </a:p>
          </p:txBody>
        </p:sp>
        <p:sp>
          <p:nvSpPr>
            <p:cNvPr id="26" name="Rectangle 25">
              <a:extLst>
                <a:ext uri="{FF2B5EF4-FFF2-40B4-BE49-F238E27FC236}">
                  <a16:creationId xmlns:a16="http://schemas.microsoft.com/office/drawing/2014/main" id="{CDD824CE-ED4E-CD96-5F82-C5C9C7A089A1}"/>
                </a:ext>
              </a:extLst>
            </p:cNvPr>
            <p:cNvSpPr/>
            <p:nvPr/>
          </p:nvSpPr>
          <p:spPr bwMode="gray">
            <a:xfrm>
              <a:off x="487680" y="3076449"/>
              <a:ext cx="137160" cy="137160"/>
            </a:xfrm>
            <a:prstGeom prst="rect">
              <a:avLst/>
            </a:prstGeom>
            <a:noFill/>
            <a:ln w="19050">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33" name="TextBox 32">
              <a:extLst>
                <a:ext uri="{FF2B5EF4-FFF2-40B4-BE49-F238E27FC236}">
                  <a16:creationId xmlns:a16="http://schemas.microsoft.com/office/drawing/2014/main" id="{0DFD0917-3B60-68DA-0514-F01565AE6A32}"/>
                </a:ext>
              </a:extLst>
            </p:cNvPr>
            <p:cNvSpPr txBox="1"/>
            <p:nvPr/>
          </p:nvSpPr>
          <p:spPr bwMode="gray">
            <a:xfrm>
              <a:off x="757327" y="2982324"/>
              <a:ext cx="2876365" cy="325410"/>
            </a:xfrm>
            <a:prstGeom prst="rect">
              <a:avLst/>
            </a:prstGeom>
            <a:noFill/>
          </p:spPr>
          <p:txBody>
            <a:bodyPr vert="horz" wrap="square" lIns="0" tIns="0" rIns="0" bIns="0" rtlCol="0">
              <a:spAutoFit/>
            </a:bodyPr>
            <a:lstStyle/>
            <a:p>
              <a:pPr algn="l">
                <a:lnSpc>
                  <a:spcPct val="110000"/>
                </a:lnSpc>
                <a:spcBef>
                  <a:spcPts val="800"/>
                </a:spcBef>
                <a:buClr>
                  <a:schemeClr val="accent6"/>
                </a:buClr>
              </a:pPr>
              <a:r>
                <a:rPr lang="en-US" sz="1000" dirty="0"/>
                <a:t>Identified sustainability goals (for example, community impact)</a:t>
              </a:r>
            </a:p>
          </p:txBody>
        </p:sp>
      </p:grpSp>
      <p:grpSp>
        <p:nvGrpSpPr>
          <p:cNvPr id="1049" name="Group 1048">
            <a:extLst>
              <a:ext uri="{FF2B5EF4-FFF2-40B4-BE49-F238E27FC236}">
                <a16:creationId xmlns:a16="http://schemas.microsoft.com/office/drawing/2014/main" id="{5FB90B45-64F8-A7E8-3502-4044060A247A}"/>
              </a:ext>
            </a:extLst>
          </p:cNvPr>
          <p:cNvGrpSpPr/>
          <p:nvPr/>
        </p:nvGrpSpPr>
        <p:grpSpPr>
          <a:xfrm>
            <a:off x="4046926" y="2959364"/>
            <a:ext cx="3258114" cy="1113995"/>
            <a:chOff x="4053842" y="1989855"/>
            <a:chExt cx="3258114" cy="1113995"/>
          </a:xfrm>
        </p:grpSpPr>
        <p:sp>
          <p:nvSpPr>
            <p:cNvPr id="34" name="Rectangle 33">
              <a:extLst>
                <a:ext uri="{FF2B5EF4-FFF2-40B4-BE49-F238E27FC236}">
                  <a16:creationId xmlns:a16="http://schemas.microsoft.com/office/drawing/2014/main" id="{3DD86A81-C90D-C301-DA85-2657926F1082}"/>
                </a:ext>
              </a:extLst>
            </p:cNvPr>
            <p:cNvSpPr/>
            <p:nvPr/>
          </p:nvSpPr>
          <p:spPr bwMode="gray">
            <a:xfrm>
              <a:off x="4053842" y="2312167"/>
              <a:ext cx="137160" cy="137160"/>
            </a:xfrm>
            <a:prstGeom prst="rect">
              <a:avLst/>
            </a:prstGeom>
            <a:noFill/>
            <a:ln w="19050">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35" name="TextBox 34">
              <a:extLst>
                <a:ext uri="{FF2B5EF4-FFF2-40B4-BE49-F238E27FC236}">
                  <a16:creationId xmlns:a16="http://schemas.microsoft.com/office/drawing/2014/main" id="{74EF3532-2FA1-692E-FA66-CA325B4B99F3}"/>
                </a:ext>
              </a:extLst>
            </p:cNvPr>
            <p:cNvSpPr txBox="1"/>
            <p:nvPr/>
          </p:nvSpPr>
          <p:spPr bwMode="gray">
            <a:xfrm>
              <a:off x="4394201" y="2231378"/>
              <a:ext cx="2719570" cy="494687"/>
            </a:xfrm>
            <a:prstGeom prst="rect">
              <a:avLst/>
            </a:prstGeom>
            <a:noFill/>
          </p:spPr>
          <p:txBody>
            <a:bodyPr vert="horz" wrap="square" lIns="0" tIns="0" rIns="0" bIns="0" rtlCol="0">
              <a:spAutoFit/>
            </a:bodyPr>
            <a:lstStyle/>
            <a:p>
              <a:pPr algn="l">
                <a:lnSpc>
                  <a:spcPct val="110000"/>
                </a:lnSpc>
                <a:spcBef>
                  <a:spcPts val="800"/>
                </a:spcBef>
                <a:buClr>
                  <a:schemeClr val="accent6"/>
                </a:buClr>
              </a:pPr>
              <a:r>
                <a:rPr lang="en-US" sz="1000" dirty="0"/>
                <a:t>Monitors and evaluates program activities using feedback mechanisms, measurement metrics, and qualitative/quantitative analytic tools</a:t>
              </a:r>
            </a:p>
          </p:txBody>
        </p:sp>
        <p:sp>
          <p:nvSpPr>
            <p:cNvPr id="36" name="Rectangle 35">
              <a:extLst>
                <a:ext uri="{FF2B5EF4-FFF2-40B4-BE49-F238E27FC236}">
                  <a16:creationId xmlns:a16="http://schemas.microsoft.com/office/drawing/2014/main" id="{A2114FE5-2AD8-8FEA-CACC-448A8A1BC3BF}"/>
                </a:ext>
              </a:extLst>
            </p:cNvPr>
            <p:cNvSpPr/>
            <p:nvPr/>
          </p:nvSpPr>
          <p:spPr bwMode="gray">
            <a:xfrm>
              <a:off x="4053842" y="2872565"/>
              <a:ext cx="137160" cy="137160"/>
            </a:xfrm>
            <a:prstGeom prst="rect">
              <a:avLst/>
            </a:prstGeom>
            <a:noFill/>
            <a:ln w="19050">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37" name="TextBox 36">
              <a:extLst>
                <a:ext uri="{FF2B5EF4-FFF2-40B4-BE49-F238E27FC236}">
                  <a16:creationId xmlns:a16="http://schemas.microsoft.com/office/drawing/2014/main" id="{551F9375-986D-E069-4957-CDE204BF90D2}"/>
                </a:ext>
              </a:extLst>
            </p:cNvPr>
            <p:cNvSpPr txBox="1"/>
            <p:nvPr/>
          </p:nvSpPr>
          <p:spPr bwMode="gray">
            <a:xfrm>
              <a:off x="4379755" y="2778440"/>
              <a:ext cx="2719565" cy="325410"/>
            </a:xfrm>
            <a:prstGeom prst="rect">
              <a:avLst/>
            </a:prstGeom>
            <a:noFill/>
          </p:spPr>
          <p:txBody>
            <a:bodyPr vert="horz" wrap="square" lIns="0" tIns="0" rIns="0" bIns="0" rtlCol="0">
              <a:spAutoFit/>
            </a:bodyPr>
            <a:lstStyle/>
            <a:p>
              <a:pPr algn="l">
                <a:lnSpc>
                  <a:spcPct val="110000"/>
                </a:lnSpc>
                <a:spcBef>
                  <a:spcPts val="800"/>
                </a:spcBef>
                <a:buClr>
                  <a:schemeClr val="accent6"/>
                </a:buClr>
              </a:pPr>
              <a:r>
                <a:rPr lang="en-US" sz="1000" dirty="0"/>
                <a:t>Assesses status, barriers, and reach of program activities</a:t>
              </a:r>
            </a:p>
          </p:txBody>
        </p:sp>
        <p:sp>
          <p:nvSpPr>
            <p:cNvPr id="38" name="TextBox 37">
              <a:extLst>
                <a:ext uri="{FF2B5EF4-FFF2-40B4-BE49-F238E27FC236}">
                  <a16:creationId xmlns:a16="http://schemas.microsoft.com/office/drawing/2014/main" id="{30A0F2F3-DFA8-02FF-9D43-F7F93F0E54A4}"/>
                </a:ext>
              </a:extLst>
            </p:cNvPr>
            <p:cNvSpPr txBox="1"/>
            <p:nvPr/>
          </p:nvSpPr>
          <p:spPr bwMode="gray">
            <a:xfrm>
              <a:off x="4053842" y="1989855"/>
              <a:ext cx="3258114" cy="187424"/>
            </a:xfrm>
            <a:prstGeom prst="rect">
              <a:avLst/>
            </a:prstGeom>
            <a:noFill/>
          </p:spPr>
          <p:txBody>
            <a:bodyPr vert="horz" wrap="square" lIns="0" tIns="0" rIns="0" bIns="0" rtlCol="0">
              <a:spAutoFit/>
            </a:bodyPr>
            <a:lstStyle/>
            <a:p>
              <a:pPr>
                <a:lnSpc>
                  <a:spcPct val="110000"/>
                </a:lnSpc>
                <a:spcBef>
                  <a:spcPts val="800"/>
                </a:spcBef>
                <a:buClr>
                  <a:schemeClr val="accent6"/>
                </a:buClr>
              </a:pPr>
              <a:r>
                <a:rPr lang="en-US" sz="1200" b="1" dirty="0"/>
                <a:t>Performance evaluation and measurement </a:t>
              </a:r>
              <a:endParaRPr lang="en-US" sz="1000" dirty="0"/>
            </a:p>
          </p:txBody>
        </p:sp>
      </p:grpSp>
      <p:grpSp>
        <p:nvGrpSpPr>
          <p:cNvPr id="1045" name="Group 1044">
            <a:extLst>
              <a:ext uri="{FF2B5EF4-FFF2-40B4-BE49-F238E27FC236}">
                <a16:creationId xmlns:a16="http://schemas.microsoft.com/office/drawing/2014/main" id="{C795E9A7-C86E-0749-9F27-06B4EF5863E1}"/>
              </a:ext>
            </a:extLst>
          </p:cNvPr>
          <p:cNvGrpSpPr/>
          <p:nvPr/>
        </p:nvGrpSpPr>
        <p:grpSpPr>
          <a:xfrm>
            <a:off x="467360" y="4475606"/>
            <a:ext cx="3166321" cy="1682571"/>
            <a:chOff x="467360" y="3545103"/>
            <a:chExt cx="3166321" cy="1682571"/>
          </a:xfrm>
        </p:grpSpPr>
        <p:sp>
          <p:nvSpPr>
            <p:cNvPr id="39" name="TextBox 38">
              <a:extLst>
                <a:ext uri="{FF2B5EF4-FFF2-40B4-BE49-F238E27FC236}">
                  <a16:creationId xmlns:a16="http://schemas.microsoft.com/office/drawing/2014/main" id="{22130A43-692B-839C-2968-6FF543F6CD6A}"/>
                </a:ext>
              </a:extLst>
            </p:cNvPr>
            <p:cNvSpPr txBox="1"/>
            <p:nvPr/>
          </p:nvSpPr>
          <p:spPr bwMode="gray">
            <a:xfrm>
              <a:off x="467360" y="3545103"/>
              <a:ext cx="2628900" cy="187424"/>
            </a:xfrm>
            <a:prstGeom prst="rect">
              <a:avLst/>
            </a:prstGeom>
            <a:noFill/>
          </p:spPr>
          <p:txBody>
            <a:bodyPr vert="horz" wrap="square" lIns="0" tIns="0" rIns="0" bIns="0" rtlCol="0">
              <a:spAutoFit/>
            </a:bodyPr>
            <a:lstStyle/>
            <a:p>
              <a:pPr>
                <a:lnSpc>
                  <a:spcPct val="110000"/>
                </a:lnSpc>
                <a:spcBef>
                  <a:spcPts val="800"/>
                </a:spcBef>
                <a:buClr>
                  <a:schemeClr val="accent6"/>
                </a:buClr>
              </a:pPr>
              <a:r>
                <a:rPr lang="en-US" sz="1200" b="1" dirty="0"/>
                <a:t>Leadership</a:t>
              </a:r>
              <a:endParaRPr lang="en-US" sz="1000" dirty="0"/>
            </a:p>
          </p:txBody>
        </p:sp>
        <p:sp>
          <p:nvSpPr>
            <p:cNvPr id="40" name="Rectangle 39">
              <a:extLst>
                <a:ext uri="{FF2B5EF4-FFF2-40B4-BE49-F238E27FC236}">
                  <a16:creationId xmlns:a16="http://schemas.microsoft.com/office/drawing/2014/main" id="{BBE5BC54-EFF2-11DE-2642-290299A1765A}"/>
                </a:ext>
              </a:extLst>
            </p:cNvPr>
            <p:cNvSpPr/>
            <p:nvPr/>
          </p:nvSpPr>
          <p:spPr bwMode="gray">
            <a:xfrm>
              <a:off x="487680" y="4827112"/>
              <a:ext cx="137160" cy="137160"/>
            </a:xfrm>
            <a:prstGeom prst="rect">
              <a:avLst/>
            </a:prstGeom>
            <a:noFill/>
            <a:ln w="19050">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41" name="TextBox 40">
              <a:extLst>
                <a:ext uri="{FF2B5EF4-FFF2-40B4-BE49-F238E27FC236}">
                  <a16:creationId xmlns:a16="http://schemas.microsoft.com/office/drawing/2014/main" id="{2DB4831F-CB22-EF43-D434-994183387174}"/>
                </a:ext>
              </a:extLst>
            </p:cNvPr>
            <p:cNvSpPr txBox="1"/>
            <p:nvPr/>
          </p:nvSpPr>
          <p:spPr bwMode="gray">
            <a:xfrm>
              <a:off x="757327" y="4732987"/>
              <a:ext cx="2876354" cy="494687"/>
            </a:xfrm>
            <a:prstGeom prst="rect">
              <a:avLst/>
            </a:prstGeom>
            <a:noFill/>
          </p:spPr>
          <p:txBody>
            <a:bodyPr vert="horz" wrap="square" lIns="0" tIns="0" rIns="0" bIns="0" rtlCol="0">
              <a:spAutoFit/>
            </a:bodyPr>
            <a:lstStyle/>
            <a:p>
              <a:pPr algn="l">
                <a:lnSpc>
                  <a:spcPct val="110000"/>
                </a:lnSpc>
                <a:spcBef>
                  <a:spcPts val="800"/>
                </a:spcBef>
                <a:buClr>
                  <a:schemeClr val="accent6"/>
                </a:buClr>
              </a:pPr>
              <a:r>
                <a:rPr lang="en-US" sz="1000" dirty="0"/>
                <a:t>Has leaders who are change agents and play an active role in the community and when engaging with partners</a:t>
              </a:r>
            </a:p>
          </p:txBody>
        </p:sp>
        <p:sp>
          <p:nvSpPr>
            <p:cNvPr id="42" name="Rectangle 41">
              <a:extLst>
                <a:ext uri="{FF2B5EF4-FFF2-40B4-BE49-F238E27FC236}">
                  <a16:creationId xmlns:a16="http://schemas.microsoft.com/office/drawing/2014/main" id="{CF3CF011-F8E4-CF42-ABA8-76541204AB72}"/>
                </a:ext>
              </a:extLst>
            </p:cNvPr>
            <p:cNvSpPr/>
            <p:nvPr/>
          </p:nvSpPr>
          <p:spPr bwMode="gray">
            <a:xfrm>
              <a:off x="487680" y="3890585"/>
              <a:ext cx="137160" cy="137160"/>
            </a:xfrm>
            <a:prstGeom prst="rect">
              <a:avLst/>
            </a:prstGeom>
            <a:noFill/>
            <a:ln w="19050">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43" name="TextBox 42">
              <a:extLst>
                <a:ext uri="{FF2B5EF4-FFF2-40B4-BE49-F238E27FC236}">
                  <a16:creationId xmlns:a16="http://schemas.microsoft.com/office/drawing/2014/main" id="{F0EC084C-879D-5BCB-30E4-39FAC192CEFA}"/>
                </a:ext>
              </a:extLst>
            </p:cNvPr>
            <p:cNvSpPr txBox="1"/>
            <p:nvPr/>
          </p:nvSpPr>
          <p:spPr bwMode="gray">
            <a:xfrm>
              <a:off x="757327" y="3793467"/>
              <a:ext cx="2715768" cy="494687"/>
            </a:xfrm>
            <a:prstGeom prst="rect">
              <a:avLst/>
            </a:prstGeom>
            <a:noFill/>
          </p:spPr>
          <p:txBody>
            <a:bodyPr vert="horz" wrap="square" lIns="0" tIns="0" rIns="0" bIns="0" rtlCol="0">
              <a:spAutoFit/>
            </a:bodyPr>
            <a:lstStyle/>
            <a:p>
              <a:pPr algn="l">
                <a:lnSpc>
                  <a:spcPct val="110000"/>
                </a:lnSpc>
                <a:spcBef>
                  <a:spcPts val="800"/>
                </a:spcBef>
                <a:buClr>
                  <a:schemeClr val="accent6"/>
                </a:buClr>
              </a:pPr>
              <a:r>
                <a:rPr lang="en-US" sz="1000" dirty="0"/>
                <a:t>Has a diverse leadership structure (community members, board of directors, non-governing board, etc.)</a:t>
              </a:r>
            </a:p>
          </p:txBody>
        </p:sp>
        <p:sp>
          <p:nvSpPr>
            <p:cNvPr id="44" name="Rectangle 43">
              <a:extLst>
                <a:ext uri="{FF2B5EF4-FFF2-40B4-BE49-F238E27FC236}">
                  <a16:creationId xmlns:a16="http://schemas.microsoft.com/office/drawing/2014/main" id="{8275AEA1-664B-A211-FE8E-BB8211FDCA66}"/>
                </a:ext>
              </a:extLst>
            </p:cNvPr>
            <p:cNvSpPr/>
            <p:nvPr/>
          </p:nvSpPr>
          <p:spPr bwMode="gray">
            <a:xfrm>
              <a:off x="487680" y="4440413"/>
              <a:ext cx="137160" cy="137160"/>
            </a:xfrm>
            <a:prstGeom prst="rect">
              <a:avLst/>
            </a:prstGeom>
            <a:noFill/>
            <a:ln w="19050">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45" name="TextBox 44">
              <a:extLst>
                <a:ext uri="{FF2B5EF4-FFF2-40B4-BE49-F238E27FC236}">
                  <a16:creationId xmlns:a16="http://schemas.microsoft.com/office/drawing/2014/main" id="{6303D889-BB2B-DAD3-AB11-335BEE0DB30F}"/>
                </a:ext>
              </a:extLst>
            </p:cNvPr>
            <p:cNvSpPr txBox="1"/>
            <p:nvPr/>
          </p:nvSpPr>
          <p:spPr bwMode="gray">
            <a:xfrm>
              <a:off x="757324" y="4346288"/>
              <a:ext cx="2835377" cy="325410"/>
            </a:xfrm>
            <a:prstGeom prst="rect">
              <a:avLst/>
            </a:prstGeom>
            <a:noFill/>
          </p:spPr>
          <p:txBody>
            <a:bodyPr vert="horz" wrap="square" lIns="0" tIns="0" rIns="0" bIns="0" rtlCol="0">
              <a:spAutoFit/>
            </a:bodyPr>
            <a:lstStyle/>
            <a:p>
              <a:pPr algn="l">
                <a:lnSpc>
                  <a:spcPct val="110000"/>
                </a:lnSpc>
                <a:spcBef>
                  <a:spcPts val="800"/>
                </a:spcBef>
                <a:buClr>
                  <a:schemeClr val="accent6"/>
                </a:buClr>
              </a:pPr>
              <a:r>
                <a:rPr lang="en-US" sz="1000" dirty="0"/>
                <a:t>Has mechanisms to facilitate the recruitment of future leaders</a:t>
              </a:r>
            </a:p>
          </p:txBody>
        </p:sp>
      </p:grpSp>
      <p:grpSp>
        <p:nvGrpSpPr>
          <p:cNvPr id="1050" name="Group 1049">
            <a:extLst>
              <a:ext uri="{FF2B5EF4-FFF2-40B4-BE49-F238E27FC236}">
                <a16:creationId xmlns:a16="http://schemas.microsoft.com/office/drawing/2014/main" id="{1474ED82-FBD0-D80D-F54E-D5D56ED12095}"/>
              </a:ext>
            </a:extLst>
          </p:cNvPr>
          <p:cNvGrpSpPr/>
          <p:nvPr/>
        </p:nvGrpSpPr>
        <p:grpSpPr>
          <a:xfrm>
            <a:off x="4043161" y="4252641"/>
            <a:ext cx="3265644" cy="1488605"/>
            <a:chOff x="4049556" y="3788901"/>
            <a:chExt cx="3059924" cy="1488605"/>
          </a:xfrm>
        </p:grpSpPr>
        <p:sp>
          <p:nvSpPr>
            <p:cNvPr id="46" name="TextBox 45">
              <a:extLst>
                <a:ext uri="{FF2B5EF4-FFF2-40B4-BE49-F238E27FC236}">
                  <a16:creationId xmlns:a16="http://schemas.microsoft.com/office/drawing/2014/main" id="{457075C1-CBD5-A6B3-D3B0-0455DEDED8C2}"/>
                </a:ext>
              </a:extLst>
            </p:cNvPr>
            <p:cNvSpPr txBox="1"/>
            <p:nvPr/>
          </p:nvSpPr>
          <p:spPr bwMode="gray">
            <a:xfrm>
              <a:off x="4049556" y="3788901"/>
              <a:ext cx="2628900" cy="187424"/>
            </a:xfrm>
            <a:prstGeom prst="rect">
              <a:avLst/>
            </a:prstGeom>
            <a:noFill/>
          </p:spPr>
          <p:txBody>
            <a:bodyPr vert="horz" wrap="square" lIns="0" tIns="0" rIns="0" bIns="0" rtlCol="0">
              <a:spAutoFit/>
            </a:bodyPr>
            <a:lstStyle/>
            <a:p>
              <a:pPr>
                <a:lnSpc>
                  <a:spcPct val="110000"/>
                </a:lnSpc>
                <a:spcBef>
                  <a:spcPts val="800"/>
                </a:spcBef>
                <a:buClr>
                  <a:schemeClr val="accent6"/>
                </a:buClr>
              </a:pPr>
              <a:r>
                <a:rPr lang="en-US" sz="1200" b="1" dirty="0"/>
                <a:t>Operational advancement/efficiency</a:t>
              </a:r>
              <a:endParaRPr lang="en-US" sz="1000" dirty="0"/>
            </a:p>
          </p:txBody>
        </p:sp>
        <p:sp>
          <p:nvSpPr>
            <p:cNvPr id="47" name="Rectangle 46">
              <a:extLst>
                <a:ext uri="{FF2B5EF4-FFF2-40B4-BE49-F238E27FC236}">
                  <a16:creationId xmlns:a16="http://schemas.microsoft.com/office/drawing/2014/main" id="{545CD9CE-265C-F314-910E-48033285B90E}"/>
                </a:ext>
              </a:extLst>
            </p:cNvPr>
            <p:cNvSpPr/>
            <p:nvPr/>
          </p:nvSpPr>
          <p:spPr bwMode="gray">
            <a:xfrm>
              <a:off x="4053842" y="4888771"/>
              <a:ext cx="137160" cy="137160"/>
            </a:xfrm>
            <a:prstGeom prst="rect">
              <a:avLst/>
            </a:prstGeom>
            <a:noFill/>
            <a:ln w="19050">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48" name="TextBox 47">
              <a:extLst>
                <a:ext uri="{FF2B5EF4-FFF2-40B4-BE49-F238E27FC236}">
                  <a16:creationId xmlns:a16="http://schemas.microsoft.com/office/drawing/2014/main" id="{DE3907F1-482F-2533-7228-283DEFB07050}"/>
                </a:ext>
              </a:extLst>
            </p:cNvPr>
            <p:cNvSpPr txBox="1"/>
            <p:nvPr/>
          </p:nvSpPr>
          <p:spPr bwMode="gray">
            <a:xfrm>
              <a:off x="4389915" y="4782819"/>
              <a:ext cx="2719560" cy="494687"/>
            </a:xfrm>
            <a:prstGeom prst="rect">
              <a:avLst/>
            </a:prstGeom>
            <a:noFill/>
          </p:spPr>
          <p:txBody>
            <a:bodyPr vert="horz" wrap="square" lIns="0" tIns="0" rIns="0" bIns="0" rtlCol="0">
              <a:spAutoFit/>
            </a:bodyPr>
            <a:lstStyle/>
            <a:p>
              <a:pPr algn="l">
                <a:lnSpc>
                  <a:spcPct val="110000"/>
                </a:lnSpc>
                <a:spcBef>
                  <a:spcPts val="800"/>
                </a:spcBef>
                <a:buClr>
                  <a:schemeClr val="accent6"/>
                </a:buClr>
              </a:pPr>
              <a:r>
                <a:rPr lang="en-US" sz="1000" dirty="0"/>
                <a:t>Has the information system infrastructure in place for collection and analysis of patient data, care coordination, identified billing codes, etc. </a:t>
              </a:r>
            </a:p>
          </p:txBody>
        </p:sp>
        <p:sp>
          <p:nvSpPr>
            <p:cNvPr id="49" name="Rectangle 48">
              <a:extLst>
                <a:ext uri="{FF2B5EF4-FFF2-40B4-BE49-F238E27FC236}">
                  <a16:creationId xmlns:a16="http://schemas.microsoft.com/office/drawing/2014/main" id="{802DDA99-AD8C-F567-C46F-DA65A22B00C1}"/>
                </a:ext>
              </a:extLst>
            </p:cNvPr>
            <p:cNvSpPr/>
            <p:nvPr/>
          </p:nvSpPr>
          <p:spPr bwMode="gray">
            <a:xfrm>
              <a:off x="4053842" y="4122381"/>
              <a:ext cx="137160" cy="137160"/>
            </a:xfrm>
            <a:prstGeom prst="rect">
              <a:avLst/>
            </a:prstGeom>
            <a:noFill/>
            <a:ln w="19050">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50" name="TextBox 49">
              <a:extLst>
                <a:ext uri="{FF2B5EF4-FFF2-40B4-BE49-F238E27FC236}">
                  <a16:creationId xmlns:a16="http://schemas.microsoft.com/office/drawing/2014/main" id="{29DF74AC-9287-7133-4AE3-A29B8A9176DA}"/>
                </a:ext>
              </a:extLst>
            </p:cNvPr>
            <p:cNvSpPr txBox="1"/>
            <p:nvPr/>
          </p:nvSpPr>
          <p:spPr bwMode="gray">
            <a:xfrm>
              <a:off x="4389915" y="4028256"/>
              <a:ext cx="2719564" cy="325410"/>
            </a:xfrm>
            <a:prstGeom prst="rect">
              <a:avLst/>
            </a:prstGeom>
            <a:noFill/>
          </p:spPr>
          <p:txBody>
            <a:bodyPr vert="horz" wrap="square" lIns="0" tIns="0" rIns="0" bIns="0" rtlCol="0">
              <a:spAutoFit/>
            </a:bodyPr>
            <a:lstStyle/>
            <a:p>
              <a:pPr algn="l">
                <a:lnSpc>
                  <a:spcPct val="110000"/>
                </a:lnSpc>
                <a:spcBef>
                  <a:spcPts val="800"/>
                </a:spcBef>
                <a:buClr>
                  <a:schemeClr val="accent6"/>
                </a:buClr>
              </a:pPr>
              <a:r>
                <a:rPr lang="en-US" sz="1000" dirty="0"/>
                <a:t>Determines fiscal feasibility using a budget line-item for each program activity</a:t>
              </a:r>
            </a:p>
          </p:txBody>
        </p:sp>
        <p:sp>
          <p:nvSpPr>
            <p:cNvPr id="51" name="Rectangle 50">
              <a:extLst>
                <a:ext uri="{FF2B5EF4-FFF2-40B4-BE49-F238E27FC236}">
                  <a16:creationId xmlns:a16="http://schemas.microsoft.com/office/drawing/2014/main" id="{995E3FE1-B7AC-489E-2152-DD0E9CBF0973}"/>
                </a:ext>
              </a:extLst>
            </p:cNvPr>
            <p:cNvSpPr/>
            <p:nvPr/>
          </p:nvSpPr>
          <p:spPr bwMode="gray">
            <a:xfrm>
              <a:off x="4053842" y="4501157"/>
              <a:ext cx="137160" cy="137160"/>
            </a:xfrm>
            <a:prstGeom prst="rect">
              <a:avLst/>
            </a:prstGeom>
            <a:noFill/>
            <a:ln w="19050">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52" name="TextBox 51">
              <a:extLst>
                <a:ext uri="{FF2B5EF4-FFF2-40B4-BE49-F238E27FC236}">
                  <a16:creationId xmlns:a16="http://schemas.microsoft.com/office/drawing/2014/main" id="{CA5715AA-26E8-110A-543A-2621DC862019}"/>
                </a:ext>
              </a:extLst>
            </p:cNvPr>
            <p:cNvSpPr txBox="1"/>
            <p:nvPr/>
          </p:nvSpPr>
          <p:spPr bwMode="gray">
            <a:xfrm>
              <a:off x="4389916" y="4407032"/>
              <a:ext cx="2719564" cy="325410"/>
            </a:xfrm>
            <a:prstGeom prst="rect">
              <a:avLst/>
            </a:prstGeom>
            <a:noFill/>
          </p:spPr>
          <p:txBody>
            <a:bodyPr vert="horz" wrap="square" lIns="0" tIns="0" rIns="0" bIns="0" rtlCol="0">
              <a:spAutoFit/>
            </a:bodyPr>
            <a:lstStyle/>
            <a:p>
              <a:pPr algn="l">
                <a:lnSpc>
                  <a:spcPct val="110000"/>
                </a:lnSpc>
                <a:spcBef>
                  <a:spcPts val="800"/>
                </a:spcBef>
                <a:buClr>
                  <a:schemeClr val="accent6"/>
                </a:buClr>
              </a:pPr>
              <a:r>
                <a:rPr lang="en-US" sz="1000" dirty="0"/>
                <a:t>Has identified necessary changes to program implementation or administration</a:t>
              </a:r>
            </a:p>
          </p:txBody>
        </p:sp>
      </p:grpSp>
      <p:grpSp>
        <p:nvGrpSpPr>
          <p:cNvPr id="1046" name="Group 1045">
            <a:extLst>
              <a:ext uri="{FF2B5EF4-FFF2-40B4-BE49-F238E27FC236}">
                <a16:creationId xmlns:a16="http://schemas.microsoft.com/office/drawing/2014/main" id="{AFA31942-87CA-7A6D-F607-6AFF6457B719}"/>
              </a:ext>
            </a:extLst>
          </p:cNvPr>
          <p:cNvGrpSpPr/>
          <p:nvPr/>
        </p:nvGrpSpPr>
        <p:grpSpPr>
          <a:xfrm>
            <a:off x="483654" y="6317357"/>
            <a:ext cx="3166325" cy="1188758"/>
            <a:chOff x="467360" y="5453809"/>
            <a:chExt cx="3166325" cy="1188758"/>
          </a:xfrm>
        </p:grpSpPr>
        <p:sp>
          <p:nvSpPr>
            <p:cNvPr id="53" name="TextBox 52">
              <a:extLst>
                <a:ext uri="{FF2B5EF4-FFF2-40B4-BE49-F238E27FC236}">
                  <a16:creationId xmlns:a16="http://schemas.microsoft.com/office/drawing/2014/main" id="{89DCB4E6-0533-59E0-A5DE-A3D6929CEEA2}"/>
                </a:ext>
              </a:extLst>
            </p:cNvPr>
            <p:cNvSpPr txBox="1"/>
            <p:nvPr/>
          </p:nvSpPr>
          <p:spPr bwMode="gray">
            <a:xfrm>
              <a:off x="467360" y="5453809"/>
              <a:ext cx="2628900" cy="187424"/>
            </a:xfrm>
            <a:prstGeom prst="rect">
              <a:avLst/>
            </a:prstGeom>
            <a:noFill/>
          </p:spPr>
          <p:txBody>
            <a:bodyPr vert="horz" wrap="square" lIns="0" tIns="0" rIns="0" bIns="0" rtlCol="0">
              <a:spAutoFit/>
            </a:bodyPr>
            <a:lstStyle/>
            <a:p>
              <a:pPr>
                <a:lnSpc>
                  <a:spcPct val="110000"/>
                </a:lnSpc>
                <a:spcBef>
                  <a:spcPts val="800"/>
                </a:spcBef>
                <a:buClr>
                  <a:schemeClr val="accent6"/>
                </a:buClr>
              </a:pPr>
              <a:r>
                <a:rPr lang="en-US" sz="1200" b="1" dirty="0"/>
                <a:t>People</a:t>
              </a:r>
              <a:endParaRPr lang="en-US" sz="1000" dirty="0"/>
            </a:p>
          </p:txBody>
        </p:sp>
        <p:sp>
          <p:nvSpPr>
            <p:cNvPr id="54" name="Rectangle 53">
              <a:extLst>
                <a:ext uri="{FF2B5EF4-FFF2-40B4-BE49-F238E27FC236}">
                  <a16:creationId xmlns:a16="http://schemas.microsoft.com/office/drawing/2014/main" id="{C09CCFAA-E406-57C5-CB77-CA5D810A83F2}"/>
                </a:ext>
              </a:extLst>
            </p:cNvPr>
            <p:cNvSpPr/>
            <p:nvPr/>
          </p:nvSpPr>
          <p:spPr bwMode="gray">
            <a:xfrm>
              <a:off x="487680" y="6495749"/>
              <a:ext cx="137160" cy="137160"/>
            </a:xfrm>
            <a:prstGeom prst="rect">
              <a:avLst/>
            </a:prstGeom>
            <a:noFill/>
            <a:ln w="19050">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55" name="TextBox 54">
              <a:extLst>
                <a:ext uri="{FF2B5EF4-FFF2-40B4-BE49-F238E27FC236}">
                  <a16:creationId xmlns:a16="http://schemas.microsoft.com/office/drawing/2014/main" id="{B693FFD1-80EB-8B89-F0FE-3D93E772B1A8}"/>
                </a:ext>
              </a:extLst>
            </p:cNvPr>
            <p:cNvSpPr txBox="1"/>
            <p:nvPr/>
          </p:nvSpPr>
          <p:spPr bwMode="gray">
            <a:xfrm>
              <a:off x="757327" y="6486434"/>
              <a:ext cx="2835377" cy="156133"/>
            </a:xfrm>
            <a:prstGeom prst="rect">
              <a:avLst/>
            </a:prstGeom>
            <a:noFill/>
          </p:spPr>
          <p:txBody>
            <a:bodyPr vert="horz" wrap="square" lIns="0" tIns="0" rIns="0" bIns="0" rtlCol="0">
              <a:spAutoFit/>
            </a:bodyPr>
            <a:lstStyle/>
            <a:p>
              <a:pPr algn="l">
                <a:lnSpc>
                  <a:spcPct val="110000"/>
                </a:lnSpc>
                <a:spcBef>
                  <a:spcPts val="800"/>
                </a:spcBef>
                <a:buClr>
                  <a:schemeClr val="accent6"/>
                </a:buClr>
              </a:pPr>
              <a:r>
                <a:rPr lang="en-US" sz="1000" dirty="0"/>
                <a:t>Has a recruitment strategy to meet staffing needs</a:t>
              </a:r>
            </a:p>
          </p:txBody>
        </p:sp>
        <p:sp>
          <p:nvSpPr>
            <p:cNvPr id="56" name="Rectangle 55">
              <a:extLst>
                <a:ext uri="{FF2B5EF4-FFF2-40B4-BE49-F238E27FC236}">
                  <a16:creationId xmlns:a16="http://schemas.microsoft.com/office/drawing/2014/main" id="{1BD866C0-A53A-A5EE-E0E4-AC887E8C7045}"/>
                </a:ext>
              </a:extLst>
            </p:cNvPr>
            <p:cNvSpPr/>
            <p:nvPr/>
          </p:nvSpPr>
          <p:spPr bwMode="gray">
            <a:xfrm>
              <a:off x="487680" y="5804398"/>
              <a:ext cx="137160" cy="137160"/>
            </a:xfrm>
            <a:prstGeom prst="rect">
              <a:avLst/>
            </a:prstGeom>
            <a:noFill/>
            <a:ln w="19050">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57" name="TextBox 56">
              <a:extLst>
                <a:ext uri="{FF2B5EF4-FFF2-40B4-BE49-F238E27FC236}">
                  <a16:creationId xmlns:a16="http://schemas.microsoft.com/office/drawing/2014/main" id="{23D563B4-9BC0-7645-AEA5-6EBBAEEF2107}"/>
                </a:ext>
              </a:extLst>
            </p:cNvPr>
            <p:cNvSpPr txBox="1"/>
            <p:nvPr/>
          </p:nvSpPr>
          <p:spPr bwMode="gray">
            <a:xfrm>
              <a:off x="757327" y="5705941"/>
              <a:ext cx="2876358" cy="494687"/>
            </a:xfrm>
            <a:prstGeom prst="rect">
              <a:avLst/>
            </a:prstGeom>
            <a:noFill/>
          </p:spPr>
          <p:txBody>
            <a:bodyPr vert="horz" wrap="square" lIns="0" tIns="0" rIns="0" bIns="0" rtlCol="0">
              <a:spAutoFit/>
            </a:bodyPr>
            <a:lstStyle/>
            <a:p>
              <a:pPr>
                <a:lnSpc>
                  <a:spcPct val="110000"/>
                </a:lnSpc>
                <a:spcBef>
                  <a:spcPts val="800"/>
                </a:spcBef>
                <a:buClr>
                  <a:schemeClr val="accent6"/>
                </a:buClr>
              </a:pPr>
              <a:r>
                <a:rPr lang="en-US" sz="1000" dirty="0"/>
                <a:t>Knows the number of staff needed to carry out program activities (managers, volunteers, and administration)</a:t>
              </a:r>
            </a:p>
          </p:txBody>
        </p:sp>
        <p:sp>
          <p:nvSpPr>
            <p:cNvPr id="58" name="Rectangle 57">
              <a:extLst>
                <a:ext uri="{FF2B5EF4-FFF2-40B4-BE49-F238E27FC236}">
                  <a16:creationId xmlns:a16="http://schemas.microsoft.com/office/drawing/2014/main" id="{6C496338-3436-1341-856E-B54E3EC4AB34}"/>
                </a:ext>
              </a:extLst>
            </p:cNvPr>
            <p:cNvSpPr/>
            <p:nvPr/>
          </p:nvSpPr>
          <p:spPr bwMode="gray">
            <a:xfrm>
              <a:off x="487680" y="6274617"/>
              <a:ext cx="137160" cy="137160"/>
            </a:xfrm>
            <a:prstGeom prst="rect">
              <a:avLst/>
            </a:prstGeom>
            <a:noFill/>
            <a:ln w="19050">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59" name="TextBox 58">
              <a:extLst>
                <a:ext uri="{FF2B5EF4-FFF2-40B4-BE49-F238E27FC236}">
                  <a16:creationId xmlns:a16="http://schemas.microsoft.com/office/drawing/2014/main" id="{BC5C492B-A154-D573-A620-5ABB6F79C091}"/>
                </a:ext>
              </a:extLst>
            </p:cNvPr>
            <p:cNvSpPr txBox="1"/>
            <p:nvPr/>
          </p:nvSpPr>
          <p:spPr bwMode="gray">
            <a:xfrm>
              <a:off x="757327" y="6265131"/>
              <a:ext cx="2772478" cy="156133"/>
            </a:xfrm>
            <a:prstGeom prst="rect">
              <a:avLst/>
            </a:prstGeom>
            <a:noFill/>
          </p:spPr>
          <p:txBody>
            <a:bodyPr vert="horz" wrap="square" lIns="0" tIns="0" rIns="0" bIns="0" rtlCol="0">
              <a:spAutoFit/>
            </a:bodyPr>
            <a:lstStyle/>
            <a:p>
              <a:pPr algn="l">
                <a:lnSpc>
                  <a:spcPct val="110000"/>
                </a:lnSpc>
                <a:spcBef>
                  <a:spcPts val="800"/>
                </a:spcBef>
                <a:buClr>
                  <a:schemeClr val="accent6"/>
                </a:buClr>
              </a:pPr>
              <a:r>
                <a:rPr lang="en-US" sz="1000" dirty="0"/>
                <a:t>Has clear staff roles, duties, and expectations</a:t>
              </a:r>
            </a:p>
          </p:txBody>
        </p:sp>
      </p:grpSp>
      <p:cxnSp>
        <p:nvCxnSpPr>
          <p:cNvPr id="1030" name="Straight Connector 1029">
            <a:extLst>
              <a:ext uri="{FF2B5EF4-FFF2-40B4-BE49-F238E27FC236}">
                <a16:creationId xmlns:a16="http://schemas.microsoft.com/office/drawing/2014/main" id="{9FF5BB8D-B02C-C187-F82E-625FA201DB09}"/>
              </a:ext>
            </a:extLst>
          </p:cNvPr>
          <p:cNvCxnSpPr>
            <a:cxnSpLocks/>
          </p:cNvCxnSpPr>
          <p:nvPr/>
        </p:nvCxnSpPr>
        <p:spPr bwMode="gray">
          <a:xfrm>
            <a:off x="3784600" y="2966819"/>
            <a:ext cx="0" cy="6583680"/>
          </a:xfrm>
          <a:prstGeom prst="line">
            <a:avLst/>
          </a:prstGeom>
          <a:ln w="12700">
            <a:solidFill>
              <a:schemeClr val="accent6"/>
            </a:solidFill>
            <a:miter lim="800000"/>
            <a:headEnd type="none"/>
            <a:tailEnd type="none"/>
          </a:ln>
        </p:spPr>
        <p:style>
          <a:lnRef idx="1">
            <a:schemeClr val="accent1"/>
          </a:lnRef>
          <a:fillRef idx="0">
            <a:schemeClr val="accent1"/>
          </a:fillRef>
          <a:effectRef idx="0">
            <a:schemeClr val="accent1"/>
          </a:effectRef>
          <a:fontRef idx="minor">
            <a:schemeClr val="tx1"/>
          </a:fontRef>
        </p:style>
      </p:cxnSp>
      <p:grpSp>
        <p:nvGrpSpPr>
          <p:cNvPr id="1052" name="Group 1051">
            <a:extLst>
              <a:ext uri="{FF2B5EF4-FFF2-40B4-BE49-F238E27FC236}">
                <a16:creationId xmlns:a16="http://schemas.microsoft.com/office/drawing/2014/main" id="{A3306468-9896-93D1-1565-237301128869}"/>
              </a:ext>
            </a:extLst>
          </p:cNvPr>
          <p:cNvGrpSpPr/>
          <p:nvPr/>
        </p:nvGrpSpPr>
        <p:grpSpPr>
          <a:xfrm>
            <a:off x="4046312" y="5922825"/>
            <a:ext cx="3265644" cy="1676661"/>
            <a:chOff x="4039396" y="5697607"/>
            <a:chExt cx="3070080" cy="1676661"/>
          </a:xfrm>
        </p:grpSpPr>
        <p:sp>
          <p:nvSpPr>
            <p:cNvPr id="60" name="TextBox 59">
              <a:extLst>
                <a:ext uri="{FF2B5EF4-FFF2-40B4-BE49-F238E27FC236}">
                  <a16:creationId xmlns:a16="http://schemas.microsoft.com/office/drawing/2014/main" id="{E17F10BF-51A1-286C-DF77-21D5B733BCFA}"/>
                </a:ext>
              </a:extLst>
            </p:cNvPr>
            <p:cNvSpPr txBox="1"/>
            <p:nvPr/>
          </p:nvSpPr>
          <p:spPr bwMode="gray">
            <a:xfrm>
              <a:off x="4039396" y="5697607"/>
              <a:ext cx="2628900" cy="187424"/>
            </a:xfrm>
            <a:prstGeom prst="rect">
              <a:avLst/>
            </a:prstGeom>
            <a:noFill/>
          </p:spPr>
          <p:txBody>
            <a:bodyPr vert="horz" wrap="square" lIns="0" tIns="0" rIns="0" bIns="0" rtlCol="0">
              <a:spAutoFit/>
            </a:bodyPr>
            <a:lstStyle/>
            <a:p>
              <a:pPr>
                <a:lnSpc>
                  <a:spcPct val="110000"/>
                </a:lnSpc>
                <a:spcBef>
                  <a:spcPts val="800"/>
                </a:spcBef>
                <a:buClr>
                  <a:schemeClr val="accent6"/>
                </a:buClr>
              </a:pPr>
              <a:r>
                <a:rPr lang="en-US" sz="1200" b="1" dirty="0"/>
                <a:t>Sunset/replace existing programs</a:t>
              </a:r>
              <a:endParaRPr lang="en-US" sz="1000" dirty="0"/>
            </a:p>
          </p:txBody>
        </p:sp>
        <p:sp>
          <p:nvSpPr>
            <p:cNvPr id="62" name="TextBox 61">
              <a:extLst>
                <a:ext uri="{FF2B5EF4-FFF2-40B4-BE49-F238E27FC236}">
                  <a16:creationId xmlns:a16="http://schemas.microsoft.com/office/drawing/2014/main" id="{65424443-8E5F-585E-5D4D-BFCA828B388F}"/>
                </a:ext>
              </a:extLst>
            </p:cNvPr>
            <p:cNvSpPr txBox="1"/>
            <p:nvPr/>
          </p:nvSpPr>
          <p:spPr bwMode="gray">
            <a:xfrm>
              <a:off x="4389916" y="6879581"/>
              <a:ext cx="2719560" cy="494687"/>
            </a:xfrm>
            <a:prstGeom prst="rect">
              <a:avLst/>
            </a:prstGeom>
            <a:noFill/>
          </p:spPr>
          <p:txBody>
            <a:bodyPr vert="horz" wrap="square" lIns="0" tIns="0" rIns="0" bIns="0" rtlCol="0">
              <a:spAutoFit/>
            </a:bodyPr>
            <a:lstStyle/>
            <a:p>
              <a:pPr algn="l">
                <a:lnSpc>
                  <a:spcPct val="110000"/>
                </a:lnSpc>
                <a:spcBef>
                  <a:spcPts val="800"/>
                </a:spcBef>
                <a:buClr>
                  <a:schemeClr val="accent6"/>
                </a:buClr>
              </a:pPr>
              <a:r>
                <a:rPr lang="en-US" sz="1000" dirty="0"/>
                <a:t>Can sunset/replace programs with minimal changes to the organization’s structure and </a:t>
              </a:r>
              <a:br>
                <a:rPr lang="en-US" sz="1000" dirty="0"/>
              </a:br>
              <a:r>
                <a:rPr lang="en-US" sz="1000" dirty="0"/>
                <a:t>day-to-day operations</a:t>
              </a:r>
            </a:p>
          </p:txBody>
        </p:sp>
        <p:sp>
          <p:nvSpPr>
            <p:cNvPr id="63" name="Rectangle 62">
              <a:extLst>
                <a:ext uri="{FF2B5EF4-FFF2-40B4-BE49-F238E27FC236}">
                  <a16:creationId xmlns:a16="http://schemas.microsoft.com/office/drawing/2014/main" id="{8F0F5F4D-949C-47BF-D61E-F1B6D43342AE}"/>
                </a:ext>
              </a:extLst>
            </p:cNvPr>
            <p:cNvSpPr/>
            <p:nvPr/>
          </p:nvSpPr>
          <p:spPr bwMode="gray">
            <a:xfrm>
              <a:off x="4053842" y="6047441"/>
              <a:ext cx="137160" cy="137160"/>
            </a:xfrm>
            <a:prstGeom prst="rect">
              <a:avLst/>
            </a:prstGeom>
            <a:noFill/>
            <a:ln w="19050">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1024" name="TextBox 1023">
              <a:extLst>
                <a:ext uri="{FF2B5EF4-FFF2-40B4-BE49-F238E27FC236}">
                  <a16:creationId xmlns:a16="http://schemas.microsoft.com/office/drawing/2014/main" id="{115B61D5-B7D2-A65D-9CCD-40A40791D2B1}"/>
                </a:ext>
              </a:extLst>
            </p:cNvPr>
            <p:cNvSpPr txBox="1"/>
            <p:nvPr/>
          </p:nvSpPr>
          <p:spPr bwMode="gray">
            <a:xfrm>
              <a:off x="4389916" y="5941489"/>
              <a:ext cx="2719560" cy="494687"/>
            </a:xfrm>
            <a:prstGeom prst="rect">
              <a:avLst/>
            </a:prstGeom>
            <a:noFill/>
          </p:spPr>
          <p:txBody>
            <a:bodyPr vert="horz" wrap="square" lIns="0" tIns="0" rIns="0" bIns="0" rtlCol="0">
              <a:spAutoFit/>
            </a:bodyPr>
            <a:lstStyle/>
            <a:p>
              <a:pPr algn="l">
                <a:lnSpc>
                  <a:spcPct val="110000"/>
                </a:lnSpc>
                <a:spcBef>
                  <a:spcPts val="800"/>
                </a:spcBef>
                <a:buClr>
                  <a:schemeClr val="accent6"/>
                </a:buClr>
              </a:pPr>
              <a:r>
                <a:rPr lang="en-US" sz="1000" dirty="0"/>
                <a:t>Has criteria to judge whether a program activity should be continued or replaced (example: positive impact/addresses community needs)</a:t>
              </a:r>
            </a:p>
          </p:txBody>
        </p:sp>
        <p:sp>
          <p:nvSpPr>
            <p:cNvPr id="1027" name="TextBox 1026">
              <a:extLst>
                <a:ext uri="{FF2B5EF4-FFF2-40B4-BE49-F238E27FC236}">
                  <a16:creationId xmlns:a16="http://schemas.microsoft.com/office/drawing/2014/main" id="{8E3EB3B6-AE52-7DD4-CAE7-D649AEFB3F43}"/>
                </a:ext>
              </a:extLst>
            </p:cNvPr>
            <p:cNvSpPr txBox="1"/>
            <p:nvPr/>
          </p:nvSpPr>
          <p:spPr bwMode="gray">
            <a:xfrm>
              <a:off x="4389916" y="6496460"/>
              <a:ext cx="2719560" cy="325410"/>
            </a:xfrm>
            <a:prstGeom prst="rect">
              <a:avLst/>
            </a:prstGeom>
            <a:noFill/>
          </p:spPr>
          <p:txBody>
            <a:bodyPr vert="horz" wrap="square" lIns="0" tIns="0" rIns="0" bIns="0" rtlCol="0">
              <a:spAutoFit/>
            </a:bodyPr>
            <a:lstStyle/>
            <a:p>
              <a:pPr algn="l">
                <a:lnSpc>
                  <a:spcPct val="110000"/>
                </a:lnSpc>
                <a:spcBef>
                  <a:spcPts val="800"/>
                </a:spcBef>
                <a:buClr>
                  <a:schemeClr val="accent6"/>
                </a:buClr>
              </a:pPr>
              <a:r>
                <a:rPr lang="en-US" sz="1000" dirty="0"/>
                <a:t>Has ranked existing activities against identified criteria (example: does or does not meet criteria)</a:t>
              </a:r>
            </a:p>
          </p:txBody>
        </p:sp>
        <p:sp>
          <p:nvSpPr>
            <p:cNvPr id="61" name="Rectangle 60">
              <a:extLst>
                <a:ext uri="{FF2B5EF4-FFF2-40B4-BE49-F238E27FC236}">
                  <a16:creationId xmlns:a16="http://schemas.microsoft.com/office/drawing/2014/main" id="{3DCA0AEF-1244-9AE2-3FD4-897F6F521848}"/>
                </a:ext>
              </a:extLst>
            </p:cNvPr>
            <p:cNvSpPr/>
            <p:nvPr/>
          </p:nvSpPr>
          <p:spPr bwMode="gray">
            <a:xfrm>
              <a:off x="4053842" y="6985533"/>
              <a:ext cx="137160" cy="137160"/>
            </a:xfrm>
            <a:prstGeom prst="rect">
              <a:avLst/>
            </a:prstGeom>
            <a:noFill/>
            <a:ln w="19050">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1025" name="Rectangle 1024">
              <a:extLst>
                <a:ext uri="{FF2B5EF4-FFF2-40B4-BE49-F238E27FC236}">
                  <a16:creationId xmlns:a16="http://schemas.microsoft.com/office/drawing/2014/main" id="{18D07256-1E61-3B7D-2F02-8988C57CD389}"/>
                </a:ext>
              </a:extLst>
            </p:cNvPr>
            <p:cNvSpPr/>
            <p:nvPr/>
          </p:nvSpPr>
          <p:spPr bwMode="gray">
            <a:xfrm>
              <a:off x="4053842" y="6590585"/>
              <a:ext cx="137160" cy="137160"/>
            </a:xfrm>
            <a:prstGeom prst="rect">
              <a:avLst/>
            </a:prstGeom>
            <a:noFill/>
            <a:ln w="19050">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grpSp>
      <p:grpSp>
        <p:nvGrpSpPr>
          <p:cNvPr id="1051" name="Group 1050">
            <a:extLst>
              <a:ext uri="{FF2B5EF4-FFF2-40B4-BE49-F238E27FC236}">
                <a16:creationId xmlns:a16="http://schemas.microsoft.com/office/drawing/2014/main" id="{EFD4D1E7-0BAA-E3B0-4ACD-1345233533D7}"/>
              </a:ext>
            </a:extLst>
          </p:cNvPr>
          <p:cNvGrpSpPr/>
          <p:nvPr/>
        </p:nvGrpSpPr>
        <p:grpSpPr>
          <a:xfrm>
            <a:off x="467360" y="7695542"/>
            <a:ext cx="3166317" cy="1749960"/>
            <a:chOff x="467360" y="7106794"/>
            <a:chExt cx="3166317" cy="1749960"/>
          </a:xfrm>
        </p:grpSpPr>
        <p:sp>
          <p:nvSpPr>
            <p:cNvPr id="1029" name="TextBox 1028">
              <a:extLst>
                <a:ext uri="{FF2B5EF4-FFF2-40B4-BE49-F238E27FC236}">
                  <a16:creationId xmlns:a16="http://schemas.microsoft.com/office/drawing/2014/main" id="{52B71EA6-0911-8203-98C9-97A097282E4E}"/>
                </a:ext>
              </a:extLst>
            </p:cNvPr>
            <p:cNvSpPr txBox="1"/>
            <p:nvPr/>
          </p:nvSpPr>
          <p:spPr bwMode="gray">
            <a:xfrm>
              <a:off x="467360" y="7106794"/>
              <a:ext cx="2628900" cy="187424"/>
            </a:xfrm>
            <a:prstGeom prst="rect">
              <a:avLst/>
            </a:prstGeom>
            <a:noFill/>
          </p:spPr>
          <p:txBody>
            <a:bodyPr vert="horz" wrap="square" lIns="0" tIns="0" rIns="0" bIns="0" rtlCol="0">
              <a:spAutoFit/>
            </a:bodyPr>
            <a:lstStyle/>
            <a:p>
              <a:pPr>
                <a:lnSpc>
                  <a:spcPct val="110000"/>
                </a:lnSpc>
                <a:spcBef>
                  <a:spcPts val="800"/>
                </a:spcBef>
                <a:buClr>
                  <a:schemeClr val="accent6"/>
                </a:buClr>
              </a:pPr>
              <a:r>
                <a:rPr lang="en-US" sz="1200" b="1" dirty="0"/>
                <a:t>Partnerships</a:t>
              </a:r>
              <a:endParaRPr lang="en-US" sz="1000" dirty="0"/>
            </a:p>
          </p:txBody>
        </p:sp>
        <p:sp>
          <p:nvSpPr>
            <p:cNvPr id="1031" name="Rectangle 1030">
              <a:extLst>
                <a:ext uri="{FF2B5EF4-FFF2-40B4-BE49-F238E27FC236}">
                  <a16:creationId xmlns:a16="http://schemas.microsoft.com/office/drawing/2014/main" id="{6FF2AB01-912C-B488-CF00-EFB4F58D0B90}"/>
                </a:ext>
              </a:extLst>
            </p:cNvPr>
            <p:cNvSpPr/>
            <p:nvPr/>
          </p:nvSpPr>
          <p:spPr bwMode="gray">
            <a:xfrm>
              <a:off x="487680" y="8316231"/>
              <a:ext cx="137160" cy="137160"/>
            </a:xfrm>
            <a:prstGeom prst="rect">
              <a:avLst/>
            </a:prstGeom>
            <a:noFill/>
            <a:ln w="19050">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1032" name="TextBox 1031">
              <a:extLst>
                <a:ext uri="{FF2B5EF4-FFF2-40B4-BE49-F238E27FC236}">
                  <a16:creationId xmlns:a16="http://schemas.microsoft.com/office/drawing/2014/main" id="{E9FF8231-826F-16BE-D283-ACF08921F7C9}"/>
                </a:ext>
              </a:extLst>
            </p:cNvPr>
            <p:cNvSpPr txBox="1"/>
            <p:nvPr/>
          </p:nvSpPr>
          <p:spPr bwMode="gray">
            <a:xfrm>
              <a:off x="746024" y="8303888"/>
              <a:ext cx="2846677" cy="161847"/>
            </a:xfrm>
            <a:prstGeom prst="rect">
              <a:avLst/>
            </a:prstGeom>
            <a:noFill/>
          </p:spPr>
          <p:txBody>
            <a:bodyPr vert="horz" wrap="square" lIns="0" tIns="0" rIns="0" bIns="0" rtlCol="0">
              <a:spAutoFit/>
            </a:bodyPr>
            <a:lstStyle/>
            <a:p>
              <a:pPr algn="l">
                <a:lnSpc>
                  <a:spcPct val="110000"/>
                </a:lnSpc>
                <a:spcBef>
                  <a:spcPts val="800"/>
                </a:spcBef>
                <a:buClr>
                  <a:schemeClr val="accent6"/>
                </a:buClr>
              </a:pPr>
              <a:r>
                <a:rPr lang="en-US" sz="1000" dirty="0"/>
                <a:t>Partners with MCOs, ACOs, academic institutions</a:t>
              </a:r>
            </a:p>
          </p:txBody>
        </p:sp>
        <p:sp>
          <p:nvSpPr>
            <p:cNvPr id="1033" name="Rectangle 1032">
              <a:extLst>
                <a:ext uri="{FF2B5EF4-FFF2-40B4-BE49-F238E27FC236}">
                  <a16:creationId xmlns:a16="http://schemas.microsoft.com/office/drawing/2014/main" id="{91E03161-098E-3ACC-B4E0-6B4051F3AAC2}"/>
                </a:ext>
              </a:extLst>
            </p:cNvPr>
            <p:cNvSpPr/>
            <p:nvPr/>
          </p:nvSpPr>
          <p:spPr bwMode="gray">
            <a:xfrm>
              <a:off x="487680" y="7448947"/>
              <a:ext cx="137160" cy="137160"/>
            </a:xfrm>
            <a:prstGeom prst="rect">
              <a:avLst/>
            </a:prstGeom>
            <a:noFill/>
            <a:ln w="19050">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1034" name="TextBox 1033">
              <a:extLst>
                <a:ext uri="{FF2B5EF4-FFF2-40B4-BE49-F238E27FC236}">
                  <a16:creationId xmlns:a16="http://schemas.microsoft.com/office/drawing/2014/main" id="{187C693F-50BB-9B1A-2F4C-28E4B2F31955}"/>
                </a:ext>
              </a:extLst>
            </p:cNvPr>
            <p:cNvSpPr txBox="1"/>
            <p:nvPr/>
          </p:nvSpPr>
          <p:spPr bwMode="gray">
            <a:xfrm>
              <a:off x="746024" y="7354822"/>
              <a:ext cx="2887653" cy="325410"/>
            </a:xfrm>
            <a:prstGeom prst="rect">
              <a:avLst/>
            </a:prstGeom>
            <a:noFill/>
          </p:spPr>
          <p:txBody>
            <a:bodyPr vert="horz" wrap="square" lIns="0" tIns="0" rIns="0" bIns="0" rtlCol="0">
              <a:spAutoFit/>
            </a:bodyPr>
            <a:lstStyle/>
            <a:p>
              <a:pPr>
                <a:lnSpc>
                  <a:spcPct val="110000"/>
                </a:lnSpc>
                <a:spcBef>
                  <a:spcPts val="800"/>
                </a:spcBef>
                <a:buClr>
                  <a:schemeClr val="accent6"/>
                </a:buClr>
              </a:pPr>
              <a:r>
                <a:rPr lang="en-US" sz="1000" dirty="0"/>
                <a:t>Partners with local entities to further the mission and goals (local government, nonprofits, hospitals) </a:t>
              </a:r>
            </a:p>
          </p:txBody>
        </p:sp>
        <p:sp>
          <p:nvSpPr>
            <p:cNvPr id="1035" name="Rectangle 1034">
              <a:extLst>
                <a:ext uri="{FF2B5EF4-FFF2-40B4-BE49-F238E27FC236}">
                  <a16:creationId xmlns:a16="http://schemas.microsoft.com/office/drawing/2014/main" id="{689D6BD9-7A6F-43CD-4D30-6463B4A9D791}"/>
                </a:ext>
              </a:extLst>
            </p:cNvPr>
            <p:cNvSpPr/>
            <p:nvPr/>
          </p:nvSpPr>
          <p:spPr bwMode="gray">
            <a:xfrm>
              <a:off x="487680" y="7838073"/>
              <a:ext cx="137160" cy="137160"/>
            </a:xfrm>
            <a:prstGeom prst="rect">
              <a:avLst/>
            </a:prstGeom>
            <a:noFill/>
            <a:ln w="19050">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1036" name="TextBox 1035">
              <a:extLst>
                <a:ext uri="{FF2B5EF4-FFF2-40B4-BE49-F238E27FC236}">
                  <a16:creationId xmlns:a16="http://schemas.microsoft.com/office/drawing/2014/main" id="{5B1E80BB-4654-A10E-6706-1C33E424BA70}"/>
                </a:ext>
              </a:extLst>
            </p:cNvPr>
            <p:cNvSpPr txBox="1"/>
            <p:nvPr/>
          </p:nvSpPr>
          <p:spPr bwMode="gray">
            <a:xfrm>
              <a:off x="746025" y="7739616"/>
              <a:ext cx="2887652" cy="494687"/>
            </a:xfrm>
            <a:prstGeom prst="rect">
              <a:avLst/>
            </a:prstGeom>
            <a:noFill/>
          </p:spPr>
          <p:txBody>
            <a:bodyPr vert="horz" wrap="square" lIns="0" tIns="0" rIns="0" bIns="0" rtlCol="0">
              <a:spAutoFit/>
            </a:bodyPr>
            <a:lstStyle/>
            <a:p>
              <a:pPr algn="l">
                <a:lnSpc>
                  <a:spcPct val="110000"/>
                </a:lnSpc>
                <a:spcBef>
                  <a:spcPts val="800"/>
                </a:spcBef>
                <a:buClr>
                  <a:schemeClr val="accent6"/>
                </a:buClr>
              </a:pPr>
              <a:r>
                <a:rPr lang="en-US" sz="1000" dirty="0"/>
                <a:t>Has established efficient workflows with partners to address patient needs and reduce costs, errors, and time spent</a:t>
              </a:r>
            </a:p>
          </p:txBody>
        </p:sp>
        <p:sp>
          <p:nvSpPr>
            <p:cNvPr id="1037" name="Rectangle 1036">
              <a:extLst>
                <a:ext uri="{FF2B5EF4-FFF2-40B4-BE49-F238E27FC236}">
                  <a16:creationId xmlns:a16="http://schemas.microsoft.com/office/drawing/2014/main" id="{0694979B-366F-0BB6-B6EA-D640A53C2223}"/>
                </a:ext>
              </a:extLst>
            </p:cNvPr>
            <p:cNvSpPr/>
            <p:nvPr/>
          </p:nvSpPr>
          <p:spPr bwMode="gray">
            <a:xfrm>
              <a:off x="487680" y="8625469"/>
              <a:ext cx="137160" cy="137160"/>
            </a:xfrm>
            <a:prstGeom prst="rect">
              <a:avLst/>
            </a:prstGeom>
            <a:noFill/>
            <a:ln w="19050">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1038" name="TextBox 1037">
              <a:extLst>
                <a:ext uri="{FF2B5EF4-FFF2-40B4-BE49-F238E27FC236}">
                  <a16:creationId xmlns:a16="http://schemas.microsoft.com/office/drawing/2014/main" id="{1B48F544-4B51-9FED-FEEC-D3DF6A68B499}"/>
                </a:ext>
              </a:extLst>
            </p:cNvPr>
            <p:cNvSpPr txBox="1"/>
            <p:nvPr/>
          </p:nvSpPr>
          <p:spPr bwMode="gray">
            <a:xfrm>
              <a:off x="746024" y="8531344"/>
              <a:ext cx="2887649" cy="325410"/>
            </a:xfrm>
            <a:prstGeom prst="rect">
              <a:avLst/>
            </a:prstGeom>
            <a:noFill/>
          </p:spPr>
          <p:txBody>
            <a:bodyPr vert="horz" wrap="square" lIns="0" tIns="0" rIns="0" bIns="0" rtlCol="0">
              <a:spAutoFit/>
            </a:bodyPr>
            <a:lstStyle/>
            <a:p>
              <a:pPr algn="l">
                <a:lnSpc>
                  <a:spcPct val="110000"/>
                </a:lnSpc>
                <a:spcBef>
                  <a:spcPts val="800"/>
                </a:spcBef>
                <a:buClr>
                  <a:schemeClr val="accent6"/>
                </a:buClr>
              </a:pPr>
              <a:r>
                <a:rPr lang="en-US" sz="1000" dirty="0"/>
                <a:t>Actively engages and works alongside community members</a:t>
              </a:r>
            </a:p>
          </p:txBody>
        </p:sp>
      </p:grpSp>
      <p:grpSp>
        <p:nvGrpSpPr>
          <p:cNvPr id="1053" name="Group 1052">
            <a:extLst>
              <a:ext uri="{FF2B5EF4-FFF2-40B4-BE49-F238E27FC236}">
                <a16:creationId xmlns:a16="http://schemas.microsoft.com/office/drawing/2014/main" id="{53F10183-BC68-9E8C-95D2-C8D564D2D710}"/>
              </a:ext>
            </a:extLst>
          </p:cNvPr>
          <p:cNvGrpSpPr/>
          <p:nvPr/>
        </p:nvGrpSpPr>
        <p:grpSpPr>
          <a:xfrm>
            <a:off x="4023102" y="7773611"/>
            <a:ext cx="3255484" cy="954224"/>
            <a:chOff x="4049556" y="7846384"/>
            <a:chExt cx="3059923" cy="954224"/>
          </a:xfrm>
        </p:grpSpPr>
        <p:sp>
          <p:nvSpPr>
            <p:cNvPr id="1028" name="TextBox 1027">
              <a:extLst>
                <a:ext uri="{FF2B5EF4-FFF2-40B4-BE49-F238E27FC236}">
                  <a16:creationId xmlns:a16="http://schemas.microsoft.com/office/drawing/2014/main" id="{16BB933F-61DE-F88D-7578-581B9352DCC4}"/>
                </a:ext>
              </a:extLst>
            </p:cNvPr>
            <p:cNvSpPr txBox="1"/>
            <p:nvPr/>
          </p:nvSpPr>
          <p:spPr bwMode="gray">
            <a:xfrm>
              <a:off x="4049556" y="7846384"/>
              <a:ext cx="2628900" cy="187424"/>
            </a:xfrm>
            <a:prstGeom prst="rect">
              <a:avLst/>
            </a:prstGeom>
            <a:noFill/>
          </p:spPr>
          <p:txBody>
            <a:bodyPr vert="horz" wrap="square" lIns="0" tIns="0" rIns="0" bIns="0" rtlCol="0">
              <a:spAutoFit/>
            </a:bodyPr>
            <a:lstStyle/>
            <a:p>
              <a:pPr>
                <a:lnSpc>
                  <a:spcPct val="110000"/>
                </a:lnSpc>
                <a:spcBef>
                  <a:spcPts val="800"/>
                </a:spcBef>
                <a:buClr>
                  <a:schemeClr val="accent6"/>
                </a:buClr>
              </a:pPr>
              <a:r>
                <a:rPr lang="en-US" sz="1200" b="1" dirty="0"/>
                <a:t>Funding</a:t>
              </a:r>
              <a:endParaRPr lang="en-US" sz="1000" dirty="0"/>
            </a:p>
          </p:txBody>
        </p:sp>
        <p:sp>
          <p:nvSpPr>
            <p:cNvPr id="1040" name="TextBox 1039">
              <a:extLst>
                <a:ext uri="{FF2B5EF4-FFF2-40B4-BE49-F238E27FC236}">
                  <a16:creationId xmlns:a16="http://schemas.microsoft.com/office/drawing/2014/main" id="{22EE59AA-4572-5066-F8C8-7E25253113D6}"/>
                </a:ext>
              </a:extLst>
            </p:cNvPr>
            <p:cNvSpPr txBox="1"/>
            <p:nvPr/>
          </p:nvSpPr>
          <p:spPr bwMode="gray">
            <a:xfrm>
              <a:off x="4389914" y="8475198"/>
              <a:ext cx="2719559" cy="325410"/>
            </a:xfrm>
            <a:prstGeom prst="rect">
              <a:avLst/>
            </a:prstGeom>
            <a:noFill/>
          </p:spPr>
          <p:txBody>
            <a:bodyPr vert="horz" wrap="square" lIns="0" tIns="0" rIns="0" bIns="0" rtlCol="0">
              <a:spAutoFit/>
            </a:bodyPr>
            <a:lstStyle/>
            <a:p>
              <a:pPr algn="l">
                <a:lnSpc>
                  <a:spcPct val="110000"/>
                </a:lnSpc>
                <a:spcBef>
                  <a:spcPts val="800"/>
                </a:spcBef>
                <a:buClr>
                  <a:schemeClr val="accent6"/>
                </a:buClr>
              </a:pPr>
              <a:r>
                <a:rPr lang="en-US" sz="1000" dirty="0"/>
                <a:t>Has private or public-sector funding (grants, corporate sponsorships)</a:t>
              </a:r>
            </a:p>
          </p:txBody>
        </p:sp>
        <p:sp>
          <p:nvSpPr>
            <p:cNvPr id="1039" name="Rectangle 1038">
              <a:extLst>
                <a:ext uri="{FF2B5EF4-FFF2-40B4-BE49-F238E27FC236}">
                  <a16:creationId xmlns:a16="http://schemas.microsoft.com/office/drawing/2014/main" id="{6479FD82-E894-9B73-0BE5-945511B5B78D}"/>
                </a:ext>
              </a:extLst>
            </p:cNvPr>
            <p:cNvSpPr/>
            <p:nvPr/>
          </p:nvSpPr>
          <p:spPr bwMode="gray">
            <a:xfrm>
              <a:off x="4053842" y="8569323"/>
              <a:ext cx="137160" cy="137160"/>
            </a:xfrm>
            <a:prstGeom prst="rect">
              <a:avLst/>
            </a:prstGeom>
            <a:noFill/>
            <a:ln w="19050">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1041" name="Rectangle 1040">
              <a:extLst>
                <a:ext uri="{FF2B5EF4-FFF2-40B4-BE49-F238E27FC236}">
                  <a16:creationId xmlns:a16="http://schemas.microsoft.com/office/drawing/2014/main" id="{E6D61DC0-0B25-5EF1-52B1-FB30A889020B}"/>
                </a:ext>
              </a:extLst>
            </p:cNvPr>
            <p:cNvSpPr/>
            <p:nvPr/>
          </p:nvSpPr>
          <p:spPr bwMode="gray">
            <a:xfrm>
              <a:off x="4053842" y="8186964"/>
              <a:ext cx="137160" cy="137160"/>
            </a:xfrm>
            <a:prstGeom prst="rect">
              <a:avLst/>
            </a:prstGeom>
            <a:noFill/>
            <a:ln w="19050">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1042" name="TextBox 1041">
              <a:extLst>
                <a:ext uri="{FF2B5EF4-FFF2-40B4-BE49-F238E27FC236}">
                  <a16:creationId xmlns:a16="http://schemas.microsoft.com/office/drawing/2014/main" id="{EF278B1F-51A2-A5A8-79C4-0BBD7531F8FA}"/>
                </a:ext>
              </a:extLst>
            </p:cNvPr>
            <p:cNvSpPr txBox="1"/>
            <p:nvPr/>
          </p:nvSpPr>
          <p:spPr bwMode="gray">
            <a:xfrm>
              <a:off x="4389915" y="8092839"/>
              <a:ext cx="2719564" cy="325410"/>
            </a:xfrm>
            <a:prstGeom prst="rect">
              <a:avLst/>
            </a:prstGeom>
            <a:noFill/>
          </p:spPr>
          <p:txBody>
            <a:bodyPr vert="horz" wrap="square" lIns="0" tIns="0" rIns="0" bIns="0" rtlCol="0">
              <a:spAutoFit/>
            </a:bodyPr>
            <a:lstStyle/>
            <a:p>
              <a:pPr algn="l">
                <a:lnSpc>
                  <a:spcPct val="110000"/>
                </a:lnSpc>
                <a:spcBef>
                  <a:spcPts val="800"/>
                </a:spcBef>
                <a:buClr>
                  <a:schemeClr val="accent6"/>
                </a:buClr>
              </a:pPr>
              <a:r>
                <a:rPr lang="en-US" sz="1000" dirty="0"/>
                <a:t>Has built-in funding, in-kind funding, community donations, etc.</a:t>
              </a:r>
            </a:p>
          </p:txBody>
        </p:sp>
      </p:grpSp>
      <p:sp>
        <p:nvSpPr>
          <p:cNvPr id="1043" name="TextBox 1042">
            <a:extLst>
              <a:ext uri="{FF2B5EF4-FFF2-40B4-BE49-F238E27FC236}">
                <a16:creationId xmlns:a16="http://schemas.microsoft.com/office/drawing/2014/main" id="{2F7F9090-D8D1-612F-7897-1C7991FDDA86}"/>
              </a:ext>
            </a:extLst>
          </p:cNvPr>
          <p:cNvSpPr txBox="1"/>
          <p:nvPr/>
        </p:nvSpPr>
        <p:spPr bwMode="gray">
          <a:xfrm>
            <a:off x="4991738" y="9285889"/>
            <a:ext cx="2323462" cy="227819"/>
          </a:xfrm>
          <a:prstGeom prst="rect">
            <a:avLst/>
          </a:prstGeom>
          <a:noFill/>
        </p:spPr>
        <p:txBody>
          <a:bodyPr vert="horz" wrap="square" lIns="0" tIns="0" rIns="0" bIns="0" rtlCol="0">
            <a:spAutoFit/>
          </a:bodyPr>
          <a:lstStyle/>
          <a:p>
            <a:pPr algn="l">
              <a:lnSpc>
                <a:spcPct val="110000"/>
              </a:lnSpc>
              <a:spcBef>
                <a:spcPts val="800"/>
              </a:spcBef>
              <a:buClr>
                <a:schemeClr val="accent6"/>
              </a:buClr>
            </a:pPr>
            <a:r>
              <a:rPr lang="en-US" sz="700" dirty="0"/>
              <a:t>Modeled after the </a:t>
            </a:r>
            <a:br>
              <a:rPr lang="en-US" sz="700" dirty="0"/>
            </a:br>
            <a:r>
              <a:rPr lang="en-US" sz="700" dirty="0">
                <a:hlinkClick r:id="rId3"/>
              </a:rPr>
              <a:t>Georgia Health Policy Center Sustainability Framework</a:t>
            </a:r>
            <a:endParaRPr lang="en-US" sz="700" dirty="0"/>
          </a:p>
        </p:txBody>
      </p:sp>
      <p:sp>
        <p:nvSpPr>
          <p:cNvPr id="5" name="TextBox 4">
            <a:extLst>
              <a:ext uri="{FF2B5EF4-FFF2-40B4-BE49-F238E27FC236}">
                <a16:creationId xmlns:a16="http://schemas.microsoft.com/office/drawing/2014/main" id="{4BB34779-8559-1D74-AC23-F7D823EAAC80}"/>
              </a:ext>
            </a:extLst>
          </p:cNvPr>
          <p:cNvSpPr txBox="1"/>
          <p:nvPr/>
        </p:nvSpPr>
        <p:spPr bwMode="gray">
          <a:xfrm>
            <a:off x="483654" y="1471653"/>
            <a:ext cx="2602444" cy="156133"/>
          </a:xfrm>
          <a:prstGeom prst="rect">
            <a:avLst/>
          </a:prstGeom>
          <a:noFill/>
        </p:spPr>
        <p:txBody>
          <a:bodyPr vert="horz" wrap="square" lIns="0" tIns="0" rIns="0" bIns="0" rtlCol="0">
            <a:spAutoFit/>
          </a:bodyPr>
          <a:lstStyle/>
          <a:p>
            <a:pPr algn="l">
              <a:lnSpc>
                <a:spcPct val="110000"/>
              </a:lnSpc>
              <a:spcBef>
                <a:spcPts val="800"/>
              </a:spcBef>
              <a:buClr>
                <a:schemeClr val="accent6"/>
              </a:buClr>
            </a:pPr>
            <a:r>
              <a:rPr lang="en-US" sz="1000" b="1" dirty="0"/>
              <a:t>Tool 16:</a:t>
            </a:r>
          </a:p>
        </p:txBody>
      </p:sp>
    </p:spTree>
    <p:extLst>
      <p:ext uri="{BB962C8B-B14F-4D97-AF65-F5344CB8AC3E}">
        <p14:creationId xmlns:p14="http://schemas.microsoft.com/office/powerpoint/2010/main" val="827798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26C5FE-537A-60F9-0DEA-73A7A519E269}"/>
              </a:ext>
              <a:ext uri="{C183D7F6-B498-43B3-948B-1728B52AA6E4}">
                <adec:decorative xmlns:adec="http://schemas.microsoft.com/office/drawing/2017/decorative" val="1"/>
              </a:ext>
            </a:extLst>
          </p:cNvPr>
          <p:cNvSpPr/>
          <p:nvPr/>
        </p:nvSpPr>
        <p:spPr bwMode="gray">
          <a:xfrm>
            <a:off x="0" y="0"/>
            <a:ext cx="7772400" cy="1424066"/>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Tree>
    <p:extLst>
      <p:ext uri="{BB962C8B-B14F-4D97-AF65-F5344CB8AC3E}">
        <p14:creationId xmlns:p14="http://schemas.microsoft.com/office/powerpoint/2010/main" val="1828834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YPE" val="MODCON"/>
  <p:tag name="PRINT" val="YES"/>
  <p:tag name="SIZE" val="PORTRAIT"/>
</p:tagLst>
</file>

<file path=ppt/tags/tag2.xml><?xml version="1.0" encoding="utf-8"?>
<p:tagLst xmlns:a="http://schemas.openxmlformats.org/drawingml/2006/main" xmlns:r="http://schemas.openxmlformats.org/officeDocument/2006/relationships" xmlns:p="http://schemas.openxmlformats.org/presentationml/2006/main">
  <p:tag name="IH" val="31.93039"/>
  <p:tag name="IW" val="40.8"/>
  <p:tag name="ICON" val="YES"/>
</p:tagLst>
</file>

<file path=ppt/theme/theme1.xml><?xml version="1.0" encoding="utf-8"?>
<a:theme xmlns:a="http://schemas.openxmlformats.org/drawingml/2006/main" name="AB Content Template">
  <a:themeElements>
    <a:clrScheme name="Advisory Board 2020 Theme">
      <a:dk1>
        <a:srgbClr val="323E48"/>
      </a:dk1>
      <a:lt1>
        <a:srgbClr val="FFFFFF"/>
      </a:lt1>
      <a:dk2>
        <a:srgbClr val="FFFFFF"/>
      </a:dk2>
      <a:lt2>
        <a:srgbClr val="E5E5E5"/>
      </a:lt2>
      <a:accent1>
        <a:srgbClr val="D6D9DA"/>
      </a:accent1>
      <a:accent2>
        <a:srgbClr val="999FA3"/>
      </a:accent2>
      <a:accent3>
        <a:srgbClr val="70787E"/>
      </a:accent3>
      <a:accent4>
        <a:srgbClr val="445460"/>
      </a:accent4>
      <a:accent5>
        <a:srgbClr val="222A30"/>
      </a:accent5>
      <a:accent6>
        <a:srgbClr val="CE0E2D"/>
      </a:accent6>
      <a:hlink>
        <a:srgbClr val="323E48"/>
      </a:hlink>
      <a:folHlink>
        <a:srgbClr val="75757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1"/>
        </a:solidFill>
        <a:ln w="19050">
          <a:solidFill>
            <a:schemeClr val="accent1"/>
          </a:solidFill>
          <a:miter lim="800000"/>
        </a:ln>
      </a:spPr>
      <a:bodyPr rot="0" spcFirstLastPara="0" vert="horz" wrap="square" lIns="91440" tIns="45720" rIns="91440" bIns="45720" numCol="1" spcCol="0" rtlCol="0" fromWordArt="0" anchor="t" anchorCtr="0" forceAA="0" compatLnSpc="1">
        <a:prstTxWarp prst="textNoShape">
          <a:avLst/>
        </a:prstTxWarp>
        <a:noAutofit/>
      </a:bodyPr>
      <a:lstStyle>
        <a:defPPr algn="ctr">
          <a:spcBef>
            <a:spcPts val="500"/>
          </a:spcBef>
          <a:defRPr sz="10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12700">
          <a:solidFill>
            <a:schemeClr val="accent2"/>
          </a:solidFill>
          <a:miter lim="800000"/>
          <a:headEnd type="none"/>
          <a:tailEnd type="none"/>
        </a:ln>
      </a:spPr>
      <a:bodyPr/>
      <a:lstStyle/>
      <a:style>
        <a:lnRef idx="1">
          <a:schemeClr val="accent1"/>
        </a:lnRef>
        <a:fillRef idx="0">
          <a:schemeClr val="accent1"/>
        </a:fillRef>
        <a:effectRef idx="0">
          <a:schemeClr val="accent1"/>
        </a:effectRef>
        <a:fontRef idx="minor">
          <a:schemeClr val="tx1"/>
        </a:fontRef>
      </a:style>
    </a:lnDef>
    <a:txDef>
      <a:spPr bwMode="gray">
        <a:noFill/>
      </a:spPr>
      <a:bodyPr vert="horz" wrap="square" lIns="0" tIns="0" rIns="0" bIns="0" rtlCol="0">
        <a:spAutoFit/>
      </a:bodyPr>
      <a:lstStyle>
        <a:defPPr algn="l">
          <a:lnSpc>
            <a:spcPct val="110000"/>
          </a:lnSpc>
          <a:spcBef>
            <a:spcPts val="800"/>
          </a:spcBef>
          <a:buClr>
            <a:schemeClr val="accent6"/>
          </a:buClr>
          <a:defRPr sz="1000" dirty="0" err="1" smtClean="0"/>
        </a:defPPr>
      </a:lstStyle>
    </a:txDef>
  </a:objectDefaults>
  <a:extraClrSchemeLst/>
  <a:custClrLst>
    <a:custClr name="Data Viz 1">
      <a:srgbClr val="D6D9DA"/>
    </a:custClr>
    <a:custClr name="Data Viz 2">
      <a:srgbClr val="7C99AE"/>
    </a:custClr>
    <a:custClr name="Data Viz 3">
      <a:srgbClr val="667E90"/>
    </a:custClr>
    <a:custClr name="Data Viz 4">
      <a:srgbClr val="445460"/>
    </a:custClr>
    <a:custClr name="Data Viz 5">
      <a:srgbClr val="222A30"/>
    </a:custClr>
    <a:custClr name="Unused">
      <a:srgbClr val="FFFFFF"/>
    </a:custClr>
    <a:custClr name="Unused">
      <a:srgbClr val="FFFFFF"/>
    </a:custClr>
    <a:custClr name="Green Success">
      <a:srgbClr val="007000"/>
    </a:custClr>
    <a:custClr name="Gold Callout">
      <a:srgbClr val="F5B700"/>
    </a:custClr>
    <a:custClr name="Red Alert">
      <a:srgbClr val="C40000"/>
    </a:custClr>
    <a:custClr name="Unused">
      <a:srgbClr val="FFFFFF"/>
    </a:custClr>
    <a:custClr name="Unused">
      <a:srgbClr val="FFFFFF"/>
    </a:custClr>
    <a:custClr name="Unused">
      <a:srgbClr val="FFFFFF"/>
    </a:custClr>
    <a:custClr name="Unused">
      <a:srgbClr val="FFFFFF"/>
    </a:custClr>
    <a:custClr name="Unused">
      <a:srgbClr val="FFFFFF"/>
    </a:custClr>
    <a:custClr name="Unused">
      <a:srgbClr val="FFFFFF"/>
    </a:custClr>
    <a:custClr name="Unused">
      <a:srgbClr val="FFFFFF"/>
    </a:custClr>
    <a:custClr name="Unused">
      <a:srgbClr val="FFFFFF"/>
    </a:custClr>
    <a:custClr name="Unused">
      <a:srgbClr val="FFFFFF"/>
    </a:custClr>
    <a:custClr name="Action Teal">
      <a:srgbClr val="B4FBF6"/>
    </a:custClr>
    <a:custClr name="Teal">
      <a:srgbClr val="00AEA1"/>
    </a:custClr>
    <a:custClr name="Blue">
      <a:srgbClr val="0071BB"/>
    </a:custClr>
    <a:custClr name="Green">
      <a:srgbClr val="00A253"/>
    </a:custClr>
    <a:custClr name="Purple">
      <a:srgbClr val="5736F7"/>
    </a:custClr>
    <a:custClr name="Orange">
      <a:srgbClr val="FC5027"/>
    </a:custClr>
    <a:custClr name="Unused">
      <a:srgbClr val="FFFFFF"/>
    </a:custClr>
    <a:custClr name="Unused">
      <a:srgbClr val="FFFFFF"/>
    </a:custClr>
    <a:custClr name="Unused">
      <a:srgbClr val="FFFFFF"/>
    </a:custClr>
    <a:custClr name="Unused">
      <a:srgbClr val="FFFFFF"/>
    </a:custClr>
    <a:custClr name="Unused">
      <a:srgbClr val="FFFFFF"/>
    </a:custClr>
    <a:custClr name="Teal Tint">
      <a:srgbClr val="6DF1E7"/>
    </a:custClr>
    <a:custClr name="Blue Tint">
      <a:srgbClr val="64BAF3"/>
    </a:custClr>
    <a:custClr name="Green Tint">
      <a:srgbClr val="5CFFAF"/>
    </a:custClr>
    <a:custClr name="Purple Tint">
      <a:srgbClr val="9999FC"/>
    </a:custClr>
    <a:custClr name="Orange Tint">
      <a:srgbClr val="FFAE9B"/>
    </a:custClr>
    <a:custClr name="Unused">
      <a:srgbClr val="FFFFFF"/>
    </a:custClr>
    <a:custClr name="Unused">
      <a:srgbClr val="FFFFFF"/>
    </a:custClr>
    <a:custClr name="Unused">
      <a:srgbClr val="FFFFFF"/>
    </a:custClr>
    <a:custClr name="Unused">
      <a:srgbClr val="FFFFFF"/>
    </a:custClr>
    <a:custClr name="Unused">
      <a:srgbClr val="FFFFFF"/>
    </a:custClr>
  </a:custClrLst>
  <a:extLst>
    <a:ext uri="{05A4C25C-085E-4340-85A3-A5531E510DB2}">
      <thm15:themeFamily xmlns:thm15="http://schemas.microsoft.com/office/thememl/2012/main" name="TEMPLATE ab-case-study-20251023.potx" id="{80C7389F-7ED1-4737-92EB-E6623D2BC0CA}" vid="{FC777DCE-315E-43B9-8EA3-BDEA29B794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0a105d2-9309-4a27-a641-7e2ea2abacf8" xsi:nil="true"/>
    <lcf76f155ced4ddcb4097134ff3c332f xmlns="ae84356a-f88a-433a-89bf-b0d5500490ca">
      <Terms xmlns="http://schemas.microsoft.com/office/infopath/2007/PartnerControls"/>
    </lcf76f155ced4ddcb4097134ff3c332f>
    <KyleChongWarnerRoberts xmlns="ae84356a-f88a-433a-89bf-b0d5500490ca">
      <UserInfo>
        <DisplayName/>
        <AccountId xsi:nil="true"/>
        <AccountType/>
      </UserInfo>
    </KyleChongWarnerRoberts>
    <Date xmlns="ae84356a-f88a-433a-89bf-b0d5500490ca">2026-05-27T20:30:17+00:00</Dat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C960A2A615D8E4FB65873584B2ED78E" ma:contentTypeVersion="19" ma:contentTypeDescription="Create a new document." ma:contentTypeScope="" ma:versionID="4839953597817a1e84733856f4fb61a9">
  <xsd:schema xmlns:xsd="http://www.w3.org/2001/XMLSchema" xmlns:xs="http://www.w3.org/2001/XMLSchema" xmlns:p="http://schemas.microsoft.com/office/2006/metadata/properties" xmlns:ns2="ae84356a-f88a-433a-89bf-b0d5500490ca" xmlns:ns3="c0a105d2-9309-4a27-a641-7e2ea2abacf8" targetNamespace="http://schemas.microsoft.com/office/2006/metadata/properties" ma:root="true" ma:fieldsID="83a784a9db3a4ab5c6f62b6df3974a83" ns2:_="" ns3:_="">
    <xsd:import namespace="ae84356a-f88a-433a-89bf-b0d5500490ca"/>
    <xsd:import namespace="c0a105d2-9309-4a27-a641-7e2ea2abacf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ObjectDetectorVersions" minOccurs="0"/>
                <xsd:element ref="ns2:MediaServiceSearchProperties" minOccurs="0"/>
                <xsd:element ref="ns2:Date" minOccurs="0"/>
                <xsd:element ref="ns2:KyleChongWarnerRober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84356a-f88a-433a-89bf-b0d5500490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a6b2b66-40d8-4e06-8a39-adc3ecd4519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Date" ma:index="25" nillable="true" ma:displayName="Date" ma:default="[today]" ma:format="DateOnly" ma:internalName="Date">
      <xsd:simpleType>
        <xsd:restriction base="dms:DateTime"/>
      </xsd:simpleType>
    </xsd:element>
    <xsd:element name="KyleChongWarnerRoberts" ma:index="26" nillable="true" ma:displayName="Team  Members" ma:format="Dropdown" ma:list="UserInfo" ma:SharePointGroup="0" ma:internalName="KyleChongWarnerRoberts">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0a105d2-9309-4a27-a641-7e2ea2abacf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985b4a2-4764-4c86-a049-5b98738c9e75}" ma:internalName="TaxCatchAll" ma:showField="CatchAllData" ma:web="c0a105d2-9309-4a27-a641-7e2ea2abacf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87846D4-7B13-4E61-8EA3-127F74993ADE}">
  <ds:schemaRefs>
    <ds:schemaRef ds:uri="http://purl.org/dc/terms/"/>
    <ds:schemaRef ds:uri="c0a105d2-9309-4a27-a641-7e2ea2abacf8"/>
    <ds:schemaRef ds:uri="http://schemas.microsoft.com/office/2006/documentManagement/types"/>
    <ds:schemaRef ds:uri="http://schemas.microsoft.com/office/infopath/2007/PartnerControls"/>
    <ds:schemaRef ds:uri="http://purl.org/dc/elements/1.1/"/>
    <ds:schemaRef ds:uri="http://schemas.microsoft.com/office/2006/metadata/properties"/>
    <ds:schemaRef ds:uri="ae84356a-f88a-433a-89bf-b0d5500490ca"/>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249B1189-FE30-46E4-BAC6-112BD7295E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e84356a-f88a-433a-89bf-b0d5500490ca"/>
    <ds:schemaRef ds:uri="c0a105d2-9309-4a27-a641-7e2ea2abacf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60553B3-17CF-4D55-9A48-8C4EF3F632C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TEMPLATE ab-case-study-20251027</Template>
  <TotalTime>246</TotalTime>
  <Words>372</Words>
  <Application>Microsoft Office PowerPoint</Application>
  <PresentationFormat>Custom</PresentationFormat>
  <Paragraphs>37</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Times New Roman</vt:lpstr>
      <vt:lpstr>AB Content Template</vt:lpstr>
      <vt:lpstr>Sustainability checklist</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Tool 16: Sustainability checklist</dc:title>
  <dc:creator>Fierke, Jen</dc:creator>
  <dc:description>Advisory Board 2025 template developed by Creative Partners. Case Study.</dc:description>
  <cp:lastModifiedBy>Adams, Alison</cp:lastModifiedBy>
  <cp:revision>5</cp:revision>
  <dcterms:created xsi:type="dcterms:W3CDTF">2025-12-01T18:28:47Z</dcterms:created>
  <dcterms:modified xsi:type="dcterms:W3CDTF">2026-11-03T21:14:54Z</dcterms:modified>
  <cp:category>Template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8a73c85-e524-44a6-bd58-7df7ef87be8f_Enabled">
    <vt:lpwstr>true</vt:lpwstr>
  </property>
  <property fmtid="{D5CDD505-2E9C-101B-9397-08002B2CF9AE}" pid="3" name="MSIP_Label_a8a73c85-e524-44a6-bd58-7df7ef87be8f_SetDate">
    <vt:lpwstr>2022-10-04T14:36:02Z</vt:lpwstr>
  </property>
  <property fmtid="{D5CDD505-2E9C-101B-9397-08002B2CF9AE}" pid="4" name="MSIP_Label_a8a73c85-e524-44a6-bd58-7df7ef87be8f_Method">
    <vt:lpwstr>Privileged</vt:lpwstr>
  </property>
  <property fmtid="{D5CDD505-2E9C-101B-9397-08002B2CF9AE}" pid="5" name="MSIP_Label_a8a73c85-e524-44a6-bd58-7df7ef87be8f_Name">
    <vt:lpwstr>Internal Label</vt:lpwstr>
  </property>
  <property fmtid="{D5CDD505-2E9C-101B-9397-08002B2CF9AE}" pid="6" name="MSIP_Label_a8a73c85-e524-44a6-bd58-7df7ef87be8f_SiteId">
    <vt:lpwstr>db05faca-c82a-4b9d-b9c5-0f64b6755421</vt:lpwstr>
  </property>
  <property fmtid="{D5CDD505-2E9C-101B-9397-08002B2CF9AE}" pid="7" name="MSIP_Label_a8a73c85-e524-44a6-bd58-7df7ef87be8f_ActionId">
    <vt:lpwstr>d36f5724-4ed7-460e-a185-1647db03bd4a</vt:lpwstr>
  </property>
  <property fmtid="{D5CDD505-2E9C-101B-9397-08002B2CF9AE}" pid="8" name="MSIP_Label_a8a73c85-e524-44a6-bd58-7df7ef87be8f_ContentBits">
    <vt:lpwstr>0</vt:lpwstr>
  </property>
  <property fmtid="{D5CDD505-2E9C-101B-9397-08002B2CF9AE}" pid="9" name="ContentTypeId">
    <vt:lpwstr>0x0101006C960A2A615D8E4FB65873584B2ED78E</vt:lpwstr>
  </property>
  <property fmtid="{D5CDD505-2E9C-101B-9397-08002B2CF9AE}" pid="10" name="MediaServiceImageTags">
    <vt:lpwstr/>
  </property>
  <property fmtid="{D5CDD505-2E9C-101B-9397-08002B2CF9AE}" pid="11" name="Order">
    <vt:r8>6800</vt:r8>
  </property>
  <property fmtid="{D5CDD505-2E9C-101B-9397-08002B2CF9AE}" pid="12" name="xd_Signature">
    <vt:bool>false</vt:bool>
  </property>
  <property fmtid="{D5CDD505-2E9C-101B-9397-08002B2CF9AE}" pid="13" name="xd_ProgID">
    <vt:lpwstr/>
  </property>
  <property fmtid="{D5CDD505-2E9C-101B-9397-08002B2CF9AE}" pid="14" name="_SourceUrl">
    <vt:lpwstr/>
  </property>
  <property fmtid="{D5CDD505-2E9C-101B-9397-08002B2CF9AE}" pid="15" name="_SharedFileIndex">
    <vt:lpwstr/>
  </property>
  <property fmtid="{D5CDD505-2E9C-101B-9397-08002B2CF9AE}" pid="16" name="ComplianceAssetId">
    <vt:lpwstr/>
  </property>
  <property fmtid="{D5CDD505-2E9C-101B-9397-08002B2CF9AE}" pid="17" name="TemplateUrl">
    <vt:lpwstr/>
  </property>
  <property fmtid="{D5CDD505-2E9C-101B-9397-08002B2CF9AE}" pid="18" name="_ExtendedDescription">
    <vt:lpwstr/>
  </property>
  <property fmtid="{D5CDD505-2E9C-101B-9397-08002B2CF9AE}" pid="19" name="TriggerFlowInfo">
    <vt:lpwstr/>
  </property>
</Properties>
</file>