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2" r:id="rId5"/>
    <p:sldMasterId id="2147483648" r:id="rId6"/>
    <p:sldMasterId id="2147483744" r:id="rId7"/>
  </p:sldMasterIdLst>
  <p:notesMasterIdLst>
    <p:notesMasterId r:id="rId19"/>
  </p:notesMasterIdLst>
  <p:sldIdLst>
    <p:sldId id="256" r:id="rId8"/>
    <p:sldId id="2147482866" r:id="rId9"/>
    <p:sldId id="2146847341" r:id="rId10"/>
    <p:sldId id="2146847345" r:id="rId11"/>
    <p:sldId id="2146847336" r:id="rId12"/>
    <p:sldId id="2147482867" r:id="rId13"/>
    <p:sldId id="2147482868" r:id="rId14"/>
    <p:sldId id="2146847346" r:id="rId15"/>
    <p:sldId id="2146847349" r:id="rId16"/>
    <p:sldId id="261" r:id="rId17"/>
    <p:sldId id="263"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id="{54D9F563-B038-49A5-B386-82832FC8E1CA}">
          <p14:sldIdLst>
            <p14:sldId id="256"/>
            <p14:sldId id="2147482866"/>
            <p14:sldId id="2146847341"/>
            <p14:sldId id="2146847345"/>
            <p14:sldId id="2146847336"/>
            <p14:sldId id="2147482867"/>
            <p14:sldId id="2147482868"/>
            <p14:sldId id="2146847346"/>
            <p14:sldId id="2146847349"/>
            <p14:sldId id="261"/>
            <p14:sldId id="26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F2224D30-8E49-4C12-E43C-C7F55CAEC15F}" name="Wall, Kara L" initials="KW" userId="S::kara_wall@advisory.com::ec2a07d2-9a03-4aac-8cae-88c0f726a181" providerId="AD"/>
  <p188:author id="{EEDC2E31-4401-A759-E130-1E44B609BC9F}" name="Wiles, Ellie" initials="EW" userId="S::eleanor_wiles@advisory.com::12dc1183-3c73-4a15-b946-876511353777" providerId="AD"/>
  <p188:author id="{6F1E5032-FC9F-5234-0E16-5DFDD1C04CDD}" name="Bakst, Chloe E" initials="CB" userId="S::bakstc@advisory.com::78be577e-7b1c-4972-b507-93baf0beb879" providerId="AD"/>
  <p188:author id="{13EED637-2F2F-D401-D5CF-C71F0EFF989A}" name="Heuser, Emily Z" initials="EH" userId="S::HeuserE@advisory.com::6cb42fe3-7404-4c11-9c81-1cde12a96419" providerId="AD"/>
  <p188:author id="{E8D73C4C-2551-2901-AEC0-66029E2F8F91}" name="Poole, Jedidah" initials="PJ" userId="S::jedidah.poole@uhg.com::e3a748dc-68e5-42fe-b77e-731554ca14b4" providerId="AD"/>
  <p188:author id="{64D2AB8B-D196-3719-D33E-060E31512EEE}" name="Raasch, Atticus" initials="AR" userId="S::raascha@advisory.com::3d422d15-5cce-4488-a1f4-3f6a88bf766b" providerId="AD"/>
  <p188:author id="{B3275DBE-B074-87A8-42D3-A219DFFD9490}" name="Grimes, Payton A" initials="PG" userId="S::pgrimes2@advisory.com::4e578cab-930b-4394-852c-015f41b2f8b9" providerId="AD"/>
  <p188:author id="{FFF718D4-5BA6-6838-38F9-C697D435F03F}" name="Langr, Madeleine E" initials="ML" userId="S::LangrM@advisory.com::a8c7d0be-b1d1-4ce8-ae9d-f5070e5420ce" providerId="AD"/>
  <p188:author id="{82533CE2-C715-4CF6-3EE2-BE4C0B2CA2FD}" name="Sznycer-Taub, Miriam" initials="MS" userId="S::SznycerM@advisory.com::fef9c99a-2c65-49ce-ab2b-b1e365325d54" providerId="AD"/>
  <p188:author id="{6A5459E8-9008-2BC0-271C-CE1AA17A960A}" name="Walsh, Lauren A" initials="LW" userId="S::WalshL@advisory.com::52546f7e-f284-436e-aaad-2b2c1cc14ada" providerId="AD"/>
  <p188:author id="{540E41EF-45F8-0CAF-B9E5-9807F42B3A35}" name="Fierke, Jen" initials="JF" userId="S::jennifer_fierke@advisory.com::f228498d-c70a-4425-86f5-09fb1b6dbc82" providerId="AD"/>
  <p188:author id="{149C45F8-6557-8DF5-2E77-7BDC2DB5672B}" name="Chen, Binqi" initials="BC" userId="S::binqi_chen@advisory.com::2dc2e088-f449-443a-ab92-7bd3732386c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F2F2"/>
    <a:srgbClr val="FA792A"/>
    <a:srgbClr val="E47A06"/>
    <a:srgbClr val="F1960F"/>
    <a:srgbClr val="00C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35"/>
    <p:restoredTop sz="94676"/>
  </p:normalViewPr>
  <p:slideViewPr>
    <p:cSldViewPr snapToGrid="0" showGuides="1">
      <p:cViewPr varScale="1">
        <p:scale>
          <a:sx n="70" d="100"/>
          <a:sy n="70" d="100"/>
        </p:scale>
        <p:origin x="6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FC4247-14D3-4A21-BCD9-B850B39F34AD}"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US"/>
        </a:p>
      </dgm:t>
    </dgm:pt>
    <dgm:pt modelId="{89E8291E-EC68-4145-BB9A-A9448CEA18CC}">
      <dgm:prSet phldrT="[Text]"/>
      <dgm:spPr>
        <a:solidFill>
          <a:schemeClr val="tx1">
            <a:alpha val="50000"/>
          </a:schemeClr>
        </a:solidFill>
      </dgm:spPr>
      <dgm:t>
        <a:bodyPr/>
        <a:lstStyle/>
        <a:p>
          <a:r>
            <a:rPr lang="en-US" b="1" dirty="0"/>
            <a:t>Is co-created</a:t>
          </a:r>
          <a:r>
            <a:rPr lang="en-US" dirty="0"/>
            <a:t> by community partners to center their values, needs, priorities, and actions</a:t>
          </a:r>
        </a:p>
      </dgm:t>
    </dgm:pt>
    <dgm:pt modelId="{9EE5108F-F4F9-4FE2-BB69-B42248977106}" type="parTrans" cxnId="{107CC898-956E-43D3-9108-140DF1C79388}">
      <dgm:prSet/>
      <dgm:spPr/>
      <dgm:t>
        <a:bodyPr/>
        <a:lstStyle/>
        <a:p>
          <a:endParaRPr lang="en-US"/>
        </a:p>
      </dgm:t>
    </dgm:pt>
    <dgm:pt modelId="{926DE509-0006-4D70-AC6A-7CCAD442BBE8}" type="sibTrans" cxnId="{107CC898-956E-43D3-9108-140DF1C79388}">
      <dgm:prSet/>
      <dgm:spPr/>
      <dgm:t>
        <a:bodyPr/>
        <a:lstStyle/>
        <a:p>
          <a:endParaRPr lang="en-US"/>
        </a:p>
      </dgm:t>
    </dgm:pt>
    <dgm:pt modelId="{57D14E6C-55A6-4A99-95A9-5D40F5E5A9F3}">
      <dgm:prSet phldrT="[Text]"/>
      <dgm:spPr>
        <a:solidFill>
          <a:schemeClr val="tx1">
            <a:lumMod val="60000"/>
            <a:lumOff val="40000"/>
            <a:alpha val="50000"/>
          </a:schemeClr>
        </a:solidFill>
      </dgm:spPr>
      <dgm:t>
        <a:bodyPr/>
        <a:lstStyle/>
        <a:p>
          <a:r>
            <a:rPr lang="en-US" dirty="0"/>
            <a:t>Creates </a:t>
          </a:r>
          <a:r>
            <a:rPr lang="en-US" b="1" dirty="0"/>
            <a:t>accountability</a:t>
          </a:r>
          <a:r>
            <a:rPr lang="en-US" dirty="0"/>
            <a:t> to communities for addressing root causes of inequities and repairing harm</a:t>
          </a:r>
        </a:p>
      </dgm:t>
    </dgm:pt>
    <dgm:pt modelId="{C9D43255-0447-4DA8-BD29-B6245BEB7D37}" type="parTrans" cxnId="{BD6B4CE8-F40E-4DFF-B213-CC7C2EB368FA}">
      <dgm:prSet/>
      <dgm:spPr/>
      <dgm:t>
        <a:bodyPr/>
        <a:lstStyle/>
        <a:p>
          <a:endParaRPr lang="en-US"/>
        </a:p>
      </dgm:t>
    </dgm:pt>
    <dgm:pt modelId="{A5F4CB49-7772-45EA-BFB0-D2B6AFEBAF55}" type="sibTrans" cxnId="{BD6B4CE8-F40E-4DFF-B213-CC7C2EB368FA}">
      <dgm:prSet/>
      <dgm:spPr/>
      <dgm:t>
        <a:bodyPr/>
        <a:lstStyle/>
        <a:p>
          <a:endParaRPr lang="en-US"/>
        </a:p>
      </dgm:t>
    </dgm:pt>
    <dgm:pt modelId="{F5B9D2E6-C4F3-4BC0-8E93-FD33CB90ACDB}">
      <dgm:prSet phldrT="[Text]"/>
      <dgm:spPr>
        <a:solidFill>
          <a:schemeClr val="bg2">
            <a:alpha val="50000"/>
          </a:schemeClr>
        </a:solidFill>
      </dgm:spPr>
      <dgm:t>
        <a:bodyPr/>
        <a:lstStyle/>
        <a:p>
          <a:r>
            <a:rPr lang="en-US" dirty="0"/>
            <a:t>Focuses on </a:t>
          </a:r>
          <a:r>
            <a:rPr lang="en-US" b="1" dirty="0"/>
            <a:t>holistic and comprehensive view </a:t>
          </a:r>
          <a:r>
            <a:rPr lang="en-US" dirty="0"/>
            <a:t>of people and communities that highlights assets and historical context</a:t>
          </a:r>
        </a:p>
      </dgm:t>
    </dgm:pt>
    <dgm:pt modelId="{797E3AE4-8B89-4C9E-BDCD-656874742FFF}" type="parTrans" cxnId="{D8244B20-E0FD-49D7-9A9E-C9486328CE29}">
      <dgm:prSet/>
      <dgm:spPr/>
      <dgm:t>
        <a:bodyPr/>
        <a:lstStyle/>
        <a:p>
          <a:endParaRPr lang="en-US"/>
        </a:p>
      </dgm:t>
    </dgm:pt>
    <dgm:pt modelId="{34816A30-7F4A-4A87-B377-5D9082CCB192}" type="sibTrans" cxnId="{D8244B20-E0FD-49D7-9A9E-C9486328CE29}">
      <dgm:prSet/>
      <dgm:spPr/>
      <dgm:t>
        <a:bodyPr/>
        <a:lstStyle/>
        <a:p>
          <a:endParaRPr lang="en-US"/>
        </a:p>
      </dgm:t>
    </dgm:pt>
    <dgm:pt modelId="{7F6EA8BE-723A-4315-B96E-320DD198687B}">
      <dgm:prSet phldrT="[Text]"/>
      <dgm:spPr>
        <a:solidFill>
          <a:schemeClr val="tx2">
            <a:alpha val="50000"/>
          </a:schemeClr>
        </a:solidFill>
        <a:ln>
          <a:solidFill>
            <a:schemeClr val="accent2"/>
          </a:solidFill>
        </a:ln>
      </dgm:spPr>
      <dgm:t>
        <a:bodyPr/>
        <a:lstStyle/>
        <a:p>
          <a:r>
            <a:rPr lang="en-US" dirty="0"/>
            <a:t>Reflects </a:t>
          </a:r>
          <a:r>
            <a:rPr lang="en-US" b="1" dirty="0"/>
            <a:t>shared values </a:t>
          </a:r>
          <a:r>
            <a:rPr lang="en-US" dirty="0"/>
            <a:t>and intentional, </a:t>
          </a:r>
          <a:br>
            <a:rPr lang="en-US" dirty="0"/>
          </a:br>
          <a:r>
            <a:rPr lang="en-US" dirty="0"/>
            <a:t>long-term efforts to build and sustain </a:t>
          </a:r>
          <a:r>
            <a:rPr lang="en-US" b="1" dirty="0"/>
            <a:t>trust</a:t>
          </a:r>
        </a:p>
      </dgm:t>
    </dgm:pt>
    <dgm:pt modelId="{648B3864-ABD4-459B-91DF-8FAAC3EE4D23}" type="parTrans" cxnId="{7B3D83D0-DCBF-4839-9888-6544BD6824AD}">
      <dgm:prSet/>
      <dgm:spPr/>
      <dgm:t>
        <a:bodyPr/>
        <a:lstStyle/>
        <a:p>
          <a:endParaRPr lang="en-US"/>
        </a:p>
      </dgm:t>
    </dgm:pt>
    <dgm:pt modelId="{4BA6BCFB-8F79-4F19-9A62-FCCDE05C6D73}" type="sibTrans" cxnId="{7B3D83D0-DCBF-4839-9888-6544BD6824AD}">
      <dgm:prSet/>
      <dgm:spPr/>
      <dgm:t>
        <a:bodyPr/>
        <a:lstStyle/>
        <a:p>
          <a:endParaRPr lang="en-US"/>
        </a:p>
      </dgm:t>
    </dgm:pt>
    <dgm:pt modelId="{AD906EE4-F96D-4D1C-9452-5C854FD5BBEA}">
      <dgm:prSet/>
      <dgm:spPr/>
      <dgm:t>
        <a:bodyPr/>
        <a:lstStyle/>
        <a:p>
          <a:r>
            <a:rPr lang="en-US" dirty="0"/>
            <a:t>Requires </a:t>
          </a:r>
          <a:r>
            <a:rPr lang="en-US" b="1" dirty="0"/>
            <a:t>up-front investment </a:t>
          </a:r>
          <a:r>
            <a:rPr lang="en-US" dirty="0"/>
            <a:t>in communities to develop and sustain community partner capacity</a:t>
          </a:r>
        </a:p>
      </dgm:t>
    </dgm:pt>
    <dgm:pt modelId="{B40AF44C-7F26-43EE-8550-528F5649FEBE}" type="parTrans" cxnId="{DAEFBB40-C1C4-4A4D-8D7A-D0EEC5EC6CC8}">
      <dgm:prSet/>
      <dgm:spPr/>
      <dgm:t>
        <a:bodyPr/>
        <a:lstStyle/>
        <a:p>
          <a:endParaRPr lang="en-US"/>
        </a:p>
      </dgm:t>
    </dgm:pt>
    <dgm:pt modelId="{D96886D2-43CF-4C0B-AF03-60A47C5E1571}" type="sibTrans" cxnId="{DAEFBB40-C1C4-4A4D-8D7A-D0EEC5EC6CC8}">
      <dgm:prSet/>
      <dgm:spPr/>
      <dgm:t>
        <a:bodyPr/>
        <a:lstStyle/>
        <a:p>
          <a:endParaRPr lang="en-US"/>
        </a:p>
      </dgm:t>
    </dgm:pt>
    <dgm:pt modelId="{DF6F6B45-E147-4352-A61F-6A28863D8655}" type="pres">
      <dgm:prSet presAssocID="{15FC4247-14D3-4A21-BCD9-B850B39F34AD}" presName="Name0" presStyleCnt="0">
        <dgm:presLayoutVars>
          <dgm:dir/>
          <dgm:resizeHandles val="exact"/>
        </dgm:presLayoutVars>
      </dgm:prSet>
      <dgm:spPr/>
    </dgm:pt>
    <dgm:pt modelId="{0A23071F-6F6B-4253-8822-36BA1DFDFF2E}" type="pres">
      <dgm:prSet presAssocID="{AD906EE4-F96D-4D1C-9452-5C854FD5BBEA}" presName="Name5" presStyleLbl="vennNode1" presStyleIdx="0" presStyleCnt="5">
        <dgm:presLayoutVars>
          <dgm:bulletEnabled val="1"/>
        </dgm:presLayoutVars>
      </dgm:prSet>
      <dgm:spPr/>
    </dgm:pt>
    <dgm:pt modelId="{2CF7FC55-E016-4C3B-A5B2-58949482E236}" type="pres">
      <dgm:prSet presAssocID="{D96886D2-43CF-4C0B-AF03-60A47C5E1571}" presName="space" presStyleCnt="0"/>
      <dgm:spPr/>
    </dgm:pt>
    <dgm:pt modelId="{ECAA855E-FE80-4A45-9A8E-FEB9BB09A949}" type="pres">
      <dgm:prSet presAssocID="{89E8291E-EC68-4145-BB9A-A9448CEA18CC}" presName="Name5" presStyleLbl="vennNode1" presStyleIdx="1" presStyleCnt="5">
        <dgm:presLayoutVars>
          <dgm:bulletEnabled val="1"/>
        </dgm:presLayoutVars>
      </dgm:prSet>
      <dgm:spPr/>
    </dgm:pt>
    <dgm:pt modelId="{B46C488F-D58C-4E4D-A49E-2FBCEF914466}" type="pres">
      <dgm:prSet presAssocID="{926DE509-0006-4D70-AC6A-7CCAD442BBE8}" presName="space" presStyleCnt="0"/>
      <dgm:spPr/>
    </dgm:pt>
    <dgm:pt modelId="{E480ED24-B53A-4EA1-9053-27CCA948D4DC}" type="pres">
      <dgm:prSet presAssocID="{57D14E6C-55A6-4A99-95A9-5D40F5E5A9F3}" presName="Name5" presStyleLbl="vennNode1" presStyleIdx="2" presStyleCnt="5">
        <dgm:presLayoutVars>
          <dgm:bulletEnabled val="1"/>
        </dgm:presLayoutVars>
      </dgm:prSet>
      <dgm:spPr/>
    </dgm:pt>
    <dgm:pt modelId="{AE9E7D34-0130-4B1B-A749-98C595D8E100}" type="pres">
      <dgm:prSet presAssocID="{A5F4CB49-7772-45EA-BFB0-D2B6AFEBAF55}" presName="space" presStyleCnt="0"/>
      <dgm:spPr/>
    </dgm:pt>
    <dgm:pt modelId="{6735A904-B45A-4814-86A5-274C94791C93}" type="pres">
      <dgm:prSet presAssocID="{F5B9D2E6-C4F3-4BC0-8E93-FD33CB90ACDB}" presName="Name5" presStyleLbl="vennNode1" presStyleIdx="3" presStyleCnt="5">
        <dgm:presLayoutVars>
          <dgm:bulletEnabled val="1"/>
        </dgm:presLayoutVars>
      </dgm:prSet>
      <dgm:spPr/>
    </dgm:pt>
    <dgm:pt modelId="{03D9038B-68F1-43E4-A604-BEB9EAC70147}" type="pres">
      <dgm:prSet presAssocID="{34816A30-7F4A-4A87-B377-5D9082CCB192}" presName="space" presStyleCnt="0"/>
      <dgm:spPr/>
    </dgm:pt>
    <dgm:pt modelId="{64FDEA15-330C-48B5-9E1A-6AE27529942D}" type="pres">
      <dgm:prSet presAssocID="{7F6EA8BE-723A-4315-B96E-320DD198687B}" presName="Name5" presStyleLbl="vennNode1" presStyleIdx="4" presStyleCnt="5">
        <dgm:presLayoutVars>
          <dgm:bulletEnabled val="1"/>
        </dgm:presLayoutVars>
      </dgm:prSet>
      <dgm:spPr/>
    </dgm:pt>
  </dgm:ptLst>
  <dgm:cxnLst>
    <dgm:cxn modelId="{A29AEE0D-F7EE-4529-BD10-01F2E942EF18}" type="presOf" srcId="{15FC4247-14D3-4A21-BCD9-B850B39F34AD}" destId="{DF6F6B45-E147-4352-A61F-6A28863D8655}" srcOrd="0" destOrd="0" presId="urn:microsoft.com/office/officeart/2005/8/layout/venn3"/>
    <dgm:cxn modelId="{18D38A17-A739-4BEE-A8D6-66B48BC756E3}" type="presOf" srcId="{AD906EE4-F96D-4D1C-9452-5C854FD5BBEA}" destId="{0A23071F-6F6B-4253-8822-36BA1DFDFF2E}" srcOrd="0" destOrd="0" presId="urn:microsoft.com/office/officeart/2005/8/layout/venn3"/>
    <dgm:cxn modelId="{D8244B20-E0FD-49D7-9A9E-C9486328CE29}" srcId="{15FC4247-14D3-4A21-BCD9-B850B39F34AD}" destId="{F5B9D2E6-C4F3-4BC0-8E93-FD33CB90ACDB}" srcOrd="3" destOrd="0" parTransId="{797E3AE4-8B89-4C9E-BDCD-656874742FFF}" sibTransId="{34816A30-7F4A-4A87-B377-5D9082CCB192}"/>
    <dgm:cxn modelId="{DAEFBB40-C1C4-4A4D-8D7A-D0EEC5EC6CC8}" srcId="{15FC4247-14D3-4A21-BCD9-B850B39F34AD}" destId="{AD906EE4-F96D-4D1C-9452-5C854FD5BBEA}" srcOrd="0" destOrd="0" parTransId="{B40AF44C-7F26-43EE-8550-528F5649FEBE}" sibTransId="{D96886D2-43CF-4C0B-AF03-60A47C5E1571}"/>
    <dgm:cxn modelId="{8F145E51-AFE2-4C43-B33E-88A5FB3F8564}" type="presOf" srcId="{57D14E6C-55A6-4A99-95A9-5D40F5E5A9F3}" destId="{E480ED24-B53A-4EA1-9053-27CCA948D4DC}" srcOrd="0" destOrd="0" presId="urn:microsoft.com/office/officeart/2005/8/layout/venn3"/>
    <dgm:cxn modelId="{277AEB51-EC76-45DA-A16A-E5CB1B815C53}" type="presOf" srcId="{F5B9D2E6-C4F3-4BC0-8E93-FD33CB90ACDB}" destId="{6735A904-B45A-4814-86A5-274C94791C93}" srcOrd="0" destOrd="0" presId="urn:microsoft.com/office/officeart/2005/8/layout/venn3"/>
    <dgm:cxn modelId="{F8E60473-AD6E-4695-826C-9CC2BE5E929F}" type="presOf" srcId="{89E8291E-EC68-4145-BB9A-A9448CEA18CC}" destId="{ECAA855E-FE80-4A45-9A8E-FEB9BB09A949}" srcOrd="0" destOrd="0" presId="urn:microsoft.com/office/officeart/2005/8/layout/venn3"/>
    <dgm:cxn modelId="{02C89A76-FA7D-4B48-9AED-2AD876172806}" type="presOf" srcId="{7F6EA8BE-723A-4315-B96E-320DD198687B}" destId="{64FDEA15-330C-48B5-9E1A-6AE27529942D}" srcOrd="0" destOrd="0" presId="urn:microsoft.com/office/officeart/2005/8/layout/venn3"/>
    <dgm:cxn modelId="{107CC898-956E-43D3-9108-140DF1C79388}" srcId="{15FC4247-14D3-4A21-BCD9-B850B39F34AD}" destId="{89E8291E-EC68-4145-BB9A-A9448CEA18CC}" srcOrd="1" destOrd="0" parTransId="{9EE5108F-F4F9-4FE2-BB69-B42248977106}" sibTransId="{926DE509-0006-4D70-AC6A-7CCAD442BBE8}"/>
    <dgm:cxn modelId="{7B3D83D0-DCBF-4839-9888-6544BD6824AD}" srcId="{15FC4247-14D3-4A21-BCD9-B850B39F34AD}" destId="{7F6EA8BE-723A-4315-B96E-320DD198687B}" srcOrd="4" destOrd="0" parTransId="{648B3864-ABD4-459B-91DF-8FAAC3EE4D23}" sibTransId="{4BA6BCFB-8F79-4F19-9A62-FCCDE05C6D73}"/>
    <dgm:cxn modelId="{BD6B4CE8-F40E-4DFF-B213-CC7C2EB368FA}" srcId="{15FC4247-14D3-4A21-BCD9-B850B39F34AD}" destId="{57D14E6C-55A6-4A99-95A9-5D40F5E5A9F3}" srcOrd="2" destOrd="0" parTransId="{C9D43255-0447-4DA8-BD29-B6245BEB7D37}" sibTransId="{A5F4CB49-7772-45EA-BFB0-D2B6AFEBAF55}"/>
    <dgm:cxn modelId="{108B06FA-D0BE-49A9-828F-9DBD7C82BCD0}" type="presParOf" srcId="{DF6F6B45-E147-4352-A61F-6A28863D8655}" destId="{0A23071F-6F6B-4253-8822-36BA1DFDFF2E}" srcOrd="0" destOrd="0" presId="urn:microsoft.com/office/officeart/2005/8/layout/venn3"/>
    <dgm:cxn modelId="{B1BF1488-03FC-4ADD-B4E5-8E21788120FE}" type="presParOf" srcId="{DF6F6B45-E147-4352-A61F-6A28863D8655}" destId="{2CF7FC55-E016-4C3B-A5B2-58949482E236}" srcOrd="1" destOrd="0" presId="urn:microsoft.com/office/officeart/2005/8/layout/venn3"/>
    <dgm:cxn modelId="{5420E930-7B80-4860-98F3-C4022794841A}" type="presParOf" srcId="{DF6F6B45-E147-4352-A61F-6A28863D8655}" destId="{ECAA855E-FE80-4A45-9A8E-FEB9BB09A949}" srcOrd="2" destOrd="0" presId="urn:microsoft.com/office/officeart/2005/8/layout/venn3"/>
    <dgm:cxn modelId="{7C4CA63B-3B40-4ABB-BA24-0167F79FC092}" type="presParOf" srcId="{DF6F6B45-E147-4352-A61F-6A28863D8655}" destId="{B46C488F-D58C-4E4D-A49E-2FBCEF914466}" srcOrd="3" destOrd="0" presId="urn:microsoft.com/office/officeart/2005/8/layout/venn3"/>
    <dgm:cxn modelId="{9371CDB7-39C1-47A7-9AEB-46537EDEC58C}" type="presParOf" srcId="{DF6F6B45-E147-4352-A61F-6A28863D8655}" destId="{E480ED24-B53A-4EA1-9053-27CCA948D4DC}" srcOrd="4" destOrd="0" presId="urn:microsoft.com/office/officeart/2005/8/layout/venn3"/>
    <dgm:cxn modelId="{67F32666-2B31-4D83-88DF-2F7C2C9A03BC}" type="presParOf" srcId="{DF6F6B45-E147-4352-A61F-6A28863D8655}" destId="{AE9E7D34-0130-4B1B-A749-98C595D8E100}" srcOrd="5" destOrd="0" presId="urn:microsoft.com/office/officeart/2005/8/layout/venn3"/>
    <dgm:cxn modelId="{8F0C696E-FD19-451A-9004-FADC8A0C6DA2}" type="presParOf" srcId="{DF6F6B45-E147-4352-A61F-6A28863D8655}" destId="{6735A904-B45A-4814-86A5-274C94791C93}" srcOrd="6" destOrd="0" presId="urn:microsoft.com/office/officeart/2005/8/layout/venn3"/>
    <dgm:cxn modelId="{82980A3F-263A-4BFF-B335-3D33DC035F73}" type="presParOf" srcId="{DF6F6B45-E147-4352-A61F-6A28863D8655}" destId="{03D9038B-68F1-43E4-A604-BEB9EAC70147}" srcOrd="7" destOrd="0" presId="urn:microsoft.com/office/officeart/2005/8/layout/venn3"/>
    <dgm:cxn modelId="{CB0FA2C0-2A3E-4860-B525-32CF4A594E97}" type="presParOf" srcId="{DF6F6B45-E147-4352-A61F-6A28863D8655}" destId="{64FDEA15-330C-48B5-9E1A-6AE27529942D}"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7F4453-7E87-4396-A313-6CDA2561BA28}" type="doc">
      <dgm:prSet loTypeId="urn:microsoft.com/office/officeart/2005/8/layout/cycle2" loCatId="cycle" qsTypeId="urn:microsoft.com/office/officeart/2005/8/quickstyle/simple1" qsCatId="simple" csTypeId="urn:microsoft.com/office/officeart/2005/8/colors/accent2_2" csCatId="accent2" phldr="1"/>
      <dgm:spPr/>
      <dgm:t>
        <a:bodyPr/>
        <a:lstStyle/>
        <a:p>
          <a:endParaRPr lang="en-US"/>
        </a:p>
      </dgm:t>
    </dgm:pt>
    <dgm:pt modelId="{048DB480-0066-4479-8CD8-DF95147ED9E9}">
      <dgm:prSet phldrT="[Text]"/>
      <dgm:spPr>
        <a:solidFill>
          <a:schemeClr val="accent2"/>
        </a:solidFill>
      </dgm:spPr>
      <dgm:t>
        <a:bodyPr/>
        <a:lstStyle/>
        <a:p>
          <a:r>
            <a:rPr lang="en-US"/>
            <a:t>1) </a:t>
          </a:r>
        </a:p>
        <a:p>
          <a:r>
            <a:rPr lang="en-US"/>
            <a:t>Assign ID</a:t>
          </a:r>
        </a:p>
      </dgm:t>
    </dgm:pt>
    <dgm:pt modelId="{89EF8A9F-8840-44F8-96EF-63C08C63BA7F}" type="parTrans" cxnId="{95FA11BD-EF51-4424-97BC-AA518A59B7E1}">
      <dgm:prSet/>
      <dgm:spPr/>
      <dgm:t>
        <a:bodyPr/>
        <a:lstStyle/>
        <a:p>
          <a:endParaRPr lang="en-US"/>
        </a:p>
      </dgm:t>
    </dgm:pt>
    <dgm:pt modelId="{A886434B-7012-4CC0-9B72-23721E55CC70}" type="sibTrans" cxnId="{95FA11BD-EF51-4424-97BC-AA518A59B7E1}">
      <dgm:prSet/>
      <dgm:spPr/>
      <dgm:t>
        <a:bodyPr/>
        <a:lstStyle/>
        <a:p>
          <a:endParaRPr lang="en-US"/>
        </a:p>
      </dgm:t>
    </dgm:pt>
    <dgm:pt modelId="{81159BDD-5491-485B-B132-AAD706C467D6}">
      <dgm:prSet phldrT="[Text]"/>
      <dgm:spPr>
        <a:solidFill>
          <a:schemeClr val="accent2"/>
        </a:solidFill>
      </dgm:spPr>
      <dgm:t>
        <a:bodyPr/>
        <a:lstStyle/>
        <a:p>
          <a:r>
            <a:rPr lang="en-US"/>
            <a:t>2) Remove PHI</a:t>
          </a:r>
        </a:p>
      </dgm:t>
    </dgm:pt>
    <dgm:pt modelId="{5B3714E9-5101-4CF0-BAA2-C81A52DCD48A}" type="parTrans" cxnId="{63C3D3F5-3F0C-47D5-A8DD-41E9141A2467}">
      <dgm:prSet/>
      <dgm:spPr/>
      <dgm:t>
        <a:bodyPr/>
        <a:lstStyle/>
        <a:p>
          <a:endParaRPr lang="en-US"/>
        </a:p>
      </dgm:t>
    </dgm:pt>
    <dgm:pt modelId="{09BC1921-1824-4F40-A56F-9F0225930F56}" type="sibTrans" cxnId="{63C3D3F5-3F0C-47D5-A8DD-41E9141A2467}">
      <dgm:prSet/>
      <dgm:spPr/>
      <dgm:t>
        <a:bodyPr/>
        <a:lstStyle/>
        <a:p>
          <a:endParaRPr lang="en-US"/>
        </a:p>
      </dgm:t>
    </dgm:pt>
    <dgm:pt modelId="{C26C9B70-63EF-44C2-A6D3-5373E3FB5D98}">
      <dgm:prSet phldrT="[Text]"/>
      <dgm:spPr>
        <a:solidFill>
          <a:schemeClr val="accent2"/>
        </a:solidFill>
      </dgm:spPr>
      <dgm:t>
        <a:bodyPr/>
        <a:lstStyle/>
        <a:p>
          <a:r>
            <a:rPr lang="en-US" dirty="0"/>
            <a:t>3) </a:t>
          </a:r>
        </a:p>
        <a:p>
          <a:r>
            <a:rPr lang="en-US" dirty="0"/>
            <a:t>Check due dates</a:t>
          </a:r>
        </a:p>
      </dgm:t>
    </dgm:pt>
    <dgm:pt modelId="{2A0CDCC7-4DDB-4955-8951-27C1910F65F2}" type="parTrans" cxnId="{1CF2CC7A-F8F9-42E4-BC8C-25662AA609CE}">
      <dgm:prSet/>
      <dgm:spPr/>
      <dgm:t>
        <a:bodyPr/>
        <a:lstStyle/>
        <a:p>
          <a:endParaRPr lang="en-US"/>
        </a:p>
      </dgm:t>
    </dgm:pt>
    <dgm:pt modelId="{3D4D75E7-2857-405D-BF21-4DB177B72E57}" type="sibTrans" cxnId="{1CF2CC7A-F8F9-42E4-BC8C-25662AA609CE}">
      <dgm:prSet/>
      <dgm:spPr/>
      <dgm:t>
        <a:bodyPr/>
        <a:lstStyle/>
        <a:p>
          <a:endParaRPr lang="en-US"/>
        </a:p>
      </dgm:t>
    </dgm:pt>
    <dgm:pt modelId="{6B9D6119-B267-4FCA-B5B0-8302950473B0}">
      <dgm:prSet phldrT="[Text]"/>
      <dgm:spPr>
        <a:solidFill>
          <a:schemeClr val="accent2"/>
        </a:solidFill>
      </dgm:spPr>
      <dgm:t>
        <a:bodyPr/>
        <a:lstStyle/>
        <a:p>
          <a:r>
            <a:rPr lang="en-US" dirty="0"/>
            <a:t>4) Prepare for delivery</a:t>
          </a:r>
        </a:p>
      </dgm:t>
    </dgm:pt>
    <dgm:pt modelId="{4AEA7F16-BB53-42E3-82C9-E98B00A0CE87}" type="parTrans" cxnId="{BEFC4D5A-66CA-4A07-93CB-2DAB55689677}">
      <dgm:prSet/>
      <dgm:spPr/>
      <dgm:t>
        <a:bodyPr/>
        <a:lstStyle/>
        <a:p>
          <a:endParaRPr lang="en-US"/>
        </a:p>
      </dgm:t>
    </dgm:pt>
    <dgm:pt modelId="{73918B8D-6946-49FD-B846-141A629DB57A}" type="sibTrans" cxnId="{BEFC4D5A-66CA-4A07-93CB-2DAB55689677}">
      <dgm:prSet/>
      <dgm:spPr/>
      <dgm:t>
        <a:bodyPr/>
        <a:lstStyle/>
        <a:p>
          <a:endParaRPr lang="en-US"/>
        </a:p>
      </dgm:t>
    </dgm:pt>
    <dgm:pt modelId="{63BCC5E5-29B2-459F-8807-6791075C5DDF}">
      <dgm:prSet phldrT="[Text]"/>
      <dgm:spPr>
        <a:solidFill>
          <a:schemeClr val="accent2"/>
        </a:solidFill>
      </dgm:spPr>
      <dgm:t>
        <a:bodyPr/>
        <a:lstStyle/>
        <a:p>
          <a:r>
            <a:rPr lang="en-US" dirty="0"/>
            <a:t>5) Deliver data</a:t>
          </a:r>
        </a:p>
      </dgm:t>
    </dgm:pt>
    <dgm:pt modelId="{56EA736F-4CD6-4AD8-9AAA-3D2C9A4C0F22}" type="parTrans" cxnId="{B3960645-288A-46D9-8475-612A5BB9BCE9}">
      <dgm:prSet/>
      <dgm:spPr/>
      <dgm:t>
        <a:bodyPr/>
        <a:lstStyle/>
        <a:p>
          <a:endParaRPr lang="en-US"/>
        </a:p>
      </dgm:t>
    </dgm:pt>
    <dgm:pt modelId="{ACF6747F-778F-4F95-8014-9764C6EA25FF}" type="sibTrans" cxnId="{B3960645-288A-46D9-8475-612A5BB9BCE9}">
      <dgm:prSet/>
      <dgm:spPr/>
      <dgm:t>
        <a:bodyPr/>
        <a:lstStyle/>
        <a:p>
          <a:endParaRPr lang="en-US"/>
        </a:p>
      </dgm:t>
    </dgm:pt>
    <dgm:pt modelId="{B7E64587-9FA2-40CE-AD39-196E53C7B4A9}" type="pres">
      <dgm:prSet presAssocID="{6A7F4453-7E87-4396-A313-6CDA2561BA28}" presName="cycle" presStyleCnt="0">
        <dgm:presLayoutVars>
          <dgm:dir/>
          <dgm:resizeHandles val="exact"/>
        </dgm:presLayoutVars>
      </dgm:prSet>
      <dgm:spPr/>
    </dgm:pt>
    <dgm:pt modelId="{D4C6EBB1-2F5A-4386-81AA-5FBD841B65DE}" type="pres">
      <dgm:prSet presAssocID="{048DB480-0066-4479-8CD8-DF95147ED9E9}" presName="node" presStyleLbl="node1" presStyleIdx="0" presStyleCnt="5">
        <dgm:presLayoutVars>
          <dgm:bulletEnabled val="1"/>
        </dgm:presLayoutVars>
      </dgm:prSet>
      <dgm:spPr/>
    </dgm:pt>
    <dgm:pt modelId="{7EAE8077-DA38-432B-90CE-4CF958E8843F}" type="pres">
      <dgm:prSet presAssocID="{A886434B-7012-4CC0-9B72-23721E55CC70}" presName="sibTrans" presStyleLbl="sibTrans2D1" presStyleIdx="0" presStyleCnt="5"/>
      <dgm:spPr/>
    </dgm:pt>
    <dgm:pt modelId="{81A99430-ABBA-456C-8DE9-13D4E81AE1C9}" type="pres">
      <dgm:prSet presAssocID="{A886434B-7012-4CC0-9B72-23721E55CC70}" presName="connectorText" presStyleLbl="sibTrans2D1" presStyleIdx="0" presStyleCnt="5"/>
      <dgm:spPr/>
    </dgm:pt>
    <dgm:pt modelId="{330727C0-B54C-45F0-AB29-DE516EC15181}" type="pres">
      <dgm:prSet presAssocID="{81159BDD-5491-485B-B132-AAD706C467D6}" presName="node" presStyleLbl="node1" presStyleIdx="1" presStyleCnt="5">
        <dgm:presLayoutVars>
          <dgm:bulletEnabled val="1"/>
        </dgm:presLayoutVars>
      </dgm:prSet>
      <dgm:spPr/>
    </dgm:pt>
    <dgm:pt modelId="{5263018B-B94F-42EC-9154-90C252E0A8F6}" type="pres">
      <dgm:prSet presAssocID="{09BC1921-1824-4F40-A56F-9F0225930F56}" presName="sibTrans" presStyleLbl="sibTrans2D1" presStyleIdx="1" presStyleCnt="5"/>
      <dgm:spPr/>
    </dgm:pt>
    <dgm:pt modelId="{767AB1B8-DD82-447C-86FC-288FC0ED0DE0}" type="pres">
      <dgm:prSet presAssocID="{09BC1921-1824-4F40-A56F-9F0225930F56}" presName="connectorText" presStyleLbl="sibTrans2D1" presStyleIdx="1" presStyleCnt="5"/>
      <dgm:spPr/>
    </dgm:pt>
    <dgm:pt modelId="{2412D14D-8CDE-4E66-A512-3814C7AE48F1}" type="pres">
      <dgm:prSet presAssocID="{C26C9B70-63EF-44C2-A6D3-5373E3FB5D98}" presName="node" presStyleLbl="node1" presStyleIdx="2" presStyleCnt="5">
        <dgm:presLayoutVars>
          <dgm:bulletEnabled val="1"/>
        </dgm:presLayoutVars>
      </dgm:prSet>
      <dgm:spPr/>
    </dgm:pt>
    <dgm:pt modelId="{872581F4-2411-422B-815F-7DCE00608932}" type="pres">
      <dgm:prSet presAssocID="{3D4D75E7-2857-405D-BF21-4DB177B72E57}" presName="sibTrans" presStyleLbl="sibTrans2D1" presStyleIdx="2" presStyleCnt="5"/>
      <dgm:spPr/>
    </dgm:pt>
    <dgm:pt modelId="{0EC3ACB3-D0A8-4959-828E-E4A73DBFF941}" type="pres">
      <dgm:prSet presAssocID="{3D4D75E7-2857-405D-BF21-4DB177B72E57}" presName="connectorText" presStyleLbl="sibTrans2D1" presStyleIdx="2" presStyleCnt="5"/>
      <dgm:spPr/>
    </dgm:pt>
    <dgm:pt modelId="{969CD8D7-2C0E-456F-9DCC-0038C602C86D}" type="pres">
      <dgm:prSet presAssocID="{6B9D6119-B267-4FCA-B5B0-8302950473B0}" presName="node" presStyleLbl="node1" presStyleIdx="3" presStyleCnt="5">
        <dgm:presLayoutVars>
          <dgm:bulletEnabled val="1"/>
        </dgm:presLayoutVars>
      </dgm:prSet>
      <dgm:spPr/>
    </dgm:pt>
    <dgm:pt modelId="{38AE25F0-3D8E-44B6-B2F6-53DDE0E833DC}" type="pres">
      <dgm:prSet presAssocID="{73918B8D-6946-49FD-B846-141A629DB57A}" presName="sibTrans" presStyleLbl="sibTrans2D1" presStyleIdx="3" presStyleCnt="5"/>
      <dgm:spPr/>
    </dgm:pt>
    <dgm:pt modelId="{8437F907-8F3C-48DD-A2D7-47612323D823}" type="pres">
      <dgm:prSet presAssocID="{73918B8D-6946-49FD-B846-141A629DB57A}" presName="connectorText" presStyleLbl="sibTrans2D1" presStyleIdx="3" presStyleCnt="5"/>
      <dgm:spPr/>
    </dgm:pt>
    <dgm:pt modelId="{941D45AE-1AE7-49EF-97C3-97F281B102D8}" type="pres">
      <dgm:prSet presAssocID="{63BCC5E5-29B2-459F-8807-6791075C5DDF}" presName="node" presStyleLbl="node1" presStyleIdx="4" presStyleCnt="5">
        <dgm:presLayoutVars>
          <dgm:bulletEnabled val="1"/>
        </dgm:presLayoutVars>
      </dgm:prSet>
      <dgm:spPr/>
    </dgm:pt>
    <dgm:pt modelId="{7C8D0B5B-FBB3-4261-8DA5-86C8D3902FD4}" type="pres">
      <dgm:prSet presAssocID="{ACF6747F-778F-4F95-8014-9764C6EA25FF}" presName="sibTrans" presStyleLbl="sibTrans2D1" presStyleIdx="4" presStyleCnt="5"/>
      <dgm:spPr/>
    </dgm:pt>
    <dgm:pt modelId="{5D61BD06-4653-4E12-B741-5F5D4A6240F4}" type="pres">
      <dgm:prSet presAssocID="{ACF6747F-778F-4F95-8014-9764C6EA25FF}" presName="connectorText" presStyleLbl="sibTrans2D1" presStyleIdx="4" presStyleCnt="5"/>
      <dgm:spPr/>
    </dgm:pt>
  </dgm:ptLst>
  <dgm:cxnLst>
    <dgm:cxn modelId="{E9D2C105-7224-40F3-B337-B5794D97D3F0}" type="presOf" srcId="{6B9D6119-B267-4FCA-B5B0-8302950473B0}" destId="{969CD8D7-2C0E-456F-9DCC-0038C602C86D}" srcOrd="0" destOrd="0" presId="urn:microsoft.com/office/officeart/2005/8/layout/cycle2"/>
    <dgm:cxn modelId="{6E9DDC19-99E4-4550-BA3A-E670D44BBC64}" type="presOf" srcId="{A886434B-7012-4CC0-9B72-23721E55CC70}" destId="{81A99430-ABBA-456C-8DE9-13D4E81AE1C9}" srcOrd="1" destOrd="0" presId="urn:microsoft.com/office/officeart/2005/8/layout/cycle2"/>
    <dgm:cxn modelId="{F4DECC29-01EE-4A6A-8B60-7CA88D38D3C1}" type="presOf" srcId="{ACF6747F-778F-4F95-8014-9764C6EA25FF}" destId="{5D61BD06-4653-4E12-B741-5F5D4A6240F4}" srcOrd="1" destOrd="0" presId="urn:microsoft.com/office/officeart/2005/8/layout/cycle2"/>
    <dgm:cxn modelId="{A54FA264-9751-49E5-8098-C7E005660F10}" type="presOf" srcId="{73918B8D-6946-49FD-B846-141A629DB57A}" destId="{38AE25F0-3D8E-44B6-B2F6-53DDE0E833DC}" srcOrd="0" destOrd="0" presId="urn:microsoft.com/office/officeart/2005/8/layout/cycle2"/>
    <dgm:cxn modelId="{B3960645-288A-46D9-8475-612A5BB9BCE9}" srcId="{6A7F4453-7E87-4396-A313-6CDA2561BA28}" destId="{63BCC5E5-29B2-459F-8807-6791075C5DDF}" srcOrd="4" destOrd="0" parTransId="{56EA736F-4CD6-4AD8-9AAA-3D2C9A4C0F22}" sibTransId="{ACF6747F-778F-4F95-8014-9764C6EA25FF}"/>
    <dgm:cxn modelId="{7AB48947-5696-414D-A0E2-3B0C34C7C0BF}" type="presOf" srcId="{ACF6747F-778F-4F95-8014-9764C6EA25FF}" destId="{7C8D0B5B-FBB3-4261-8DA5-86C8D3902FD4}" srcOrd="0" destOrd="0" presId="urn:microsoft.com/office/officeart/2005/8/layout/cycle2"/>
    <dgm:cxn modelId="{23A13E4D-7C69-44F5-8A2B-C031489CC24F}" type="presOf" srcId="{3D4D75E7-2857-405D-BF21-4DB177B72E57}" destId="{0EC3ACB3-D0A8-4959-828E-E4A73DBFF941}" srcOrd="1" destOrd="0" presId="urn:microsoft.com/office/officeart/2005/8/layout/cycle2"/>
    <dgm:cxn modelId="{BEFC4D5A-66CA-4A07-93CB-2DAB55689677}" srcId="{6A7F4453-7E87-4396-A313-6CDA2561BA28}" destId="{6B9D6119-B267-4FCA-B5B0-8302950473B0}" srcOrd="3" destOrd="0" parTransId="{4AEA7F16-BB53-42E3-82C9-E98B00A0CE87}" sibTransId="{73918B8D-6946-49FD-B846-141A629DB57A}"/>
    <dgm:cxn modelId="{1CF2CC7A-F8F9-42E4-BC8C-25662AA609CE}" srcId="{6A7F4453-7E87-4396-A313-6CDA2561BA28}" destId="{C26C9B70-63EF-44C2-A6D3-5373E3FB5D98}" srcOrd="2" destOrd="0" parTransId="{2A0CDCC7-4DDB-4955-8951-27C1910F65F2}" sibTransId="{3D4D75E7-2857-405D-BF21-4DB177B72E57}"/>
    <dgm:cxn modelId="{C9EBD28B-B989-4834-AE10-22FFB1ADAFA4}" type="presOf" srcId="{3D4D75E7-2857-405D-BF21-4DB177B72E57}" destId="{872581F4-2411-422B-815F-7DCE00608932}" srcOrd="0" destOrd="0" presId="urn:microsoft.com/office/officeart/2005/8/layout/cycle2"/>
    <dgm:cxn modelId="{9CF24EA7-9C19-4571-A2E9-FE155D047247}" type="presOf" srcId="{09BC1921-1824-4F40-A56F-9F0225930F56}" destId="{767AB1B8-DD82-447C-86FC-288FC0ED0DE0}" srcOrd="1" destOrd="0" presId="urn:microsoft.com/office/officeart/2005/8/layout/cycle2"/>
    <dgm:cxn modelId="{C8EC19AA-A50F-418B-A926-4773B43C7FB0}" type="presOf" srcId="{81159BDD-5491-485B-B132-AAD706C467D6}" destId="{330727C0-B54C-45F0-AB29-DE516EC15181}" srcOrd="0" destOrd="0" presId="urn:microsoft.com/office/officeart/2005/8/layout/cycle2"/>
    <dgm:cxn modelId="{8D77F5AD-2CDD-46C3-BF24-AB3377DFFD47}" type="presOf" srcId="{73918B8D-6946-49FD-B846-141A629DB57A}" destId="{8437F907-8F3C-48DD-A2D7-47612323D823}" srcOrd="1" destOrd="0" presId="urn:microsoft.com/office/officeart/2005/8/layout/cycle2"/>
    <dgm:cxn modelId="{E24FC3B7-8FBC-470E-A4F0-4364EBDABD71}" type="presOf" srcId="{6A7F4453-7E87-4396-A313-6CDA2561BA28}" destId="{B7E64587-9FA2-40CE-AD39-196E53C7B4A9}" srcOrd="0" destOrd="0" presId="urn:microsoft.com/office/officeart/2005/8/layout/cycle2"/>
    <dgm:cxn modelId="{95FA11BD-EF51-4424-97BC-AA518A59B7E1}" srcId="{6A7F4453-7E87-4396-A313-6CDA2561BA28}" destId="{048DB480-0066-4479-8CD8-DF95147ED9E9}" srcOrd="0" destOrd="0" parTransId="{89EF8A9F-8840-44F8-96EF-63C08C63BA7F}" sibTransId="{A886434B-7012-4CC0-9B72-23721E55CC70}"/>
    <dgm:cxn modelId="{24CA28C2-CB8C-4C56-94FF-AAE92E57D7BA}" type="presOf" srcId="{63BCC5E5-29B2-459F-8807-6791075C5DDF}" destId="{941D45AE-1AE7-49EF-97C3-97F281B102D8}" srcOrd="0" destOrd="0" presId="urn:microsoft.com/office/officeart/2005/8/layout/cycle2"/>
    <dgm:cxn modelId="{2CCC9DD1-3C2A-4591-A4C4-D5331F86E29D}" type="presOf" srcId="{048DB480-0066-4479-8CD8-DF95147ED9E9}" destId="{D4C6EBB1-2F5A-4386-81AA-5FBD841B65DE}" srcOrd="0" destOrd="0" presId="urn:microsoft.com/office/officeart/2005/8/layout/cycle2"/>
    <dgm:cxn modelId="{AEF5F9D1-F91D-4D12-B030-96A79A6DBD71}" type="presOf" srcId="{C26C9B70-63EF-44C2-A6D3-5373E3FB5D98}" destId="{2412D14D-8CDE-4E66-A512-3814C7AE48F1}" srcOrd="0" destOrd="0" presId="urn:microsoft.com/office/officeart/2005/8/layout/cycle2"/>
    <dgm:cxn modelId="{B7828ADB-DB06-43F1-80E9-174FD35F42B6}" type="presOf" srcId="{09BC1921-1824-4F40-A56F-9F0225930F56}" destId="{5263018B-B94F-42EC-9154-90C252E0A8F6}" srcOrd="0" destOrd="0" presId="urn:microsoft.com/office/officeart/2005/8/layout/cycle2"/>
    <dgm:cxn modelId="{8D87CAEA-D3D5-4ECD-9A7B-241A0A94850C}" type="presOf" srcId="{A886434B-7012-4CC0-9B72-23721E55CC70}" destId="{7EAE8077-DA38-432B-90CE-4CF958E8843F}" srcOrd="0" destOrd="0" presId="urn:microsoft.com/office/officeart/2005/8/layout/cycle2"/>
    <dgm:cxn modelId="{63C3D3F5-3F0C-47D5-A8DD-41E9141A2467}" srcId="{6A7F4453-7E87-4396-A313-6CDA2561BA28}" destId="{81159BDD-5491-485B-B132-AAD706C467D6}" srcOrd="1" destOrd="0" parTransId="{5B3714E9-5101-4CF0-BAA2-C81A52DCD48A}" sibTransId="{09BC1921-1824-4F40-A56F-9F0225930F56}"/>
    <dgm:cxn modelId="{FB9AF804-7794-4746-BDF4-FDE77C934CC3}" type="presParOf" srcId="{B7E64587-9FA2-40CE-AD39-196E53C7B4A9}" destId="{D4C6EBB1-2F5A-4386-81AA-5FBD841B65DE}" srcOrd="0" destOrd="0" presId="urn:microsoft.com/office/officeart/2005/8/layout/cycle2"/>
    <dgm:cxn modelId="{379AD4AE-955F-4E34-888A-F204B27AD99F}" type="presParOf" srcId="{B7E64587-9FA2-40CE-AD39-196E53C7B4A9}" destId="{7EAE8077-DA38-432B-90CE-4CF958E8843F}" srcOrd="1" destOrd="0" presId="urn:microsoft.com/office/officeart/2005/8/layout/cycle2"/>
    <dgm:cxn modelId="{C20B7D25-2495-4332-A597-83E6418D4423}" type="presParOf" srcId="{7EAE8077-DA38-432B-90CE-4CF958E8843F}" destId="{81A99430-ABBA-456C-8DE9-13D4E81AE1C9}" srcOrd="0" destOrd="0" presId="urn:microsoft.com/office/officeart/2005/8/layout/cycle2"/>
    <dgm:cxn modelId="{62D8E1F8-DA77-4F7A-BB55-2EBF5E21908D}" type="presParOf" srcId="{B7E64587-9FA2-40CE-AD39-196E53C7B4A9}" destId="{330727C0-B54C-45F0-AB29-DE516EC15181}" srcOrd="2" destOrd="0" presId="urn:microsoft.com/office/officeart/2005/8/layout/cycle2"/>
    <dgm:cxn modelId="{3CECC861-B104-45DF-BBB4-55B84055CFB2}" type="presParOf" srcId="{B7E64587-9FA2-40CE-AD39-196E53C7B4A9}" destId="{5263018B-B94F-42EC-9154-90C252E0A8F6}" srcOrd="3" destOrd="0" presId="urn:microsoft.com/office/officeart/2005/8/layout/cycle2"/>
    <dgm:cxn modelId="{754E7CFA-6577-420F-8F5A-5B7770EDE068}" type="presParOf" srcId="{5263018B-B94F-42EC-9154-90C252E0A8F6}" destId="{767AB1B8-DD82-447C-86FC-288FC0ED0DE0}" srcOrd="0" destOrd="0" presId="urn:microsoft.com/office/officeart/2005/8/layout/cycle2"/>
    <dgm:cxn modelId="{3F03A28B-5713-4653-B89A-F57C6F1EE325}" type="presParOf" srcId="{B7E64587-9FA2-40CE-AD39-196E53C7B4A9}" destId="{2412D14D-8CDE-4E66-A512-3814C7AE48F1}" srcOrd="4" destOrd="0" presId="urn:microsoft.com/office/officeart/2005/8/layout/cycle2"/>
    <dgm:cxn modelId="{4EBE5582-4B25-43DB-8BDF-45D31F9365B4}" type="presParOf" srcId="{B7E64587-9FA2-40CE-AD39-196E53C7B4A9}" destId="{872581F4-2411-422B-815F-7DCE00608932}" srcOrd="5" destOrd="0" presId="urn:microsoft.com/office/officeart/2005/8/layout/cycle2"/>
    <dgm:cxn modelId="{04CAAF44-6866-48C0-97CA-50E3CBD4EF23}" type="presParOf" srcId="{872581F4-2411-422B-815F-7DCE00608932}" destId="{0EC3ACB3-D0A8-4959-828E-E4A73DBFF941}" srcOrd="0" destOrd="0" presId="urn:microsoft.com/office/officeart/2005/8/layout/cycle2"/>
    <dgm:cxn modelId="{5B51C42D-DD94-436F-B16F-B07C98035522}" type="presParOf" srcId="{B7E64587-9FA2-40CE-AD39-196E53C7B4A9}" destId="{969CD8D7-2C0E-456F-9DCC-0038C602C86D}" srcOrd="6" destOrd="0" presId="urn:microsoft.com/office/officeart/2005/8/layout/cycle2"/>
    <dgm:cxn modelId="{815E0B80-5161-4C59-B9F3-0DA0253193AE}" type="presParOf" srcId="{B7E64587-9FA2-40CE-AD39-196E53C7B4A9}" destId="{38AE25F0-3D8E-44B6-B2F6-53DDE0E833DC}" srcOrd="7" destOrd="0" presId="urn:microsoft.com/office/officeart/2005/8/layout/cycle2"/>
    <dgm:cxn modelId="{6FFB0577-BAF4-435D-B5C2-298EAE19B88A}" type="presParOf" srcId="{38AE25F0-3D8E-44B6-B2F6-53DDE0E833DC}" destId="{8437F907-8F3C-48DD-A2D7-47612323D823}" srcOrd="0" destOrd="0" presId="urn:microsoft.com/office/officeart/2005/8/layout/cycle2"/>
    <dgm:cxn modelId="{54E2F590-7CB7-4466-8127-AC0F1CBAA3DE}" type="presParOf" srcId="{B7E64587-9FA2-40CE-AD39-196E53C7B4A9}" destId="{941D45AE-1AE7-49EF-97C3-97F281B102D8}" srcOrd="8" destOrd="0" presId="urn:microsoft.com/office/officeart/2005/8/layout/cycle2"/>
    <dgm:cxn modelId="{0C66F430-1531-40E3-A2D2-A9C5FCEE8174}" type="presParOf" srcId="{B7E64587-9FA2-40CE-AD39-196E53C7B4A9}" destId="{7C8D0B5B-FBB3-4261-8DA5-86C8D3902FD4}" srcOrd="9" destOrd="0" presId="urn:microsoft.com/office/officeart/2005/8/layout/cycle2"/>
    <dgm:cxn modelId="{5FC6DA95-123E-4CCB-89C7-61670D6C8D8F}" type="presParOf" srcId="{7C8D0B5B-FBB3-4261-8DA5-86C8D3902FD4}" destId="{5D61BD06-4653-4E12-B741-5F5D4A6240F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3071F-6F6B-4253-8822-36BA1DFDFF2E}">
      <dsp:nvSpPr>
        <dsp:cNvPr id="0" name=""/>
        <dsp:cNvSpPr/>
      </dsp:nvSpPr>
      <dsp:spPr>
        <a:xfrm>
          <a:off x="1295" y="1446207"/>
          <a:ext cx="2526251" cy="252625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028" tIns="19050" rIns="139028"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Requires </a:t>
          </a:r>
          <a:r>
            <a:rPr lang="en-US" sz="1500" b="1" kern="1200" dirty="0"/>
            <a:t>up-front investment </a:t>
          </a:r>
          <a:r>
            <a:rPr lang="en-US" sz="1500" kern="1200" dirty="0"/>
            <a:t>in communities to develop and sustain community partner capacity</a:t>
          </a:r>
        </a:p>
      </dsp:txBody>
      <dsp:txXfrm>
        <a:off x="371256" y="1816168"/>
        <a:ext cx="1786329" cy="1786329"/>
      </dsp:txXfrm>
    </dsp:sp>
    <dsp:sp modelId="{ECAA855E-FE80-4A45-9A8E-FEB9BB09A949}">
      <dsp:nvSpPr>
        <dsp:cNvPr id="0" name=""/>
        <dsp:cNvSpPr/>
      </dsp:nvSpPr>
      <dsp:spPr>
        <a:xfrm>
          <a:off x="2022296" y="1446207"/>
          <a:ext cx="2526251" cy="2526251"/>
        </a:xfrm>
        <a:prstGeom prst="ellipse">
          <a:avLst/>
        </a:prstGeom>
        <a:solidFill>
          <a:schemeClr val="tx1">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028" tIns="19050" rIns="139028"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Is co-created</a:t>
          </a:r>
          <a:r>
            <a:rPr lang="en-US" sz="1500" kern="1200" dirty="0"/>
            <a:t> by community partners to center their values, needs, priorities, and actions</a:t>
          </a:r>
        </a:p>
      </dsp:txBody>
      <dsp:txXfrm>
        <a:off x="2392257" y="1816168"/>
        <a:ext cx="1786329" cy="1786329"/>
      </dsp:txXfrm>
    </dsp:sp>
    <dsp:sp modelId="{E480ED24-B53A-4EA1-9053-27CCA948D4DC}">
      <dsp:nvSpPr>
        <dsp:cNvPr id="0" name=""/>
        <dsp:cNvSpPr/>
      </dsp:nvSpPr>
      <dsp:spPr>
        <a:xfrm>
          <a:off x="4043297" y="1446207"/>
          <a:ext cx="2526251" cy="2526251"/>
        </a:xfrm>
        <a:prstGeom prst="ellipse">
          <a:avLst/>
        </a:prstGeom>
        <a:solidFill>
          <a:schemeClr val="tx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028" tIns="19050" rIns="139028" bIns="19050" numCol="1" spcCol="1270" anchor="ctr" anchorCtr="0">
          <a:noAutofit/>
        </a:bodyPr>
        <a:lstStyle/>
        <a:p>
          <a:pPr marL="0" lvl="0" indent="0" algn="ctr" defTabSz="666750">
            <a:lnSpc>
              <a:spcPct val="90000"/>
            </a:lnSpc>
            <a:spcBef>
              <a:spcPct val="0"/>
            </a:spcBef>
            <a:spcAft>
              <a:spcPct val="35000"/>
            </a:spcAft>
            <a:buNone/>
          </a:pPr>
          <a:r>
            <a:rPr lang="en-US" sz="1500" kern="1200" dirty="0"/>
            <a:t>Creates </a:t>
          </a:r>
          <a:r>
            <a:rPr lang="en-US" sz="1500" b="1" kern="1200" dirty="0"/>
            <a:t>accountability</a:t>
          </a:r>
          <a:r>
            <a:rPr lang="en-US" sz="1500" kern="1200" dirty="0"/>
            <a:t> to communities for addressing root causes of inequities and repairing harm</a:t>
          </a:r>
        </a:p>
      </dsp:txBody>
      <dsp:txXfrm>
        <a:off x="4413258" y="1816168"/>
        <a:ext cx="1786329" cy="1786329"/>
      </dsp:txXfrm>
    </dsp:sp>
    <dsp:sp modelId="{6735A904-B45A-4814-86A5-274C94791C93}">
      <dsp:nvSpPr>
        <dsp:cNvPr id="0" name=""/>
        <dsp:cNvSpPr/>
      </dsp:nvSpPr>
      <dsp:spPr>
        <a:xfrm>
          <a:off x="6064298" y="1446207"/>
          <a:ext cx="2526251" cy="2526251"/>
        </a:xfrm>
        <a:prstGeom prst="ellipse">
          <a:avLst/>
        </a:prstGeom>
        <a:solidFill>
          <a:schemeClr val="bg2">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028" tIns="19050" rIns="139028" bIns="19050" numCol="1" spcCol="1270" anchor="ctr" anchorCtr="0">
          <a:noAutofit/>
        </a:bodyPr>
        <a:lstStyle/>
        <a:p>
          <a:pPr marL="0" lvl="0" indent="0" algn="ctr" defTabSz="666750">
            <a:lnSpc>
              <a:spcPct val="90000"/>
            </a:lnSpc>
            <a:spcBef>
              <a:spcPct val="0"/>
            </a:spcBef>
            <a:spcAft>
              <a:spcPct val="35000"/>
            </a:spcAft>
            <a:buNone/>
          </a:pPr>
          <a:r>
            <a:rPr lang="en-US" sz="1500" kern="1200" dirty="0"/>
            <a:t>Focuses on </a:t>
          </a:r>
          <a:r>
            <a:rPr lang="en-US" sz="1500" b="1" kern="1200" dirty="0"/>
            <a:t>holistic and comprehensive view </a:t>
          </a:r>
          <a:r>
            <a:rPr lang="en-US" sz="1500" kern="1200" dirty="0"/>
            <a:t>of people and communities that highlights assets and historical context</a:t>
          </a:r>
        </a:p>
      </dsp:txBody>
      <dsp:txXfrm>
        <a:off x="6434259" y="1816168"/>
        <a:ext cx="1786329" cy="1786329"/>
      </dsp:txXfrm>
    </dsp:sp>
    <dsp:sp modelId="{64FDEA15-330C-48B5-9E1A-6AE27529942D}">
      <dsp:nvSpPr>
        <dsp:cNvPr id="0" name=""/>
        <dsp:cNvSpPr/>
      </dsp:nvSpPr>
      <dsp:spPr>
        <a:xfrm>
          <a:off x="8085299" y="1446207"/>
          <a:ext cx="2526251" cy="2526251"/>
        </a:xfrm>
        <a:prstGeom prst="ellipse">
          <a:avLst/>
        </a:prstGeom>
        <a:solidFill>
          <a:schemeClr val="tx2">
            <a:alpha val="5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028" tIns="19050" rIns="139028"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Reflects </a:t>
          </a:r>
          <a:r>
            <a:rPr lang="en-US" sz="1500" b="1" kern="1200" dirty="0"/>
            <a:t>shared values </a:t>
          </a:r>
          <a:r>
            <a:rPr lang="en-US" sz="1500" kern="1200" dirty="0"/>
            <a:t>and intentional, </a:t>
          </a:r>
          <a:br>
            <a:rPr lang="en-US" sz="1500" kern="1200" dirty="0"/>
          </a:br>
          <a:r>
            <a:rPr lang="en-US" sz="1500" kern="1200" dirty="0"/>
            <a:t>long-term efforts to build and sustain </a:t>
          </a:r>
          <a:r>
            <a:rPr lang="en-US" sz="1500" b="1" kern="1200" dirty="0"/>
            <a:t>trust</a:t>
          </a:r>
        </a:p>
      </dsp:txBody>
      <dsp:txXfrm>
        <a:off x="8455260" y="1816168"/>
        <a:ext cx="1786329" cy="1786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6EBB1-2F5A-4386-81AA-5FBD841B65DE}">
      <dsp:nvSpPr>
        <dsp:cNvPr id="0" name=""/>
        <dsp:cNvSpPr/>
      </dsp:nvSpPr>
      <dsp:spPr>
        <a:xfrm>
          <a:off x="2160433" y="1636"/>
          <a:ext cx="1429058" cy="14290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1) </a:t>
          </a:r>
        </a:p>
        <a:p>
          <a:pPr marL="0" lvl="0" indent="0" algn="ctr" defTabSz="755650">
            <a:lnSpc>
              <a:spcPct val="90000"/>
            </a:lnSpc>
            <a:spcBef>
              <a:spcPct val="0"/>
            </a:spcBef>
            <a:spcAft>
              <a:spcPct val="35000"/>
            </a:spcAft>
            <a:buNone/>
          </a:pPr>
          <a:r>
            <a:rPr lang="en-US" sz="1700" kern="1200"/>
            <a:t>Assign ID</a:t>
          </a:r>
        </a:p>
      </dsp:txBody>
      <dsp:txXfrm>
        <a:off x="2369714" y="210917"/>
        <a:ext cx="1010496" cy="1010496"/>
      </dsp:txXfrm>
    </dsp:sp>
    <dsp:sp modelId="{7EAE8077-DA38-432B-90CE-4CF958E8843F}">
      <dsp:nvSpPr>
        <dsp:cNvPr id="0" name=""/>
        <dsp:cNvSpPr/>
      </dsp:nvSpPr>
      <dsp:spPr>
        <a:xfrm rot="2160000">
          <a:off x="3544284" y="1099243"/>
          <a:ext cx="379716" cy="48230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555162" y="1162225"/>
        <a:ext cx="265801" cy="289385"/>
      </dsp:txXfrm>
    </dsp:sp>
    <dsp:sp modelId="{330727C0-B54C-45F0-AB29-DE516EC15181}">
      <dsp:nvSpPr>
        <dsp:cNvPr id="0" name=""/>
        <dsp:cNvSpPr/>
      </dsp:nvSpPr>
      <dsp:spPr>
        <a:xfrm>
          <a:off x="3896183" y="1262733"/>
          <a:ext cx="1429058" cy="14290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2) Remove PHI</a:t>
          </a:r>
        </a:p>
      </dsp:txBody>
      <dsp:txXfrm>
        <a:off x="4105464" y="1472014"/>
        <a:ext cx="1010496" cy="1010496"/>
      </dsp:txXfrm>
    </dsp:sp>
    <dsp:sp modelId="{5263018B-B94F-42EC-9154-90C252E0A8F6}">
      <dsp:nvSpPr>
        <dsp:cNvPr id="0" name=""/>
        <dsp:cNvSpPr/>
      </dsp:nvSpPr>
      <dsp:spPr>
        <a:xfrm rot="6480000">
          <a:off x="4092676" y="2746136"/>
          <a:ext cx="379716" cy="48230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4167234" y="2788427"/>
        <a:ext cx="265801" cy="289385"/>
      </dsp:txXfrm>
    </dsp:sp>
    <dsp:sp modelId="{2412D14D-8CDE-4E66-A512-3814C7AE48F1}">
      <dsp:nvSpPr>
        <dsp:cNvPr id="0" name=""/>
        <dsp:cNvSpPr/>
      </dsp:nvSpPr>
      <dsp:spPr>
        <a:xfrm>
          <a:off x="3233185" y="3303229"/>
          <a:ext cx="1429058" cy="14290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3) </a:t>
          </a:r>
        </a:p>
        <a:p>
          <a:pPr marL="0" lvl="0" indent="0" algn="ctr" defTabSz="755650">
            <a:lnSpc>
              <a:spcPct val="90000"/>
            </a:lnSpc>
            <a:spcBef>
              <a:spcPct val="0"/>
            </a:spcBef>
            <a:spcAft>
              <a:spcPct val="35000"/>
            </a:spcAft>
            <a:buNone/>
          </a:pPr>
          <a:r>
            <a:rPr lang="en-US" sz="1700" kern="1200" dirty="0"/>
            <a:t>Check due dates</a:t>
          </a:r>
        </a:p>
      </dsp:txBody>
      <dsp:txXfrm>
        <a:off x="3442466" y="3512510"/>
        <a:ext cx="1010496" cy="1010496"/>
      </dsp:txXfrm>
    </dsp:sp>
    <dsp:sp modelId="{872581F4-2411-422B-815F-7DCE00608932}">
      <dsp:nvSpPr>
        <dsp:cNvPr id="0" name=""/>
        <dsp:cNvSpPr/>
      </dsp:nvSpPr>
      <dsp:spPr>
        <a:xfrm rot="10800000">
          <a:off x="2695850" y="3776605"/>
          <a:ext cx="379716" cy="48230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2809765" y="3873066"/>
        <a:ext cx="265801" cy="289385"/>
      </dsp:txXfrm>
    </dsp:sp>
    <dsp:sp modelId="{969CD8D7-2C0E-456F-9DCC-0038C602C86D}">
      <dsp:nvSpPr>
        <dsp:cNvPr id="0" name=""/>
        <dsp:cNvSpPr/>
      </dsp:nvSpPr>
      <dsp:spPr>
        <a:xfrm>
          <a:off x="1087680" y="3303229"/>
          <a:ext cx="1429058" cy="14290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4) Prepare for delivery</a:t>
          </a:r>
        </a:p>
      </dsp:txBody>
      <dsp:txXfrm>
        <a:off x="1296961" y="3512510"/>
        <a:ext cx="1010496" cy="1010496"/>
      </dsp:txXfrm>
    </dsp:sp>
    <dsp:sp modelId="{38AE25F0-3D8E-44B6-B2F6-53DDE0E833DC}">
      <dsp:nvSpPr>
        <dsp:cNvPr id="0" name=""/>
        <dsp:cNvSpPr/>
      </dsp:nvSpPr>
      <dsp:spPr>
        <a:xfrm rot="15120000">
          <a:off x="1284173" y="2766577"/>
          <a:ext cx="379716" cy="48230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1358731" y="2917208"/>
        <a:ext cx="265801" cy="289385"/>
      </dsp:txXfrm>
    </dsp:sp>
    <dsp:sp modelId="{941D45AE-1AE7-49EF-97C3-97F281B102D8}">
      <dsp:nvSpPr>
        <dsp:cNvPr id="0" name=""/>
        <dsp:cNvSpPr/>
      </dsp:nvSpPr>
      <dsp:spPr>
        <a:xfrm>
          <a:off x="424683" y="1262733"/>
          <a:ext cx="1429058" cy="14290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5) Deliver data</a:t>
          </a:r>
        </a:p>
      </dsp:txBody>
      <dsp:txXfrm>
        <a:off x="633964" y="1472014"/>
        <a:ext cx="1010496" cy="1010496"/>
      </dsp:txXfrm>
    </dsp:sp>
    <dsp:sp modelId="{7C8D0B5B-FBB3-4261-8DA5-86C8D3902FD4}">
      <dsp:nvSpPr>
        <dsp:cNvPr id="0" name=""/>
        <dsp:cNvSpPr/>
      </dsp:nvSpPr>
      <dsp:spPr>
        <a:xfrm rot="19440000">
          <a:off x="1808534" y="1111877"/>
          <a:ext cx="379716" cy="482307"/>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819412" y="1241817"/>
        <a:ext cx="265801" cy="289385"/>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2BD4A4-5C6F-4719-8BBF-B09916462A63}"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DD646-72E0-4F13-91D4-79C53A61DD74}" type="slidenum">
              <a:rPr lang="en-US" smtClean="0"/>
              <a:t>‹#›</a:t>
            </a:fld>
            <a:endParaRPr lang="en-US"/>
          </a:p>
        </p:txBody>
      </p:sp>
    </p:spTree>
    <p:extLst>
      <p:ext uri="{BB962C8B-B14F-4D97-AF65-F5344CB8AC3E}">
        <p14:creationId xmlns:p14="http://schemas.microsoft.com/office/powerpoint/2010/main" val="28461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E7AD-945A-664B-0B71-0B243287F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906D7C-A3B5-BD8B-BD4F-F8D85AD6E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7ABE1-04AA-7C85-EE60-E8F9371A4E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E57ED5-BFB7-9CA9-D2A1-2CE7AC2A0A9F}"/>
              </a:ext>
            </a:extLst>
          </p:cNvPr>
          <p:cNvSpPr>
            <a:spLocks noGrp="1"/>
          </p:cNvSpPr>
          <p:nvPr>
            <p:ph type="sldNum" sz="quarter" idx="5"/>
          </p:nvPr>
        </p:nvSpPr>
        <p:spPr/>
        <p:txBody>
          <a:bodyPr/>
          <a:lstStyle/>
          <a:p>
            <a:fld id="{09CBE72D-EBAA-4E87-B908-7D803B7017B0}" type="slidenum">
              <a:rPr lang="en-US" smtClean="0"/>
              <a:t>2</a:t>
            </a:fld>
            <a:endParaRPr lang="en-US"/>
          </a:p>
        </p:txBody>
      </p:sp>
    </p:spTree>
    <p:extLst>
      <p:ext uri="{BB962C8B-B14F-4D97-AF65-F5344CB8AC3E}">
        <p14:creationId xmlns:p14="http://schemas.microsoft.com/office/powerpoint/2010/main" val="2894823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0177F8-3717-E441-ABD5-E9CC1E0ED10B}" type="slidenum">
              <a:rPr lang="en-US" smtClean="0"/>
              <a:t>3</a:t>
            </a:fld>
            <a:endParaRPr lang="en-US"/>
          </a:p>
        </p:txBody>
      </p:sp>
    </p:spTree>
    <p:extLst>
      <p:ext uri="{BB962C8B-B14F-4D97-AF65-F5344CB8AC3E}">
        <p14:creationId xmlns:p14="http://schemas.microsoft.com/office/powerpoint/2010/main" val="892236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0177F8-3717-E441-ABD5-E9CC1E0ED10B}" type="slidenum">
              <a:rPr lang="en-US" smtClean="0"/>
              <a:t>5</a:t>
            </a:fld>
            <a:endParaRPr lang="en-US"/>
          </a:p>
        </p:txBody>
      </p:sp>
    </p:spTree>
    <p:extLst>
      <p:ext uri="{BB962C8B-B14F-4D97-AF65-F5344CB8AC3E}">
        <p14:creationId xmlns:p14="http://schemas.microsoft.com/office/powerpoint/2010/main" val="1747788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0177F8-3717-E441-ABD5-E9CC1E0ED10B}" type="slidenum">
              <a:rPr lang="en-US" smtClean="0"/>
              <a:t>8</a:t>
            </a:fld>
            <a:endParaRPr lang="en-US"/>
          </a:p>
        </p:txBody>
      </p:sp>
    </p:spTree>
    <p:extLst>
      <p:ext uri="{BB962C8B-B14F-4D97-AF65-F5344CB8AC3E}">
        <p14:creationId xmlns:p14="http://schemas.microsoft.com/office/powerpoint/2010/main" val="491054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advisory.com/" TargetMode="External"/><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14" name="Rectangle 13"/>
          <p:cNvSpPr/>
          <p:nvPr userDrawn="1"/>
        </p:nvSpPr>
        <p:spPr bwMode="gray">
          <a:xfrm>
            <a:off x="0" y="634575"/>
            <a:ext cx="4556043" cy="6223427"/>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sp>
        <p:nvSpPr>
          <p:cNvPr id="15" name="TextBox 14"/>
          <p:cNvSpPr txBox="1"/>
          <p:nvPr userDrawn="1"/>
        </p:nvSpPr>
        <p:spPr bwMode="gray">
          <a:xfrm>
            <a:off x="921382" y="2197121"/>
            <a:ext cx="2955859" cy="989823"/>
          </a:xfrm>
          <a:prstGeom prst="rect">
            <a:avLst/>
          </a:prstGeom>
          <a:noFill/>
        </p:spPr>
        <p:txBody>
          <a:bodyPr wrap="square" lIns="0" tIns="0" rIns="0" bIns="0" rtlCol="0">
            <a:spAutoFit/>
          </a:bodyPr>
          <a:lstStyle/>
          <a:p>
            <a:pPr algn="l">
              <a:spcBef>
                <a:spcPts val="714"/>
              </a:spcBef>
            </a:pPr>
            <a:r>
              <a:rPr lang="en-US" sz="3573" b="1">
                <a:solidFill>
                  <a:schemeClr val="bg1"/>
                </a:solidFill>
              </a:rPr>
              <a:t>16:9</a:t>
            </a:r>
            <a:br>
              <a:rPr lang="en-US" sz="3573" b="1">
                <a:solidFill>
                  <a:schemeClr val="bg1"/>
                </a:solidFill>
              </a:rPr>
            </a:br>
            <a:r>
              <a:rPr lang="en-US" sz="2859" b="0">
                <a:solidFill>
                  <a:schemeClr val="bg1"/>
                </a:solidFill>
              </a:rPr>
              <a:t>projection</a:t>
            </a:r>
          </a:p>
        </p:txBody>
      </p:sp>
      <p:cxnSp>
        <p:nvCxnSpPr>
          <p:cNvPr id="16" name="Straight Connector 15"/>
          <p:cNvCxnSpPr/>
          <p:nvPr userDrawn="1"/>
        </p:nvCxnSpPr>
        <p:spPr bwMode="white">
          <a:xfrm>
            <a:off x="931897" y="3437853"/>
            <a:ext cx="314735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bwMode="gray">
          <a:xfrm>
            <a:off x="931897" y="3549730"/>
            <a:ext cx="3147351" cy="241733"/>
          </a:xfrm>
          <a:prstGeom prst="rect">
            <a:avLst/>
          </a:prstGeom>
          <a:noFill/>
        </p:spPr>
        <p:txBody>
          <a:bodyPr wrap="square" lIns="0" tIns="0" rIns="0" bIns="0" rtlCol="0">
            <a:spAutoFit/>
          </a:bodyPr>
          <a:lstStyle/>
          <a:p>
            <a:pPr>
              <a:spcBef>
                <a:spcPts val="714"/>
              </a:spcBef>
            </a:pPr>
            <a:r>
              <a:rPr lang="pt-BR" sz="1571">
                <a:solidFill>
                  <a:schemeClr val="bg1"/>
                </a:solidFill>
              </a:rPr>
              <a:t>All projected presentations:</a:t>
            </a:r>
          </a:p>
        </p:txBody>
      </p:sp>
      <p:sp>
        <p:nvSpPr>
          <p:cNvPr id="18" name="TextBox 17"/>
          <p:cNvSpPr txBox="1"/>
          <p:nvPr userDrawn="1"/>
        </p:nvSpPr>
        <p:spPr bwMode="gray">
          <a:xfrm>
            <a:off x="1195101" y="3984318"/>
            <a:ext cx="1921913" cy="1149033"/>
          </a:xfrm>
          <a:prstGeom prst="rect">
            <a:avLst/>
          </a:prstGeom>
          <a:noFill/>
        </p:spPr>
        <p:txBody>
          <a:bodyPr wrap="square" lIns="0" tIns="0" rIns="0" bIns="0" rtlCol="0">
            <a:spAutoFit/>
          </a:bodyPr>
          <a:lstStyle/>
          <a:p>
            <a:pPr marL="161086" indent="-161086">
              <a:spcBef>
                <a:spcPts val="714"/>
              </a:spcBef>
              <a:buFont typeface="Arial" panose="020B0604020202020204" pitchFamily="34" charset="0"/>
              <a:buChar char="•"/>
            </a:pPr>
            <a:r>
              <a:rPr lang="en-US" sz="1429">
                <a:solidFill>
                  <a:schemeClr val="bg1"/>
                </a:solidFill>
              </a:rPr>
              <a:t>National meetings</a:t>
            </a:r>
          </a:p>
          <a:p>
            <a:pPr marL="161086" indent="-161086">
              <a:spcBef>
                <a:spcPts val="714"/>
              </a:spcBef>
              <a:buFont typeface="Arial" panose="020B0604020202020204" pitchFamily="34" charset="0"/>
              <a:buChar char="•"/>
            </a:pPr>
            <a:r>
              <a:rPr lang="en-US" sz="1429">
                <a:solidFill>
                  <a:schemeClr val="bg1"/>
                </a:solidFill>
              </a:rPr>
              <a:t>Webinars</a:t>
            </a:r>
          </a:p>
          <a:p>
            <a:pPr marL="161086" indent="-161086">
              <a:spcBef>
                <a:spcPts val="714"/>
              </a:spcBef>
              <a:buFont typeface="Arial" panose="020B0604020202020204" pitchFamily="34" charset="0"/>
              <a:buChar char="•"/>
            </a:pPr>
            <a:r>
              <a:rPr lang="en-US" sz="1429" err="1">
                <a:solidFill>
                  <a:schemeClr val="bg1"/>
                </a:solidFill>
              </a:rPr>
              <a:t>Onsites</a:t>
            </a:r>
            <a:endParaRPr lang="en-US" sz="1429">
              <a:solidFill>
                <a:schemeClr val="bg1"/>
              </a:solidFill>
            </a:endParaRPr>
          </a:p>
          <a:p>
            <a:pPr marL="161086" indent="-161086">
              <a:spcBef>
                <a:spcPts val="714"/>
              </a:spcBef>
              <a:buFont typeface="Arial" panose="020B0604020202020204" pitchFamily="34" charset="0"/>
              <a:buChar char="•"/>
            </a:pPr>
            <a:r>
              <a:rPr lang="en-US" sz="1429">
                <a:solidFill>
                  <a:schemeClr val="bg1"/>
                </a:solidFill>
              </a:rPr>
              <a:t>Conferences</a:t>
            </a:r>
          </a:p>
        </p:txBody>
      </p:sp>
      <p:sp>
        <p:nvSpPr>
          <p:cNvPr id="19" name="Rectangle 18"/>
          <p:cNvSpPr/>
          <p:nvPr userDrawn="1"/>
        </p:nvSpPr>
        <p:spPr bwMode="gray">
          <a:xfrm>
            <a:off x="0" y="876161"/>
            <a:ext cx="3877240" cy="1071016"/>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53692" y="965235"/>
            <a:ext cx="2363319" cy="901227"/>
          </a:xfrm>
          <a:prstGeom prst="rect">
            <a:avLst/>
          </a:prstGeom>
        </p:spPr>
      </p:pic>
      <p:sp>
        <p:nvSpPr>
          <p:cNvPr id="23" name="Rectangle 22"/>
          <p:cNvSpPr/>
          <p:nvPr userDrawn="1"/>
        </p:nvSpPr>
        <p:spPr bwMode="gray">
          <a:xfrm>
            <a:off x="-1" y="0"/>
            <a:ext cx="12192000" cy="574266"/>
          </a:xfrm>
          <a:prstGeom prst="rect">
            <a:avLst/>
          </a:prstGeom>
          <a:solidFill>
            <a:srgbClr val="00AEA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ctr" anchorCtr="0" forceAA="0" compatLnSpc="1">
            <a:prstTxWarp prst="textNoShape">
              <a:avLst/>
            </a:prstTxWarp>
            <a:noAutofit/>
          </a:bodyPr>
          <a:lstStyle/>
          <a:p>
            <a:pPr algn="l">
              <a:spcBef>
                <a:spcPts val="714"/>
              </a:spcBef>
            </a:pPr>
            <a:r>
              <a:rPr lang="en-US" sz="1714" b="1">
                <a:solidFill>
                  <a:schemeClr val="bg1"/>
                </a:solidFill>
              </a:rPr>
              <a:t>DELETE SLIDE AFTER READING | 2021</a:t>
            </a:r>
            <a:r>
              <a:rPr lang="en-US" sz="1714" b="1" baseline="0">
                <a:solidFill>
                  <a:schemeClr val="bg1"/>
                </a:solidFill>
              </a:rPr>
              <a:t> template edition</a:t>
            </a:r>
            <a:endParaRPr lang="en-US" sz="1714" b="1">
              <a:solidFill>
                <a:schemeClr val="bg1"/>
              </a:solidFill>
            </a:endParaRPr>
          </a:p>
        </p:txBody>
      </p:sp>
      <p:pic>
        <p:nvPicPr>
          <p:cNvPr id="13" name="Picture 12" descr="Graphical user interface, website&#10;&#10;Description automatically generated">
            <a:extLst>
              <a:ext uri="{FF2B5EF4-FFF2-40B4-BE49-F238E27FC236}">
                <a16:creationId xmlns:a16="http://schemas.microsoft.com/office/drawing/2014/main" id="{8850B7B2-27DB-40B6-9A54-AEE7AB4A83C2}"/>
              </a:ext>
            </a:extLst>
          </p:cNvPr>
          <p:cNvPicPr>
            <a:picLocks noChangeAspect="1"/>
          </p:cNvPicPr>
          <p:nvPr userDrawn="1"/>
        </p:nvPicPr>
        <p:blipFill>
          <a:blip r:embed="rId3"/>
          <a:stretch>
            <a:fillRect/>
          </a:stretch>
        </p:blipFill>
        <p:spPr>
          <a:xfrm>
            <a:off x="5109299" y="873901"/>
            <a:ext cx="6469926" cy="3636262"/>
          </a:xfrm>
          <a:prstGeom prst="rect">
            <a:avLst/>
          </a:prstGeom>
        </p:spPr>
      </p:pic>
      <p:sp>
        <p:nvSpPr>
          <p:cNvPr id="32" name="Rectangle 31">
            <a:extLst>
              <a:ext uri="{FF2B5EF4-FFF2-40B4-BE49-F238E27FC236}">
                <a16:creationId xmlns:a16="http://schemas.microsoft.com/office/drawing/2014/main" id="{DE6C2B85-E83D-4E0F-A467-31F0532908C4}"/>
              </a:ext>
            </a:extLst>
          </p:cNvPr>
          <p:cNvSpPr/>
          <p:nvPr userDrawn="1"/>
        </p:nvSpPr>
        <p:spPr bwMode="gray">
          <a:xfrm>
            <a:off x="5109299" y="4713205"/>
            <a:ext cx="6037217" cy="1890403"/>
          </a:xfrm>
          <a:prstGeom prst="rect">
            <a:avLst/>
          </a:prstGeom>
          <a:solidFill>
            <a:srgbClr val="00A253"/>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err="1">
              <a:solidFill>
                <a:schemeClr val="bg1"/>
              </a:solidFill>
            </a:endParaRPr>
          </a:p>
        </p:txBody>
      </p:sp>
      <p:sp>
        <p:nvSpPr>
          <p:cNvPr id="33" name="Rectangle 32">
            <a:extLst>
              <a:ext uri="{FF2B5EF4-FFF2-40B4-BE49-F238E27FC236}">
                <a16:creationId xmlns:a16="http://schemas.microsoft.com/office/drawing/2014/main" id="{4DBC27F3-86D2-4C3A-9729-D6207D797ACE}"/>
              </a:ext>
            </a:extLst>
          </p:cNvPr>
          <p:cNvSpPr/>
          <p:nvPr userDrawn="1"/>
        </p:nvSpPr>
        <p:spPr bwMode="gray">
          <a:xfrm>
            <a:off x="5268289" y="5196281"/>
            <a:ext cx="2863478" cy="1255975"/>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err="1">
              <a:solidFill>
                <a:schemeClr val="bg1"/>
              </a:solidFill>
            </a:endParaRPr>
          </a:p>
        </p:txBody>
      </p:sp>
      <p:sp>
        <p:nvSpPr>
          <p:cNvPr id="34" name="TextBox 33">
            <a:extLst>
              <a:ext uri="{FF2B5EF4-FFF2-40B4-BE49-F238E27FC236}">
                <a16:creationId xmlns:a16="http://schemas.microsoft.com/office/drawing/2014/main" id="{4A11B187-88BE-4AA1-A17B-5DFF7C5A0206}"/>
              </a:ext>
            </a:extLst>
          </p:cNvPr>
          <p:cNvSpPr txBox="1"/>
          <p:nvPr userDrawn="1"/>
        </p:nvSpPr>
        <p:spPr>
          <a:xfrm>
            <a:off x="5268291" y="4839202"/>
            <a:ext cx="3284372" cy="203779"/>
          </a:xfrm>
          <a:prstGeom prst="rect">
            <a:avLst/>
          </a:prstGeom>
          <a:noFill/>
        </p:spPr>
        <p:txBody>
          <a:bodyPr wrap="square" lIns="0" tIns="0" rIns="0" bIns="0" rtlCol="0">
            <a:noAutofit/>
          </a:bodyPr>
          <a:lstStyle/>
          <a:p>
            <a:pPr>
              <a:spcBef>
                <a:spcPts val="500"/>
              </a:spcBef>
            </a:pPr>
            <a:r>
              <a:rPr lang="en-US" sz="1600" b="1">
                <a:solidFill>
                  <a:schemeClr val="bg1"/>
                </a:solidFill>
              </a:rPr>
              <a:t>Full projection GLG</a:t>
            </a:r>
          </a:p>
        </p:txBody>
      </p:sp>
      <p:sp>
        <p:nvSpPr>
          <p:cNvPr id="35" name="Text Box 4">
            <a:extLst>
              <a:ext uri="{FF2B5EF4-FFF2-40B4-BE49-F238E27FC236}">
                <a16:creationId xmlns:a16="http://schemas.microsoft.com/office/drawing/2014/main" id="{376BD0C0-FCE4-4F74-823B-AAB4093EA3E3}"/>
              </a:ext>
            </a:extLst>
          </p:cNvPr>
          <p:cNvSpPr txBox="1">
            <a:spLocks noChangeArrowheads="1"/>
          </p:cNvSpPr>
          <p:nvPr userDrawn="1"/>
        </p:nvSpPr>
        <p:spPr bwMode="gray">
          <a:xfrm>
            <a:off x="5444525" y="6101198"/>
            <a:ext cx="257640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spcBef>
                <a:spcPts val="600"/>
              </a:spcBef>
            </a:pPr>
            <a:r>
              <a:rPr lang="en-US" sz="1000"/>
              <a:t>Select the following file: </a:t>
            </a:r>
            <a:r>
              <a:rPr lang="en-US" sz="1000" b="1"/>
              <a:t>ab1 projection </a:t>
            </a:r>
            <a:r>
              <a:rPr lang="en-US" sz="1000" b="1" err="1"/>
              <a:t>glg</a:t>
            </a:r>
            <a:endParaRPr lang="en-US" sz="1000"/>
          </a:p>
        </p:txBody>
      </p:sp>
      <p:sp>
        <p:nvSpPr>
          <p:cNvPr id="36" name="Text Box 4">
            <a:extLst>
              <a:ext uri="{FF2B5EF4-FFF2-40B4-BE49-F238E27FC236}">
                <a16:creationId xmlns:a16="http://schemas.microsoft.com/office/drawing/2014/main" id="{44980990-4FB9-4346-A6D4-D07076962288}"/>
              </a:ext>
            </a:extLst>
          </p:cNvPr>
          <p:cNvSpPr txBox="1">
            <a:spLocks noChangeArrowheads="1"/>
          </p:cNvSpPr>
          <p:nvPr userDrawn="1"/>
        </p:nvSpPr>
        <p:spPr bwMode="gray">
          <a:xfrm>
            <a:off x="5444527" y="5526058"/>
            <a:ext cx="2418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spcBef>
                <a:spcPts val="600"/>
              </a:spcBef>
            </a:pPr>
            <a:r>
              <a:rPr lang="en-US" sz="1200"/>
              <a:t>L:\public\share\ABC Templates and Resources\AB Template Suite</a:t>
            </a:r>
          </a:p>
        </p:txBody>
      </p:sp>
      <p:sp>
        <p:nvSpPr>
          <p:cNvPr id="37" name="TextBox 36">
            <a:extLst>
              <a:ext uri="{FF2B5EF4-FFF2-40B4-BE49-F238E27FC236}">
                <a16:creationId xmlns:a16="http://schemas.microsoft.com/office/drawing/2014/main" id="{B8DCB5DA-222A-404F-80C5-D97967001EB4}"/>
              </a:ext>
            </a:extLst>
          </p:cNvPr>
          <p:cNvSpPr txBox="1"/>
          <p:nvPr userDrawn="1"/>
        </p:nvSpPr>
        <p:spPr>
          <a:xfrm>
            <a:off x="5444525" y="5300968"/>
            <a:ext cx="1759463" cy="233614"/>
          </a:xfrm>
          <a:prstGeom prst="rect">
            <a:avLst/>
          </a:prstGeom>
          <a:noFill/>
        </p:spPr>
        <p:txBody>
          <a:bodyPr wrap="square" lIns="0" tIns="0" rIns="0" bIns="0" rtlCol="0">
            <a:noAutofit/>
          </a:bodyPr>
          <a:lstStyle/>
          <a:p>
            <a:pPr>
              <a:spcBef>
                <a:spcPts val="500"/>
              </a:spcBef>
            </a:pPr>
            <a:r>
              <a:rPr lang="en-US" sz="1200" b="1"/>
              <a:t>Access on Teams or at:</a:t>
            </a:r>
          </a:p>
        </p:txBody>
      </p:sp>
      <p:sp>
        <p:nvSpPr>
          <p:cNvPr id="38" name="TextBox 37">
            <a:extLst>
              <a:ext uri="{FF2B5EF4-FFF2-40B4-BE49-F238E27FC236}">
                <a16:creationId xmlns:a16="http://schemas.microsoft.com/office/drawing/2014/main" id="{8732A721-A9D1-438B-8F7B-1970553C79BC}"/>
              </a:ext>
            </a:extLst>
          </p:cNvPr>
          <p:cNvSpPr txBox="1"/>
          <p:nvPr userDrawn="1"/>
        </p:nvSpPr>
        <p:spPr>
          <a:xfrm>
            <a:off x="8317043" y="5182040"/>
            <a:ext cx="1206863" cy="188758"/>
          </a:xfrm>
          <a:prstGeom prst="rect">
            <a:avLst/>
          </a:prstGeom>
          <a:noFill/>
        </p:spPr>
        <p:txBody>
          <a:bodyPr wrap="square" lIns="0" tIns="0" rIns="0" bIns="0" rtlCol="0">
            <a:noAutofit/>
          </a:bodyPr>
          <a:lstStyle/>
          <a:p>
            <a:pPr>
              <a:spcBef>
                <a:spcPts val="500"/>
              </a:spcBef>
            </a:pPr>
            <a:r>
              <a:rPr lang="en-US" sz="1100" b="1">
                <a:solidFill>
                  <a:schemeClr val="bg1"/>
                </a:solidFill>
              </a:rPr>
              <a:t>Benefits include:</a:t>
            </a:r>
          </a:p>
        </p:txBody>
      </p:sp>
      <p:sp>
        <p:nvSpPr>
          <p:cNvPr id="39" name="TextBox 38">
            <a:extLst>
              <a:ext uri="{FF2B5EF4-FFF2-40B4-BE49-F238E27FC236}">
                <a16:creationId xmlns:a16="http://schemas.microsoft.com/office/drawing/2014/main" id="{9EE59B4B-6394-43FE-99C8-04132BB1A4FD}"/>
              </a:ext>
            </a:extLst>
          </p:cNvPr>
          <p:cNvSpPr txBox="1"/>
          <p:nvPr userDrawn="1"/>
        </p:nvSpPr>
        <p:spPr>
          <a:xfrm>
            <a:off x="8317043" y="5420161"/>
            <a:ext cx="1420619" cy="627502"/>
          </a:xfrm>
          <a:prstGeom prst="rect">
            <a:avLst/>
          </a:prstGeom>
          <a:noFill/>
        </p:spPr>
        <p:txBody>
          <a:bodyPr wrap="square" lIns="0" tIns="0" rIns="0" bIns="0" rtlCol="0">
            <a:noAutofit/>
          </a:bodyPr>
          <a:lstStyle/>
          <a:p>
            <a:pPr marL="114300" indent="-114300">
              <a:spcBef>
                <a:spcPts val="500"/>
              </a:spcBef>
              <a:buFont typeface="Arial" panose="020B0604020202020204" pitchFamily="34" charset="0"/>
              <a:buChar char="•"/>
            </a:pPr>
            <a:r>
              <a:rPr lang="en-US" sz="1000">
                <a:solidFill>
                  <a:schemeClr val="bg1"/>
                </a:solidFill>
              </a:rPr>
              <a:t>Default layouts</a:t>
            </a:r>
          </a:p>
          <a:p>
            <a:pPr marL="114300" indent="-114300">
              <a:spcBef>
                <a:spcPts val="500"/>
              </a:spcBef>
              <a:buFont typeface="Arial" panose="020B0604020202020204" pitchFamily="34" charset="0"/>
              <a:buChar char="•"/>
            </a:pPr>
            <a:r>
              <a:rPr lang="en-US" sz="1000">
                <a:solidFill>
                  <a:schemeClr val="bg1"/>
                </a:solidFill>
              </a:rPr>
              <a:t>Impact layouts</a:t>
            </a:r>
          </a:p>
          <a:p>
            <a:pPr marL="114300" indent="-114300">
              <a:spcBef>
                <a:spcPts val="500"/>
              </a:spcBef>
              <a:buFont typeface="Arial" panose="020B0604020202020204" pitchFamily="34" charset="0"/>
              <a:buChar char="•"/>
            </a:pPr>
            <a:r>
              <a:rPr lang="en-US" sz="1000">
                <a:solidFill>
                  <a:schemeClr val="bg1"/>
                </a:solidFill>
              </a:rPr>
              <a:t>Graphical objects</a:t>
            </a:r>
          </a:p>
        </p:txBody>
      </p:sp>
      <p:sp>
        <p:nvSpPr>
          <p:cNvPr id="40" name="TextBox 39">
            <a:extLst>
              <a:ext uri="{FF2B5EF4-FFF2-40B4-BE49-F238E27FC236}">
                <a16:creationId xmlns:a16="http://schemas.microsoft.com/office/drawing/2014/main" id="{D8F3C44A-8158-4660-B67A-AB39C496DE77}"/>
              </a:ext>
            </a:extLst>
          </p:cNvPr>
          <p:cNvSpPr txBox="1"/>
          <p:nvPr userDrawn="1"/>
        </p:nvSpPr>
        <p:spPr>
          <a:xfrm>
            <a:off x="9676678" y="5420161"/>
            <a:ext cx="1420619" cy="627502"/>
          </a:xfrm>
          <a:prstGeom prst="rect">
            <a:avLst/>
          </a:prstGeom>
          <a:noFill/>
        </p:spPr>
        <p:txBody>
          <a:bodyPr wrap="square" lIns="0" tIns="0" rIns="0" bIns="0" rtlCol="0">
            <a:noAutofit/>
          </a:bodyPr>
          <a:lstStyle/>
          <a:p>
            <a:pPr marL="114300" indent="-114300">
              <a:spcBef>
                <a:spcPts val="500"/>
              </a:spcBef>
              <a:buFont typeface="Arial" panose="020B0604020202020204" pitchFamily="34" charset="0"/>
              <a:buChar char="•"/>
            </a:pPr>
            <a:r>
              <a:rPr lang="en-US" sz="1000">
                <a:solidFill>
                  <a:schemeClr val="bg1"/>
                </a:solidFill>
              </a:rPr>
              <a:t>Design guidelines</a:t>
            </a:r>
          </a:p>
          <a:p>
            <a:pPr marL="114300" indent="-114300">
              <a:spcBef>
                <a:spcPts val="500"/>
              </a:spcBef>
              <a:buFont typeface="Arial" panose="020B0604020202020204" pitchFamily="34" charset="0"/>
              <a:buChar char="•"/>
            </a:pPr>
            <a:r>
              <a:rPr lang="en-US" sz="1000">
                <a:solidFill>
                  <a:schemeClr val="bg1"/>
                </a:solidFill>
              </a:rPr>
              <a:t>Photography layouts</a:t>
            </a:r>
          </a:p>
          <a:p>
            <a:pPr marL="114300" indent="-114300">
              <a:spcBef>
                <a:spcPts val="500"/>
              </a:spcBef>
              <a:buFont typeface="Arial" panose="020B0604020202020204" pitchFamily="34" charset="0"/>
              <a:buChar char="•"/>
            </a:pPr>
            <a:r>
              <a:rPr lang="en-US" sz="1000">
                <a:solidFill>
                  <a:schemeClr val="bg1"/>
                </a:solidFill>
              </a:rPr>
              <a:t>High-end design</a:t>
            </a:r>
          </a:p>
        </p:txBody>
      </p:sp>
    </p:spTree>
    <p:extLst>
      <p:ext uri="{BB962C8B-B14F-4D97-AF65-F5344CB8AC3E}">
        <p14:creationId xmlns:p14="http://schemas.microsoft.com/office/powerpoint/2010/main" val="4013378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p:bg bwMode="gray">
      <p:bgPr>
        <a:solidFill>
          <a:schemeClr val="tx1"/>
        </a:solidFill>
        <a:effectLst/>
      </p:bgPr>
    </p:bg>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5845CF1B-F1E6-4531-97D7-A0009C32A28C}"/>
              </a:ex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laceholder - Subtitle"/>
          <p:cNvSpPr>
            <a:spLocks noGrp="1"/>
          </p:cNvSpPr>
          <p:nvPr>
            <p:ph type="body" sz="quarter" idx="20" hasCustomPrompt="1"/>
          </p:nvPr>
        </p:nvSpPr>
        <p:spPr bwMode="gray">
          <a:xfrm>
            <a:off x="1564005" y="4542724"/>
            <a:ext cx="9063990" cy="369332"/>
          </a:xfrm>
        </p:spPr>
        <p:txBody>
          <a:bodyPr/>
          <a:lstStyle>
            <a:lvl1pPr marL="0" indent="0" algn="ctr">
              <a:spcBef>
                <a:spcPts val="0"/>
              </a:spcBef>
              <a:buNone/>
              <a:defRPr sz="2400" baseline="0">
                <a:solidFill>
                  <a:schemeClr val="bg1"/>
                </a:solidFill>
              </a:defRPr>
            </a:lvl1pPr>
            <a:lvl2pPr marL="114300" indent="0">
              <a:spcBef>
                <a:spcPts val="0"/>
              </a:spcBef>
              <a:buNone/>
              <a:defRPr sz="1200">
                <a:solidFill>
                  <a:schemeClr val="bg1"/>
                </a:solidFill>
              </a:defRPr>
            </a:lvl2pPr>
            <a:lvl3pPr marL="228600" indent="0">
              <a:spcBef>
                <a:spcPts val="0"/>
              </a:spcBef>
              <a:buNone/>
              <a:defRPr sz="1200">
                <a:solidFill>
                  <a:schemeClr val="bg1"/>
                </a:solidFill>
              </a:defRPr>
            </a:lvl3pPr>
            <a:lvl4pPr marL="342900" indent="0">
              <a:spcBef>
                <a:spcPts val="0"/>
              </a:spcBef>
              <a:buNone/>
              <a:defRPr sz="1200">
                <a:solidFill>
                  <a:schemeClr val="bg1"/>
                </a:solidFill>
              </a:defRPr>
            </a:lvl4pPr>
            <a:lvl5pPr marL="457200" indent="0">
              <a:spcBef>
                <a:spcPts val="0"/>
              </a:spcBef>
              <a:buNone/>
              <a:defRPr sz="1200">
                <a:solidFill>
                  <a:schemeClr val="bg1"/>
                </a:solidFill>
              </a:defRPr>
            </a:lvl5pPr>
          </a:lstStyle>
          <a:p>
            <a:pPr lvl="0"/>
            <a:r>
              <a:rPr lang="en-US"/>
              <a:t>Presentation subtitle, Arial 24pt, sentence case</a:t>
            </a:r>
          </a:p>
        </p:txBody>
      </p:sp>
      <p:sp>
        <p:nvSpPr>
          <p:cNvPr id="2" name="Placeholder - Title"/>
          <p:cNvSpPr>
            <a:spLocks noGrp="1"/>
          </p:cNvSpPr>
          <p:nvPr>
            <p:ph type="title" hasCustomPrompt="1"/>
          </p:nvPr>
        </p:nvSpPr>
        <p:spPr bwMode="gray">
          <a:xfrm>
            <a:off x="1564005" y="2235644"/>
            <a:ext cx="9063990" cy="1661993"/>
          </a:xfrm>
        </p:spPr>
        <p:txBody>
          <a:bodyPr anchor="b"/>
          <a:lstStyle>
            <a:lvl1pPr algn="ctr">
              <a:defRPr sz="6000" baseline="0">
                <a:solidFill>
                  <a:schemeClr val="bg1"/>
                </a:solidFill>
                <a:latin typeface="+mj-lt"/>
                <a:cs typeface="Times New Roman" panose="02020603050405020304" pitchFamily="18" charset="0"/>
              </a:defRPr>
            </a:lvl1pPr>
          </a:lstStyle>
          <a:p>
            <a:r>
              <a:rPr lang="en-US"/>
              <a:t>Presentation Title – </a:t>
            </a:r>
            <a:br>
              <a:rPr lang="en-US"/>
            </a:br>
            <a:r>
              <a:rPr lang="en-US"/>
              <a:t>TNR 60pt, Title Case</a:t>
            </a:r>
          </a:p>
        </p:txBody>
      </p:sp>
      <p:cxnSp>
        <p:nvCxnSpPr>
          <p:cNvPr id="4" name="Straight Connector 3">
            <a:extLst>
              <a:ext uri="{C183D7F6-B498-43B3-948B-1728B52AA6E4}">
                <adec:decorative xmlns:adec="http://schemas.microsoft.com/office/drawing/2017/decorative" val="1"/>
              </a:ext>
            </a:extLst>
          </p:cNvPr>
          <p:cNvCxnSpPr/>
          <p:nvPr userDrawn="1"/>
        </p:nvCxnSpPr>
        <p:spPr bwMode="invGray">
          <a:xfrm>
            <a:off x="5701665" y="4206240"/>
            <a:ext cx="788670" cy="0"/>
          </a:xfrm>
          <a:prstGeom prst="line">
            <a:avLst/>
          </a:prstGeom>
          <a:ln w="28575">
            <a:solidFill>
              <a:schemeClr val="accent6"/>
            </a:solidFill>
            <a:headEnd type="none" w="med" len="med"/>
            <a:tailEnd w="med" len="me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0B9D43B-6D95-49EF-A7DF-A645093531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9600" y="600471"/>
            <a:ext cx="1901952" cy="526599"/>
          </a:xfrm>
          <a:prstGeom prst="rect">
            <a:avLst/>
          </a:prstGeom>
        </p:spPr>
      </p:pic>
    </p:spTree>
    <p:extLst>
      <p:ext uri="{BB962C8B-B14F-4D97-AF65-F5344CB8AC3E}">
        <p14:creationId xmlns:p14="http://schemas.microsoft.com/office/powerpoint/2010/main" val="934272802"/>
      </p:ext>
    </p:extLst>
  </p:cSld>
  <p:clrMapOvr>
    <a:masterClrMapping/>
  </p:clrMapOvr>
  <p:extLst>
    <p:ext uri="{DCECCB84-F9BA-43D5-87BE-67443E8EF086}">
      <p15:sldGuideLst xmlns:p15="http://schemas.microsoft.com/office/powerpoint/2012/main">
        <p15:guide id="1" pos="979">
          <p15:clr>
            <a:srgbClr val="FBAE40"/>
          </p15:clr>
        </p15:guide>
        <p15:guide id="2" orient="horz" pos="2852">
          <p15:clr>
            <a:srgbClr val="FBAE40"/>
          </p15:clr>
        </p15:guide>
        <p15:guide id="4" orient="horz" pos="2466">
          <p15:clr>
            <a:srgbClr val="FBAE40"/>
          </p15:clr>
        </p15:guide>
        <p15:guide id="5" pos="670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B Overview">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16A7491D-68BB-42F8-971E-2AE2544D2410}"/>
              </a:ext>
            </a:extLst>
          </p:cNvPr>
          <p:cNvSpPr/>
          <p:nvPr userDrawn="1"/>
        </p:nvSpPr>
        <p:spPr bwMode="gray">
          <a:xfrm>
            <a:off x="7849056" y="0"/>
            <a:ext cx="4342944" cy="6833616"/>
          </a:xfrm>
          <a:custGeom>
            <a:avLst/>
            <a:gdLst>
              <a:gd name="connsiteX0" fmla="*/ 0 w 4342944"/>
              <a:gd name="connsiteY0" fmla="*/ 0 h 6833616"/>
              <a:gd name="connsiteX1" fmla="*/ 4342944 w 4342944"/>
              <a:gd name="connsiteY1" fmla="*/ 0 h 6833616"/>
              <a:gd name="connsiteX2" fmla="*/ 4342944 w 4342944"/>
              <a:gd name="connsiteY2" fmla="*/ 6833616 h 6833616"/>
              <a:gd name="connsiteX3" fmla="*/ 4310030 w 4342944"/>
              <a:gd name="connsiteY3" fmla="*/ 6833616 h 6833616"/>
            </a:gdLst>
            <a:ahLst/>
            <a:cxnLst>
              <a:cxn ang="0">
                <a:pos x="connsiteX0" y="connsiteY0"/>
              </a:cxn>
              <a:cxn ang="0">
                <a:pos x="connsiteX1" y="connsiteY1"/>
              </a:cxn>
              <a:cxn ang="0">
                <a:pos x="connsiteX2" y="connsiteY2"/>
              </a:cxn>
              <a:cxn ang="0">
                <a:pos x="connsiteX3" y="connsiteY3"/>
              </a:cxn>
            </a:cxnLst>
            <a:rect l="l" t="t" r="r" b="b"/>
            <a:pathLst>
              <a:path w="4342944" h="6833616">
                <a:moveTo>
                  <a:pt x="0" y="0"/>
                </a:moveTo>
                <a:lnTo>
                  <a:pt x="4342944" y="0"/>
                </a:lnTo>
                <a:lnTo>
                  <a:pt x="4342944" y="6833616"/>
                </a:lnTo>
                <a:lnTo>
                  <a:pt x="4310030" y="6833616"/>
                </a:lnTo>
                <a:close/>
              </a:path>
            </a:pathLst>
          </a:cu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F1ACDC81-47B5-4AC7-83FD-E2CA3CBCC7CB}"/>
              </a:ext>
            </a:extLst>
          </p:cNvPr>
          <p:cNvSpPr>
            <a:spLocks noChangeAspect="1"/>
          </p:cNvSpPr>
          <p:nvPr userDrawn="1"/>
        </p:nvSpPr>
        <p:spPr bwMode="gray">
          <a:xfrm flipH="1">
            <a:off x="4392390" y="1"/>
            <a:ext cx="7799610" cy="6861110"/>
          </a:xfrm>
          <a:custGeom>
            <a:avLst/>
            <a:gdLst>
              <a:gd name="connsiteX0" fmla="*/ 7796074 w 7796074"/>
              <a:gd name="connsiteY0" fmla="*/ 0 h 6857999"/>
              <a:gd name="connsiteX1" fmla="*/ 2906034 w 7796074"/>
              <a:gd name="connsiteY1" fmla="*/ 0 h 6857999"/>
              <a:gd name="connsiteX2" fmla="*/ 0 w 7796074"/>
              <a:gd name="connsiteY2" fmla="*/ 4607560 h 6857999"/>
              <a:gd name="connsiteX3" fmla="*/ 0 w 7796074"/>
              <a:gd name="connsiteY3" fmla="*/ 6857999 h 6857999"/>
              <a:gd name="connsiteX4" fmla="*/ 3470666 w 7796074"/>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6074" h="6857999">
                <a:moveTo>
                  <a:pt x="7796074" y="0"/>
                </a:moveTo>
                <a:lnTo>
                  <a:pt x="2906034" y="0"/>
                </a:lnTo>
                <a:lnTo>
                  <a:pt x="0" y="4607560"/>
                </a:lnTo>
                <a:lnTo>
                  <a:pt x="0" y="6857999"/>
                </a:lnTo>
                <a:lnTo>
                  <a:pt x="3470666" y="6857999"/>
                </a:lnTo>
                <a:close/>
              </a:path>
            </a:pathLst>
          </a:cu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FAA46F38-F941-42C7-B6E6-5C70741104FB}"/>
              </a:ext>
            </a:extLst>
          </p:cNvPr>
          <p:cNvSpPr/>
          <p:nvPr userDrawn="1"/>
        </p:nvSpPr>
        <p:spPr bwMode="gray">
          <a:xfrm>
            <a:off x="3696127" y="3591659"/>
            <a:ext cx="1525713" cy="18135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5D3ED6-5D0E-47C0-AF60-590083391AE0}"/>
              </a:ext>
            </a:extLst>
          </p:cNvPr>
          <p:cNvSpPr/>
          <p:nvPr userDrawn="1"/>
        </p:nvSpPr>
        <p:spPr bwMode="gray">
          <a:xfrm>
            <a:off x="570216" y="3591659"/>
            <a:ext cx="1980344" cy="18135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96BE398C-C646-4B17-A20C-8557BD11F4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12774" y="646459"/>
            <a:ext cx="1856413" cy="513045"/>
          </a:xfrm>
          <a:prstGeom prst="rect">
            <a:avLst/>
          </a:prstGeom>
        </p:spPr>
      </p:pic>
      <p:sp>
        <p:nvSpPr>
          <p:cNvPr id="11" name="Copyright">
            <a:hlinkClick r:id="rId3"/>
            <a:extLst>
              <a:ext uri="{FF2B5EF4-FFF2-40B4-BE49-F238E27FC236}">
                <a16:creationId xmlns:a16="http://schemas.microsoft.com/office/drawing/2014/main" id="{4E4AC49E-47DC-4814-B5CB-9F0DCD2F79CD}"/>
              </a:ext>
            </a:extLst>
          </p:cNvPr>
          <p:cNvSpPr txBox="1"/>
          <p:nvPr userDrawn="1"/>
        </p:nvSpPr>
        <p:spPr bwMode="gray">
          <a:xfrm>
            <a:off x="612775" y="6502287"/>
            <a:ext cx="3010021" cy="12138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2021 Advisory Board • All rights reserved • </a:t>
            </a:r>
            <a:r>
              <a:rPr lang="en-US" sz="700" b="1">
                <a:solidFill>
                  <a:schemeClr val="accent4"/>
                </a:solidFill>
                <a:latin typeface="+mj-lt"/>
                <a:cs typeface="Times New Roman" panose="02020603050405020304" pitchFamily="18" charset="0"/>
              </a:rPr>
              <a:t>advisory.com</a:t>
            </a:r>
          </a:p>
        </p:txBody>
      </p:sp>
      <p:sp>
        <p:nvSpPr>
          <p:cNvPr id="12" name="Title 4">
            <a:extLst>
              <a:ext uri="{FF2B5EF4-FFF2-40B4-BE49-F238E27FC236}">
                <a16:creationId xmlns:a16="http://schemas.microsoft.com/office/drawing/2014/main" id="{B94DD025-8861-479C-9A06-B18EB6BE7202}"/>
              </a:ext>
            </a:extLst>
          </p:cNvPr>
          <p:cNvSpPr txBox="1">
            <a:spLocks/>
          </p:cNvSpPr>
          <p:nvPr userDrawn="1"/>
        </p:nvSpPr>
        <p:spPr bwMode="gray">
          <a:xfrm>
            <a:off x="612776" y="4529438"/>
            <a:ext cx="1206950" cy="128112"/>
          </a:xfrm>
          <a:prstGeom prst="rect">
            <a:avLst/>
          </a:prstGeom>
        </p:spPr>
        <p:txBody>
          <a:bodyPr vert="horz" wrap="square" lIns="0" tIns="0" rIns="0" bIns="0" rtlCol="0" anchor="t" anchorCtr="0">
            <a:spAutoFit/>
          </a:bodyPr>
          <a:lstStyle>
            <a:lvl1pPr algn="l" defTabSz="914400" rtl="0" eaLnBrk="1" fontAlgn="ctr" latinLnBrk="0" hangingPunct="1">
              <a:lnSpc>
                <a:spcPct val="90000"/>
              </a:lnSpc>
              <a:spcBef>
                <a:spcPct val="0"/>
              </a:spcBef>
              <a:buNone/>
              <a:defRPr sz="3200" kern="1200">
                <a:solidFill>
                  <a:schemeClr val="tx1"/>
                </a:solidFill>
                <a:latin typeface="+mj-lt"/>
                <a:ea typeface="+mj-ea"/>
                <a:cs typeface="+mj-cs"/>
              </a:defRPr>
            </a:lvl1pPr>
          </a:lstStyle>
          <a:p>
            <a:r>
              <a:rPr lang="en-US" sz="900" cap="all" spc="50">
                <a:solidFill>
                  <a:schemeClr val="accent2"/>
                </a:solidFill>
                <a:latin typeface="+mn-lt"/>
              </a:rPr>
              <a:t>WHO WE SERVE</a:t>
            </a:r>
          </a:p>
        </p:txBody>
      </p:sp>
      <p:sp>
        <p:nvSpPr>
          <p:cNvPr id="13" name="Text Placeholder">
            <a:extLst>
              <a:ext uri="{FF2B5EF4-FFF2-40B4-BE49-F238E27FC236}">
                <a16:creationId xmlns:a16="http://schemas.microsoft.com/office/drawing/2014/main" id="{368AE02B-9D0A-4F0B-A8E5-74F6C54270D8}"/>
              </a:ext>
            </a:extLst>
          </p:cNvPr>
          <p:cNvSpPr txBox="1">
            <a:spLocks/>
          </p:cNvSpPr>
          <p:nvPr userDrawn="1"/>
        </p:nvSpPr>
        <p:spPr bwMode="gray">
          <a:xfrm>
            <a:off x="612776" y="4740864"/>
            <a:ext cx="4927412" cy="1299074"/>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lnSpc>
                <a:spcPct val="120000"/>
              </a:lnSpc>
              <a:buNone/>
            </a:pPr>
            <a:r>
              <a:rPr lang="en-US" sz="1800"/>
              <a:t>Hospitals </a:t>
            </a:r>
            <a:r>
              <a:rPr lang="en-US" sz="1800">
                <a:ln>
                  <a:solidFill>
                    <a:schemeClr val="accent2"/>
                  </a:solidFill>
                </a:ln>
                <a:noFill/>
                <a:cs typeface="Arial" panose="020B0604020202020204" pitchFamily="34" charset="0"/>
              </a:rPr>
              <a:t>•</a:t>
            </a:r>
            <a:r>
              <a:rPr lang="en-US" sz="1800"/>
              <a:t> Health systems </a:t>
            </a:r>
            <a:r>
              <a:rPr lang="en-US" sz="1800">
                <a:ln>
                  <a:solidFill>
                    <a:schemeClr val="accent2"/>
                  </a:solidFill>
                </a:ln>
                <a:noFill/>
                <a:cs typeface="Arial" panose="020B0604020202020204" pitchFamily="34" charset="0"/>
              </a:rPr>
              <a:t>•</a:t>
            </a:r>
            <a:r>
              <a:rPr lang="en-US" sz="1800"/>
              <a:t> Medical groups </a:t>
            </a:r>
            <a:r>
              <a:rPr lang="en-US" sz="1800">
                <a:ln>
                  <a:solidFill>
                    <a:schemeClr val="accent2"/>
                  </a:solidFill>
                </a:ln>
                <a:noFill/>
                <a:cs typeface="Arial" panose="020B0604020202020204" pitchFamily="34" charset="0"/>
              </a:rPr>
              <a:t>•</a:t>
            </a:r>
            <a:r>
              <a:rPr lang="en-US" sz="1800"/>
              <a:t> Post-acute care providers </a:t>
            </a:r>
            <a:r>
              <a:rPr lang="en-US" sz="1800">
                <a:ln>
                  <a:solidFill>
                    <a:schemeClr val="accent2"/>
                  </a:solidFill>
                </a:ln>
                <a:noFill/>
                <a:cs typeface="Arial" panose="020B0604020202020204" pitchFamily="34" charset="0"/>
              </a:rPr>
              <a:t>•</a:t>
            </a:r>
            <a:r>
              <a:rPr lang="en-US" sz="1800"/>
              <a:t> Life sciences firms </a:t>
            </a:r>
            <a:r>
              <a:rPr lang="en-US" sz="1800">
                <a:ln>
                  <a:solidFill>
                    <a:schemeClr val="accent2"/>
                  </a:solidFill>
                </a:ln>
                <a:noFill/>
                <a:cs typeface="Arial" panose="020B0604020202020204" pitchFamily="34" charset="0"/>
              </a:rPr>
              <a:t>•</a:t>
            </a:r>
            <a:r>
              <a:rPr lang="en-US" sz="1800"/>
              <a:t> Digital health companies </a:t>
            </a:r>
            <a:r>
              <a:rPr lang="en-US" sz="1800">
                <a:ln>
                  <a:solidFill>
                    <a:schemeClr val="accent2"/>
                  </a:solidFill>
                </a:ln>
                <a:noFill/>
                <a:cs typeface="Arial" panose="020B0604020202020204" pitchFamily="34" charset="0"/>
              </a:rPr>
              <a:t>•</a:t>
            </a:r>
            <a:r>
              <a:rPr lang="en-US" sz="1800"/>
              <a:t> Health plans </a:t>
            </a:r>
            <a:r>
              <a:rPr lang="en-US" sz="1800">
                <a:ln>
                  <a:solidFill>
                    <a:schemeClr val="accent2"/>
                  </a:solidFill>
                </a:ln>
                <a:noFill/>
                <a:cs typeface="Arial" panose="020B0604020202020204" pitchFamily="34" charset="0"/>
              </a:rPr>
              <a:t>•</a:t>
            </a:r>
            <a:r>
              <a:rPr lang="en-US" sz="1800"/>
              <a:t> </a:t>
            </a:r>
            <a:br>
              <a:rPr lang="en-US" sz="1800"/>
            </a:br>
            <a:r>
              <a:rPr lang="en-US" sz="1800"/>
              <a:t>Health care professional services firms</a:t>
            </a:r>
          </a:p>
        </p:txBody>
      </p:sp>
      <p:pic>
        <p:nvPicPr>
          <p:cNvPr id="14" name="Graphic 13">
            <a:extLst>
              <a:ext uri="{FF2B5EF4-FFF2-40B4-BE49-F238E27FC236}">
                <a16:creationId xmlns:a16="http://schemas.microsoft.com/office/drawing/2014/main" id="{0D358D57-0BBA-4C50-9EA7-C3B9B09809D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bwMode="gray">
          <a:xfrm>
            <a:off x="4394249" y="3259455"/>
            <a:ext cx="6684329" cy="73152"/>
          </a:xfrm>
          <a:prstGeom prst="rect">
            <a:avLst/>
          </a:prstGeom>
        </p:spPr>
      </p:pic>
      <p:sp>
        <p:nvSpPr>
          <p:cNvPr id="15" name="Parallelogram 14">
            <a:extLst>
              <a:ext uri="{FF2B5EF4-FFF2-40B4-BE49-F238E27FC236}">
                <a16:creationId xmlns:a16="http://schemas.microsoft.com/office/drawing/2014/main" id="{F7DD9C51-F0CC-4809-A758-BB0703A03D71}"/>
              </a:ext>
            </a:extLst>
          </p:cNvPr>
          <p:cNvSpPr/>
          <p:nvPr userDrawn="1"/>
        </p:nvSpPr>
        <p:spPr bwMode="gray">
          <a:xfrm flipH="1">
            <a:off x="6427604" y="3190781"/>
            <a:ext cx="464974" cy="200439"/>
          </a:xfrm>
          <a:prstGeom prst="parallelogram">
            <a:avLst>
              <a:gd name="adj" fmla="val 63336"/>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61EDE0C3-5640-4F43-9031-C73A2050994D}"/>
              </a:ext>
            </a:extLst>
          </p:cNvPr>
          <p:cNvSpPr/>
          <p:nvPr userDrawn="1"/>
        </p:nvSpPr>
        <p:spPr bwMode="gray">
          <a:xfrm flipH="1">
            <a:off x="3981062" y="3190781"/>
            <a:ext cx="2543250" cy="200439"/>
          </a:xfrm>
          <a:prstGeom prst="parallelogram">
            <a:avLst>
              <a:gd name="adj" fmla="val 63336"/>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a:extLst>
              <a:ext uri="{FF2B5EF4-FFF2-40B4-BE49-F238E27FC236}">
                <a16:creationId xmlns:a16="http://schemas.microsoft.com/office/drawing/2014/main" id="{24ED7B4F-6A2B-4BCF-B390-0D1C41F73DCA}"/>
              </a:ext>
            </a:extLst>
          </p:cNvPr>
          <p:cNvSpPr txBox="1">
            <a:spLocks/>
          </p:cNvSpPr>
          <p:nvPr userDrawn="1"/>
        </p:nvSpPr>
        <p:spPr bwMode="gray">
          <a:xfrm>
            <a:off x="612776" y="1551790"/>
            <a:ext cx="4648974" cy="2308324"/>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spcBef>
                <a:spcPts val="0"/>
              </a:spcBef>
              <a:buNone/>
            </a:pPr>
            <a:r>
              <a:rPr lang="en-US" sz="5000">
                <a:solidFill>
                  <a:schemeClr val="accent5"/>
                </a:solidFill>
                <a:latin typeface="+mj-lt"/>
              </a:rPr>
              <a:t>Helping health care leaders work smarter and faster</a:t>
            </a:r>
          </a:p>
        </p:txBody>
      </p:sp>
      <p:sp>
        <p:nvSpPr>
          <p:cNvPr id="18" name="Rectangle 17">
            <a:extLst>
              <a:ext uri="{FF2B5EF4-FFF2-40B4-BE49-F238E27FC236}">
                <a16:creationId xmlns:a16="http://schemas.microsoft.com/office/drawing/2014/main" id="{53CA6AB9-900A-4B01-BE89-026983A16C9E}"/>
              </a:ext>
            </a:extLst>
          </p:cNvPr>
          <p:cNvSpPr/>
          <p:nvPr userDrawn="1"/>
        </p:nvSpPr>
        <p:spPr bwMode="gray">
          <a:xfrm>
            <a:off x="8365150" y="1262346"/>
            <a:ext cx="500944" cy="136459"/>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a:extLst>
              <a:ext uri="{FF2B5EF4-FFF2-40B4-BE49-F238E27FC236}">
                <a16:creationId xmlns:a16="http://schemas.microsoft.com/office/drawing/2014/main" id="{CD571C6A-A490-4F38-810F-50F954F5A97B}"/>
              </a:ext>
            </a:extLst>
          </p:cNvPr>
          <p:cNvSpPr txBox="1">
            <a:spLocks/>
          </p:cNvSpPr>
          <p:nvPr userDrawn="1"/>
        </p:nvSpPr>
        <p:spPr bwMode="gray">
          <a:xfrm>
            <a:off x="7641791" y="436224"/>
            <a:ext cx="1782833" cy="461665"/>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spcBef>
                <a:spcPts val="0"/>
              </a:spcBef>
              <a:buNone/>
            </a:pPr>
            <a:r>
              <a:rPr lang="en-US" sz="3000">
                <a:solidFill>
                  <a:schemeClr val="bg1"/>
                </a:solidFill>
                <a:latin typeface="+mj-lt"/>
              </a:rPr>
              <a:t>40</a:t>
            </a:r>
            <a:r>
              <a:rPr lang="en-US" sz="3000" baseline="30000">
                <a:solidFill>
                  <a:schemeClr val="bg1"/>
                </a:solidFill>
                <a:latin typeface="+mj-lt"/>
              </a:rPr>
              <a:t>+</a:t>
            </a:r>
            <a:r>
              <a:rPr lang="en-US" sz="3000">
                <a:solidFill>
                  <a:schemeClr val="bg1"/>
                </a:solidFill>
                <a:latin typeface="+mj-lt"/>
              </a:rPr>
              <a:t> </a:t>
            </a:r>
            <a:r>
              <a:rPr lang="en-US" sz="2500">
                <a:solidFill>
                  <a:schemeClr val="bg1"/>
                </a:solidFill>
                <a:latin typeface="+mj-lt"/>
              </a:rPr>
              <a:t>years</a:t>
            </a:r>
          </a:p>
        </p:txBody>
      </p:sp>
      <p:sp>
        <p:nvSpPr>
          <p:cNvPr id="20" name="Title 4">
            <a:extLst>
              <a:ext uri="{FF2B5EF4-FFF2-40B4-BE49-F238E27FC236}">
                <a16:creationId xmlns:a16="http://schemas.microsoft.com/office/drawing/2014/main" id="{735D7E4F-4FC5-43D6-A9D4-1B0171BA405C}"/>
              </a:ext>
            </a:extLst>
          </p:cNvPr>
          <p:cNvSpPr txBox="1">
            <a:spLocks/>
          </p:cNvSpPr>
          <p:nvPr userDrawn="1"/>
        </p:nvSpPr>
        <p:spPr bwMode="gray">
          <a:xfrm>
            <a:off x="7641791" y="934896"/>
            <a:ext cx="2041367" cy="138499"/>
          </a:xfrm>
          <a:prstGeom prst="rect">
            <a:avLst/>
          </a:prstGeom>
        </p:spPr>
        <p:txBody>
          <a:bodyPr vert="horz" wrap="square" lIns="0" tIns="0" rIns="0" bIns="0" rtlCol="0" anchor="t" anchorCtr="0">
            <a:spAutoFit/>
          </a:bodyPr>
          <a:lstStyle>
            <a:lvl1pPr algn="l" defTabSz="914400" rtl="0" eaLnBrk="1" fontAlgn="ctr" latinLnBrk="0" hangingPunct="1">
              <a:lnSpc>
                <a:spcPct val="90000"/>
              </a:lnSpc>
              <a:spcBef>
                <a:spcPct val="0"/>
              </a:spcBef>
              <a:buNone/>
              <a:defRPr sz="3200" kern="1200">
                <a:solidFill>
                  <a:schemeClr val="tx1"/>
                </a:solidFill>
                <a:latin typeface="+mj-lt"/>
                <a:ea typeface="+mj-ea"/>
                <a:cs typeface="+mj-cs"/>
              </a:defRPr>
            </a:lvl1pPr>
          </a:lstStyle>
          <a:p>
            <a:pPr>
              <a:lnSpc>
                <a:spcPct val="100000"/>
              </a:lnSpc>
            </a:pPr>
            <a:r>
              <a:rPr lang="en-US" sz="900" cap="all" spc="50">
                <a:solidFill>
                  <a:schemeClr val="accent2"/>
                </a:solidFill>
                <a:latin typeface="+mn-lt"/>
              </a:rPr>
              <a:t>Of research experience</a:t>
            </a:r>
          </a:p>
        </p:txBody>
      </p:sp>
      <p:sp>
        <p:nvSpPr>
          <p:cNvPr id="21" name="Text Placeholder">
            <a:extLst>
              <a:ext uri="{FF2B5EF4-FFF2-40B4-BE49-F238E27FC236}">
                <a16:creationId xmlns:a16="http://schemas.microsoft.com/office/drawing/2014/main" id="{A25C69D0-08DB-4C34-9175-5C67112E07ED}"/>
              </a:ext>
            </a:extLst>
          </p:cNvPr>
          <p:cNvSpPr txBox="1">
            <a:spLocks/>
          </p:cNvSpPr>
          <p:nvPr userDrawn="1"/>
        </p:nvSpPr>
        <p:spPr bwMode="gray">
          <a:xfrm>
            <a:off x="9800209" y="436224"/>
            <a:ext cx="1526921" cy="461665"/>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spcBef>
                <a:spcPts val="0"/>
              </a:spcBef>
              <a:buNone/>
            </a:pPr>
            <a:r>
              <a:rPr lang="en-US" sz="3000">
                <a:solidFill>
                  <a:schemeClr val="bg1"/>
                </a:solidFill>
                <a:latin typeface="+mj-lt"/>
              </a:rPr>
              <a:t>4,500</a:t>
            </a:r>
            <a:r>
              <a:rPr lang="en-US" sz="3000" baseline="30000">
                <a:solidFill>
                  <a:schemeClr val="bg1"/>
                </a:solidFill>
                <a:latin typeface="+mj-lt"/>
              </a:rPr>
              <a:t>+</a:t>
            </a:r>
          </a:p>
        </p:txBody>
      </p:sp>
      <p:sp>
        <p:nvSpPr>
          <p:cNvPr id="22" name="Title 4">
            <a:extLst>
              <a:ext uri="{FF2B5EF4-FFF2-40B4-BE49-F238E27FC236}">
                <a16:creationId xmlns:a16="http://schemas.microsoft.com/office/drawing/2014/main" id="{E5F647F0-B3B7-4EF4-95D7-F3C35E75789A}"/>
              </a:ext>
            </a:extLst>
          </p:cNvPr>
          <p:cNvSpPr txBox="1">
            <a:spLocks/>
          </p:cNvSpPr>
          <p:nvPr userDrawn="1"/>
        </p:nvSpPr>
        <p:spPr bwMode="gray">
          <a:xfrm>
            <a:off x="9800209" y="934896"/>
            <a:ext cx="1985356" cy="138499"/>
          </a:xfrm>
          <a:prstGeom prst="rect">
            <a:avLst/>
          </a:prstGeom>
        </p:spPr>
        <p:txBody>
          <a:bodyPr vert="horz" wrap="square" lIns="0" tIns="0" rIns="0" bIns="0" rtlCol="0" anchor="t" anchorCtr="0">
            <a:spAutoFit/>
          </a:bodyPr>
          <a:lstStyle>
            <a:lvl1pPr algn="l" defTabSz="914400" rtl="0" eaLnBrk="1" fontAlgn="ctr" latinLnBrk="0" hangingPunct="1">
              <a:lnSpc>
                <a:spcPct val="90000"/>
              </a:lnSpc>
              <a:spcBef>
                <a:spcPct val="0"/>
              </a:spcBef>
              <a:buNone/>
              <a:defRPr sz="3200" kern="1200">
                <a:solidFill>
                  <a:schemeClr val="tx1"/>
                </a:solidFill>
                <a:latin typeface="+mj-lt"/>
                <a:ea typeface="+mj-ea"/>
                <a:cs typeface="+mj-cs"/>
              </a:defRPr>
            </a:lvl1pPr>
          </a:lstStyle>
          <a:p>
            <a:pPr>
              <a:lnSpc>
                <a:spcPct val="100000"/>
              </a:lnSpc>
            </a:pPr>
            <a:r>
              <a:rPr lang="en-US" sz="900" cap="all" spc="50">
                <a:solidFill>
                  <a:schemeClr val="accent2"/>
                </a:solidFill>
                <a:latin typeface="+mn-lt"/>
              </a:rPr>
              <a:t>MEMBERS IN OUR NETWORK</a:t>
            </a:r>
          </a:p>
        </p:txBody>
      </p:sp>
      <p:sp>
        <p:nvSpPr>
          <p:cNvPr id="23" name="Text Placeholder">
            <a:extLst>
              <a:ext uri="{FF2B5EF4-FFF2-40B4-BE49-F238E27FC236}">
                <a16:creationId xmlns:a16="http://schemas.microsoft.com/office/drawing/2014/main" id="{811F98DE-8CEB-4C2F-9266-685F0AA2C97F}"/>
              </a:ext>
            </a:extLst>
          </p:cNvPr>
          <p:cNvSpPr txBox="1">
            <a:spLocks/>
          </p:cNvSpPr>
          <p:nvPr userDrawn="1"/>
        </p:nvSpPr>
        <p:spPr bwMode="gray">
          <a:xfrm>
            <a:off x="5643927" y="436224"/>
            <a:ext cx="1526921" cy="461665"/>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spcBef>
                <a:spcPts val="0"/>
              </a:spcBef>
              <a:buNone/>
            </a:pPr>
            <a:r>
              <a:rPr lang="en-US" sz="3000">
                <a:solidFill>
                  <a:schemeClr val="bg1"/>
                </a:solidFill>
                <a:latin typeface="+mj-lt"/>
              </a:rPr>
              <a:t>200</a:t>
            </a:r>
            <a:r>
              <a:rPr lang="en-US" sz="3000" baseline="30000">
                <a:solidFill>
                  <a:schemeClr val="bg1"/>
                </a:solidFill>
                <a:latin typeface="+mj-lt"/>
              </a:rPr>
              <a:t>+</a:t>
            </a:r>
            <a:endParaRPr lang="en-US" sz="3000">
              <a:solidFill>
                <a:schemeClr val="bg1"/>
              </a:solidFill>
              <a:latin typeface="+mj-lt"/>
            </a:endParaRPr>
          </a:p>
        </p:txBody>
      </p:sp>
      <p:sp>
        <p:nvSpPr>
          <p:cNvPr id="24" name="Title 4">
            <a:extLst>
              <a:ext uri="{FF2B5EF4-FFF2-40B4-BE49-F238E27FC236}">
                <a16:creationId xmlns:a16="http://schemas.microsoft.com/office/drawing/2014/main" id="{D1BB8BB8-6E2A-4780-BF93-BC08BD985A95}"/>
              </a:ext>
            </a:extLst>
          </p:cNvPr>
          <p:cNvSpPr txBox="1">
            <a:spLocks/>
          </p:cNvSpPr>
          <p:nvPr userDrawn="1"/>
        </p:nvSpPr>
        <p:spPr bwMode="gray">
          <a:xfrm>
            <a:off x="5643927" y="934896"/>
            <a:ext cx="1785648" cy="138499"/>
          </a:xfrm>
          <a:prstGeom prst="rect">
            <a:avLst/>
          </a:prstGeom>
        </p:spPr>
        <p:txBody>
          <a:bodyPr vert="horz" wrap="square" lIns="0" tIns="0" rIns="0" bIns="0" rtlCol="0" anchor="t" anchorCtr="0">
            <a:spAutoFit/>
          </a:bodyPr>
          <a:lstStyle>
            <a:lvl1pPr algn="l" defTabSz="914400" rtl="0" eaLnBrk="1" fontAlgn="ctr" latinLnBrk="0" hangingPunct="1">
              <a:lnSpc>
                <a:spcPct val="90000"/>
              </a:lnSpc>
              <a:spcBef>
                <a:spcPct val="0"/>
              </a:spcBef>
              <a:buNone/>
              <a:defRPr sz="3200" kern="1200">
                <a:solidFill>
                  <a:schemeClr val="tx1"/>
                </a:solidFill>
                <a:latin typeface="+mj-lt"/>
                <a:ea typeface="+mj-ea"/>
                <a:cs typeface="+mj-cs"/>
              </a:defRPr>
            </a:lvl1pPr>
          </a:lstStyle>
          <a:p>
            <a:pPr>
              <a:lnSpc>
                <a:spcPct val="100000"/>
              </a:lnSpc>
            </a:pPr>
            <a:r>
              <a:rPr lang="en-US" sz="900" cap="all" spc="50">
                <a:solidFill>
                  <a:schemeClr val="accent2"/>
                </a:solidFill>
                <a:latin typeface="+mn-lt"/>
              </a:rPr>
              <a:t>EXPERTS ON OUR TEAM</a:t>
            </a:r>
          </a:p>
        </p:txBody>
      </p:sp>
      <p:sp>
        <p:nvSpPr>
          <p:cNvPr id="25" name="Text Placeholder">
            <a:extLst>
              <a:ext uri="{FF2B5EF4-FFF2-40B4-BE49-F238E27FC236}">
                <a16:creationId xmlns:a16="http://schemas.microsoft.com/office/drawing/2014/main" id="{66A66B65-43D9-47D3-978B-CF71A12F1CEA}"/>
              </a:ext>
            </a:extLst>
          </p:cNvPr>
          <p:cNvSpPr txBox="1">
            <a:spLocks/>
          </p:cNvSpPr>
          <p:nvPr userDrawn="1"/>
        </p:nvSpPr>
        <p:spPr bwMode="gray">
          <a:xfrm>
            <a:off x="7969591" y="4166938"/>
            <a:ext cx="3050123" cy="600164"/>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1300">
                <a:solidFill>
                  <a:schemeClr val="accent1">
                    <a:lumMod val="90000"/>
                  </a:schemeClr>
                </a:solidFill>
              </a:rPr>
              <a:t>The knowledge you need to stay current, plus the strategic guidance, data, and tools you need to take action </a:t>
            </a:r>
          </a:p>
        </p:txBody>
      </p:sp>
      <p:sp>
        <p:nvSpPr>
          <p:cNvPr id="26" name="Text Placeholder">
            <a:extLst>
              <a:ext uri="{FF2B5EF4-FFF2-40B4-BE49-F238E27FC236}">
                <a16:creationId xmlns:a16="http://schemas.microsoft.com/office/drawing/2014/main" id="{687A8AA3-1980-4BEE-925E-A673CDA03405}"/>
              </a:ext>
            </a:extLst>
          </p:cNvPr>
          <p:cNvSpPr txBox="1">
            <a:spLocks/>
          </p:cNvSpPr>
          <p:nvPr userDrawn="1"/>
        </p:nvSpPr>
        <p:spPr bwMode="gray">
          <a:xfrm>
            <a:off x="7969591" y="3758786"/>
            <a:ext cx="1160050" cy="290849"/>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lnSpc>
                <a:spcPct val="90000"/>
              </a:lnSpc>
              <a:spcBef>
                <a:spcPts val="0"/>
              </a:spcBef>
              <a:buNone/>
            </a:pPr>
            <a:r>
              <a:rPr lang="en-US" sz="2100">
                <a:solidFill>
                  <a:schemeClr val="bg1"/>
                </a:solidFill>
                <a:latin typeface="+mj-lt"/>
              </a:rPr>
              <a:t>Research</a:t>
            </a:r>
          </a:p>
        </p:txBody>
      </p:sp>
      <p:cxnSp>
        <p:nvCxnSpPr>
          <p:cNvPr id="27" name="Straight Connector 26">
            <a:extLst>
              <a:ext uri="{FF2B5EF4-FFF2-40B4-BE49-F238E27FC236}">
                <a16:creationId xmlns:a16="http://schemas.microsoft.com/office/drawing/2014/main" id="{73717ECF-2B5F-4A19-8F0A-69C6B347ECB1}"/>
              </a:ext>
            </a:extLst>
          </p:cNvPr>
          <p:cNvCxnSpPr/>
          <p:nvPr userDrawn="1"/>
        </p:nvCxnSpPr>
        <p:spPr bwMode="gray">
          <a:xfrm>
            <a:off x="7969591" y="4116018"/>
            <a:ext cx="257175" cy="0"/>
          </a:xfrm>
          <a:prstGeom prst="line">
            <a:avLst/>
          </a:prstGeom>
          <a:ln w="19050">
            <a:solidFill>
              <a:schemeClr val="accent6"/>
            </a:solidFill>
            <a:headEnd type="none" w="med" len="med"/>
            <a:tailEnd w="med" len="med"/>
          </a:ln>
        </p:spPr>
        <p:style>
          <a:lnRef idx="1">
            <a:schemeClr val="accent1"/>
          </a:lnRef>
          <a:fillRef idx="0">
            <a:schemeClr val="accent1"/>
          </a:fillRef>
          <a:effectRef idx="0">
            <a:schemeClr val="accent1"/>
          </a:effectRef>
          <a:fontRef idx="minor">
            <a:schemeClr val="tx1"/>
          </a:fontRef>
        </p:style>
      </p:cxnSp>
      <p:sp>
        <p:nvSpPr>
          <p:cNvPr id="28" name="Text Placeholder">
            <a:extLst>
              <a:ext uri="{FF2B5EF4-FFF2-40B4-BE49-F238E27FC236}">
                <a16:creationId xmlns:a16="http://schemas.microsoft.com/office/drawing/2014/main" id="{E54ECEE3-B452-44A4-BCD5-66133F9BA732}"/>
              </a:ext>
            </a:extLst>
          </p:cNvPr>
          <p:cNvSpPr txBox="1">
            <a:spLocks/>
          </p:cNvSpPr>
          <p:nvPr userDrawn="1"/>
        </p:nvSpPr>
        <p:spPr bwMode="gray">
          <a:xfrm>
            <a:off x="8852300" y="5560820"/>
            <a:ext cx="2972701" cy="600164"/>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1300">
                <a:solidFill>
                  <a:schemeClr val="accent1">
                    <a:lumMod val="90000"/>
                  </a:schemeClr>
                </a:solidFill>
              </a:rPr>
              <a:t>Virtual and in-person leadership development, custom learning solutions, and online manager support</a:t>
            </a:r>
          </a:p>
        </p:txBody>
      </p:sp>
      <p:sp>
        <p:nvSpPr>
          <p:cNvPr id="29" name="Text Placeholder">
            <a:extLst>
              <a:ext uri="{FF2B5EF4-FFF2-40B4-BE49-F238E27FC236}">
                <a16:creationId xmlns:a16="http://schemas.microsoft.com/office/drawing/2014/main" id="{787D4ECD-F89B-4255-B8DA-06C41276526F}"/>
              </a:ext>
            </a:extLst>
          </p:cNvPr>
          <p:cNvSpPr txBox="1">
            <a:spLocks/>
          </p:cNvSpPr>
          <p:nvPr userDrawn="1"/>
        </p:nvSpPr>
        <p:spPr bwMode="gray">
          <a:xfrm>
            <a:off x="8852300" y="5152668"/>
            <a:ext cx="2532194" cy="290849"/>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lnSpc>
                <a:spcPct val="90000"/>
              </a:lnSpc>
              <a:spcBef>
                <a:spcPts val="0"/>
              </a:spcBef>
              <a:buNone/>
            </a:pPr>
            <a:r>
              <a:rPr lang="en-US" sz="2100">
                <a:solidFill>
                  <a:schemeClr val="bg1"/>
                </a:solidFill>
                <a:latin typeface="+mj-lt"/>
              </a:rPr>
              <a:t>People development</a:t>
            </a:r>
          </a:p>
        </p:txBody>
      </p:sp>
      <p:cxnSp>
        <p:nvCxnSpPr>
          <p:cNvPr id="30" name="Straight Connector 29">
            <a:extLst>
              <a:ext uri="{FF2B5EF4-FFF2-40B4-BE49-F238E27FC236}">
                <a16:creationId xmlns:a16="http://schemas.microsoft.com/office/drawing/2014/main" id="{6328B075-5ADC-4F48-A04A-5638D9F2D919}"/>
              </a:ext>
            </a:extLst>
          </p:cNvPr>
          <p:cNvCxnSpPr/>
          <p:nvPr userDrawn="1"/>
        </p:nvCxnSpPr>
        <p:spPr bwMode="gray">
          <a:xfrm>
            <a:off x="8852300" y="5509900"/>
            <a:ext cx="257175" cy="0"/>
          </a:xfrm>
          <a:prstGeom prst="line">
            <a:avLst/>
          </a:prstGeom>
          <a:ln w="19050">
            <a:solidFill>
              <a:schemeClr val="accent6"/>
            </a:solidFill>
            <a:headEnd type="none" w="med" len="med"/>
            <a:tailEnd w="med" len="med"/>
          </a:ln>
        </p:spPr>
        <p:style>
          <a:lnRef idx="1">
            <a:schemeClr val="accent1"/>
          </a:lnRef>
          <a:fillRef idx="0">
            <a:schemeClr val="accent1"/>
          </a:fillRef>
          <a:effectRef idx="0">
            <a:schemeClr val="accent1"/>
          </a:effectRef>
          <a:fontRef idx="minor">
            <a:schemeClr val="tx1"/>
          </a:fontRef>
        </p:style>
      </p:cxnSp>
      <p:sp>
        <p:nvSpPr>
          <p:cNvPr id="31" name="Chevron 211">
            <a:extLst>
              <a:ext uri="{FF2B5EF4-FFF2-40B4-BE49-F238E27FC236}">
                <a16:creationId xmlns:a16="http://schemas.microsoft.com/office/drawing/2014/main" id="{03879E46-8F53-4932-92E8-BC9380E85B6B}"/>
              </a:ext>
            </a:extLst>
          </p:cNvPr>
          <p:cNvSpPr/>
          <p:nvPr userDrawn="1"/>
        </p:nvSpPr>
        <p:spPr bwMode="ltGray">
          <a:xfrm rot="5400000">
            <a:off x="8558246" y="1210830"/>
            <a:ext cx="114752" cy="209163"/>
          </a:xfrm>
          <a:prstGeom prst="chevron">
            <a:avLst>
              <a:gd name="adj" fmla="val 60375"/>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a:extLst>
              <a:ext uri="{FF2B5EF4-FFF2-40B4-BE49-F238E27FC236}">
                <a16:creationId xmlns:a16="http://schemas.microsoft.com/office/drawing/2014/main" id="{9786C07D-EE85-4FC3-9BEB-641E9B75D438}"/>
              </a:ext>
            </a:extLst>
          </p:cNvPr>
          <p:cNvCxnSpPr>
            <a:cxnSpLocks/>
          </p:cNvCxnSpPr>
          <p:nvPr userDrawn="1"/>
        </p:nvCxnSpPr>
        <p:spPr bwMode="gray">
          <a:xfrm>
            <a:off x="5643927" y="1315411"/>
            <a:ext cx="2721223" cy="0"/>
          </a:xfrm>
          <a:prstGeom prst="line">
            <a:avLst/>
          </a:prstGeom>
          <a:ln w="6350">
            <a:solidFill>
              <a:schemeClr val="accent3"/>
            </a:solidFill>
            <a:headEnd type="none" w="med" len="med"/>
            <a:tailEnd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BAD820D-6078-4282-A582-E7DD9FF4501C}"/>
              </a:ext>
            </a:extLst>
          </p:cNvPr>
          <p:cNvCxnSpPr>
            <a:cxnSpLocks/>
          </p:cNvCxnSpPr>
          <p:nvPr userDrawn="1"/>
        </p:nvCxnSpPr>
        <p:spPr bwMode="gray">
          <a:xfrm>
            <a:off x="8866094" y="1315411"/>
            <a:ext cx="2721223" cy="0"/>
          </a:xfrm>
          <a:prstGeom prst="line">
            <a:avLst/>
          </a:prstGeom>
          <a:ln w="6350">
            <a:solidFill>
              <a:schemeClr val="accent3"/>
            </a:solidFill>
            <a:headEnd type="none" w="med" len="med"/>
            <a:tailEnd w="med" len="med"/>
          </a:ln>
        </p:spPr>
        <p:style>
          <a:lnRef idx="1">
            <a:schemeClr val="accent1"/>
          </a:lnRef>
          <a:fillRef idx="0">
            <a:schemeClr val="accent1"/>
          </a:fillRef>
          <a:effectRef idx="0">
            <a:schemeClr val="accent1"/>
          </a:effectRef>
          <a:fontRef idx="minor">
            <a:schemeClr val="tx1"/>
          </a:fontRef>
        </p:style>
      </p:cxnSp>
      <p:sp>
        <p:nvSpPr>
          <p:cNvPr id="34" name="Text Placeholder">
            <a:extLst>
              <a:ext uri="{FF2B5EF4-FFF2-40B4-BE49-F238E27FC236}">
                <a16:creationId xmlns:a16="http://schemas.microsoft.com/office/drawing/2014/main" id="{78F02DFB-F32F-40FA-AC76-9D51123A8A31}"/>
              </a:ext>
            </a:extLst>
          </p:cNvPr>
          <p:cNvSpPr txBox="1">
            <a:spLocks/>
          </p:cNvSpPr>
          <p:nvPr userDrawn="1"/>
        </p:nvSpPr>
        <p:spPr bwMode="gray">
          <a:xfrm>
            <a:off x="6168830" y="1693297"/>
            <a:ext cx="5179179" cy="1082540"/>
          </a:xfrm>
          <a:prstGeom prst="rect">
            <a:avLst/>
          </a:prstGeom>
          <a:noFill/>
        </p:spPr>
        <p:txBody>
          <a:bodyPr vert="horz" wrap="square" lIns="0" tIns="0" rIns="0" bIns="0" rtlCol="0">
            <a:spAutoFit/>
          </a:bodyPr>
          <a:lstStyle>
            <a:lvl1pPr marL="171450"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lnSpc>
                <a:spcPct val="120000"/>
              </a:lnSpc>
              <a:buNone/>
            </a:pPr>
            <a:r>
              <a:rPr lang="en-US">
                <a:solidFill>
                  <a:schemeClr val="accent1">
                    <a:lumMod val="90000"/>
                  </a:schemeClr>
                </a:solidFill>
              </a:rPr>
              <a:t>Our experts harness a time-tested research process and</a:t>
            </a:r>
            <a:br>
              <a:rPr lang="en-US">
                <a:solidFill>
                  <a:schemeClr val="accent1">
                    <a:lumMod val="90000"/>
                  </a:schemeClr>
                </a:solidFill>
              </a:rPr>
            </a:br>
            <a:r>
              <a:rPr lang="en-US">
                <a:solidFill>
                  <a:schemeClr val="accent1">
                    <a:lumMod val="90000"/>
                  </a:schemeClr>
                </a:solidFill>
              </a:rPr>
              <a:t>   the collective wisdom of our vast member network to</a:t>
            </a:r>
            <a:br>
              <a:rPr lang="en-US">
                <a:solidFill>
                  <a:schemeClr val="accent1">
                    <a:lumMod val="90000"/>
                  </a:schemeClr>
                </a:solidFill>
              </a:rPr>
            </a:br>
            <a:r>
              <a:rPr lang="en-US">
                <a:solidFill>
                  <a:schemeClr val="accent1">
                    <a:lumMod val="90000"/>
                  </a:schemeClr>
                </a:solidFill>
              </a:rPr>
              <a:t>      develop </a:t>
            </a:r>
            <a:r>
              <a:rPr lang="en-US" b="1">
                <a:solidFill>
                  <a:schemeClr val="bg1"/>
                </a:solidFill>
              </a:rPr>
              <a:t>provocative insights</a:t>
            </a:r>
            <a:r>
              <a:rPr lang="en-US">
                <a:solidFill>
                  <a:schemeClr val="bg1"/>
                </a:solidFill>
              </a:rPr>
              <a:t>, </a:t>
            </a:r>
            <a:r>
              <a:rPr lang="en-US" b="1">
                <a:solidFill>
                  <a:schemeClr val="bg1"/>
                </a:solidFill>
              </a:rPr>
              <a:t>actionable strategies</a:t>
            </a:r>
            <a:r>
              <a:rPr lang="en-US">
                <a:solidFill>
                  <a:schemeClr val="bg1"/>
                </a:solidFill>
              </a:rPr>
              <a:t>,</a:t>
            </a:r>
            <a:br>
              <a:rPr lang="en-US">
                <a:solidFill>
                  <a:schemeClr val="bg1"/>
                </a:solidFill>
              </a:rPr>
            </a:br>
            <a:r>
              <a:rPr lang="en-US">
                <a:solidFill>
                  <a:schemeClr val="bg2"/>
                </a:solidFill>
              </a:rPr>
              <a:t>         </a:t>
            </a:r>
            <a:r>
              <a:rPr lang="en-US">
                <a:solidFill>
                  <a:schemeClr val="accent1">
                    <a:lumMod val="90000"/>
                  </a:schemeClr>
                </a:solidFill>
              </a:rPr>
              <a:t>and </a:t>
            </a:r>
            <a:r>
              <a:rPr lang="en-US" b="1">
                <a:solidFill>
                  <a:schemeClr val="bg1"/>
                </a:solidFill>
              </a:rPr>
              <a:t>practical tools</a:t>
            </a:r>
            <a:r>
              <a:rPr lang="en-US">
                <a:solidFill>
                  <a:schemeClr val="bg1"/>
                </a:solidFill>
              </a:rPr>
              <a:t> </a:t>
            </a:r>
            <a:r>
              <a:rPr lang="en-US">
                <a:solidFill>
                  <a:schemeClr val="accent1">
                    <a:lumMod val="90000"/>
                  </a:schemeClr>
                </a:solidFill>
              </a:rPr>
              <a:t>that are at the core of our offerings.</a:t>
            </a:r>
          </a:p>
        </p:txBody>
      </p:sp>
    </p:spTree>
    <p:extLst>
      <p:ext uri="{BB962C8B-B14F-4D97-AF65-F5344CB8AC3E}">
        <p14:creationId xmlns:p14="http://schemas.microsoft.com/office/powerpoint/2010/main" val="169865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330" name="Picture 329">
            <a:extLst>
              <a:ext uri="{FF2B5EF4-FFF2-40B4-BE49-F238E27FC236}">
                <a16:creationId xmlns:a16="http://schemas.microsoft.com/office/drawing/2014/main" id="{1BE4BCF6-9E92-45E8-89F6-CC57B5018CA1}"/>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331" name="Picture 330">
            <a:extLst>
              <a:ext uri="{FF2B5EF4-FFF2-40B4-BE49-F238E27FC236}">
                <a16:creationId xmlns:a16="http://schemas.microsoft.com/office/drawing/2014/main" id="{8C61108E-E18F-462D-8325-BE454248AF0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329" name="Parallelogram 328">
            <a:extLst>
              <a:ext uri="{FF2B5EF4-FFF2-40B4-BE49-F238E27FC236}">
                <a16:creationId xmlns:a16="http://schemas.microsoft.com/office/drawing/2014/main" id="{6551C16D-7D05-42EB-A655-79CD040D8CC6}"/>
              </a:ext>
              <a:ext uri="{C183D7F6-B498-43B3-948B-1728B52AA6E4}">
                <adec:decorative xmlns:adec="http://schemas.microsoft.com/office/drawing/2017/decorative" val="1"/>
              </a:ext>
            </a:extLst>
          </p:cNvPr>
          <p:cNvSpPr>
            <a:spLocks noChangeAspect="1"/>
          </p:cNvSpPr>
          <p:nvPr userDrawn="1"/>
        </p:nvSpPr>
        <p:spPr bwMode="gray">
          <a:xfrm flipH="1">
            <a:off x="903039" y="1033887"/>
            <a:ext cx="5894303" cy="4425696"/>
          </a:xfrm>
          <a:prstGeom prst="parallelogram">
            <a:avLst>
              <a:gd name="adj" fmla="val 64560"/>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aceholder - Subtitle"/>
          <p:cNvSpPr>
            <a:spLocks noGrp="1"/>
          </p:cNvSpPr>
          <p:nvPr userDrawn="1">
            <p:ph type="body" sz="quarter" idx="19" hasCustomPrompt="1"/>
          </p:nvPr>
        </p:nvSpPr>
        <p:spPr bwMode="gray">
          <a:xfrm>
            <a:off x="2708217" y="3804911"/>
            <a:ext cx="7958141" cy="1348061"/>
          </a:xfrm>
        </p:spPr>
        <p:txBody>
          <a:bodyPr/>
          <a:lstStyle>
            <a:lvl1pPr marL="0" indent="0">
              <a:lnSpc>
                <a:spcPct val="90000"/>
              </a:lnSpc>
              <a:spcBef>
                <a:spcPts val="0"/>
              </a:spcBef>
              <a:buNone/>
              <a:defRPr sz="4800">
                <a:solidFill>
                  <a:schemeClr val="tx1"/>
                </a:solidFill>
                <a:latin typeface="+mj-lt"/>
                <a:cs typeface="Times New Roman" panose="02020603050405020304" pitchFamily="18" charset="0"/>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a:t>Section title – TNR 48pt, sentence case</a:t>
            </a:r>
          </a:p>
        </p:txBody>
      </p:sp>
      <p:sp>
        <p:nvSpPr>
          <p:cNvPr id="37"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sp>
        <p:nvSpPr>
          <p:cNvPr id="4" name="Text Placeholder 3"/>
          <p:cNvSpPr>
            <a:spLocks noGrp="1"/>
          </p:cNvSpPr>
          <p:nvPr userDrawn="1">
            <p:ph type="body" sz="quarter" idx="20" hasCustomPrompt="1"/>
          </p:nvPr>
        </p:nvSpPr>
        <p:spPr bwMode="gray">
          <a:xfrm>
            <a:off x="2641867" y="1718186"/>
            <a:ext cx="2257425" cy="2308324"/>
          </a:xfrm>
        </p:spPr>
        <p:txBody>
          <a:bodyPr/>
          <a:lstStyle>
            <a:lvl1pPr marL="0" indent="0">
              <a:spcBef>
                <a:spcPts val="0"/>
              </a:spcBef>
              <a:buNone/>
              <a:defRPr sz="15000">
                <a:latin typeface="+mj-lt"/>
                <a:cs typeface="Times New Roman" panose="02020603050405020304" pitchFamily="18" charset="0"/>
              </a:defRPr>
            </a:lvl1pPr>
          </a:lstStyle>
          <a:p>
            <a:pPr lvl="0"/>
            <a:r>
              <a:rPr lang="en-US"/>
              <a:t>01</a:t>
            </a:r>
          </a:p>
        </p:txBody>
      </p:sp>
      <p:pic>
        <p:nvPicPr>
          <p:cNvPr id="187" name="Graphic 186">
            <a:extLst>
              <a:ext uri="{FF2B5EF4-FFF2-40B4-BE49-F238E27FC236}">
                <a16:creationId xmlns:a16="http://schemas.microsoft.com/office/drawing/2014/main" id="{706DDC79-2967-446F-878C-34C50439342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1" y="6273198"/>
            <a:ext cx="1051558" cy="291148"/>
          </a:xfrm>
          <a:prstGeom prst="rect">
            <a:avLst/>
          </a:prstGeom>
        </p:spPr>
      </p:pic>
      <p:pic>
        <p:nvPicPr>
          <p:cNvPr id="168" name="Graphic 167">
            <a:extLst>
              <a:ext uri="{FF2B5EF4-FFF2-40B4-BE49-F238E27FC236}">
                <a16:creationId xmlns:a16="http://schemas.microsoft.com/office/drawing/2014/main" id="{E2516D7D-1315-4D9E-A9B0-56715346A782}"/>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177575507"/>
      </p:ext>
    </p:extLst>
  </p:cSld>
  <p:clrMapOvr>
    <a:masterClrMapping/>
  </p:clrMapOvr>
  <p:extLst>
    <p:ext uri="{DCECCB84-F9BA-43D5-87BE-67443E8EF086}">
      <p15:sldGuideLst xmlns:p15="http://schemas.microsoft.com/office/powerpoint/2012/main">
        <p15:guide id="1" pos="1704">
          <p15:clr>
            <a:srgbClr val="FBAE40"/>
          </p15:clr>
        </p15:guide>
        <p15:guide id="2" pos="6722">
          <p15:clr>
            <a:srgbClr val="FBAE40"/>
          </p15:clr>
        </p15:guide>
        <p15:guide id="3" orient="horz" pos="239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9" name="Placeholder - Footnote"/>
          <p:cNvSpPr>
            <a:spLocks noGrp="1"/>
          </p:cNvSpPr>
          <p:nvPr>
            <p:ph type="body" sz="quarter" idx="28" hasCustomPrompt="1"/>
          </p:nvPr>
        </p:nvSpPr>
        <p:spPr bwMode="gray">
          <a:xfrm>
            <a:off x="612773" y="5952324"/>
            <a:ext cx="3657600" cy="215444"/>
          </a:xfrm>
        </p:spPr>
        <p:txBody>
          <a:bodyPr lIns="0" rIns="0" bIns="0" anchor="b" anchorCtr="0"/>
          <a:lstStyle>
            <a:lvl1pPr marL="115888" indent="-115888">
              <a:spcBef>
                <a:spcPts val="200"/>
              </a:spcBef>
              <a:buClr>
                <a:schemeClr val="accent3"/>
              </a:buClr>
              <a:buFont typeface="+mj-lt"/>
              <a:buAutoNum type="arabicPeriod"/>
              <a:defRPr lang="en-US" sz="700" kern="1200" baseline="0" dirty="0" smtClean="0">
                <a:solidFill>
                  <a:schemeClr val="accent3"/>
                </a:solidFill>
                <a:latin typeface="+mn-lt"/>
                <a:ea typeface="+mn-ea"/>
                <a:cs typeface="+mn-cs"/>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Click to add footnote. Numbers appear automatically (no additional space or tab needed). Use a period at the end of each footnote. Stretch the box to the right as needed.</a:t>
            </a:r>
          </a:p>
        </p:txBody>
      </p:sp>
      <p:sp>
        <p:nvSpPr>
          <p:cNvPr id="27" name="Placeholder - Source"/>
          <p:cNvSpPr>
            <a:spLocks noGrp="1"/>
          </p:cNvSpPr>
          <p:nvPr>
            <p:ph type="body" sz="quarter" idx="27" hasCustomPrompt="1"/>
          </p:nvPr>
        </p:nvSpPr>
        <p:spPr bwMode="gray">
          <a:xfrm>
            <a:off x="8809022" y="5952324"/>
            <a:ext cx="2767408" cy="215444"/>
          </a:xfrm>
        </p:spPr>
        <p:txBody>
          <a:bodyPr rIns="0" bIns="0" anchor="b" anchorCtr="0"/>
          <a:lstStyle>
            <a:lvl1pPr marL="0" indent="0">
              <a:spcBef>
                <a:spcPts val="0"/>
              </a:spcBef>
              <a:buNone/>
              <a:defRPr sz="700" baseline="0">
                <a:solidFill>
                  <a:schemeClr val="accent3"/>
                </a:solidFill>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Source: Click to add source. Use a single space after “Source:” and a period at the end of the source. Stretch the box to the left as needed.</a:t>
            </a:r>
          </a:p>
        </p:txBody>
      </p:sp>
      <p:sp>
        <p:nvSpPr>
          <p:cNvPr id="2" name="Title 1"/>
          <p:cNvSpPr>
            <a:spLocks noGrp="1"/>
          </p:cNvSpPr>
          <p:nvPr>
            <p:ph type="title" hasCustomPrompt="1"/>
          </p:nvPr>
        </p:nvSpPr>
        <p:spPr bwMode="gray">
          <a:xfrm>
            <a:off x="612774" y="588771"/>
            <a:ext cx="10972801" cy="540917"/>
          </a:xfrm>
        </p:spPr>
        <p:txBody>
          <a:bodyPr/>
          <a:lstStyle>
            <a:lvl1pPr>
              <a:defRPr/>
            </a:lvl1pPr>
          </a:lstStyle>
          <a:p>
            <a:r>
              <a:rPr lang="en-US"/>
              <a:t>Slide title, Times New Roman 38pt, sentence case</a:t>
            </a:r>
          </a:p>
        </p:txBody>
      </p:sp>
      <p:sp>
        <p:nvSpPr>
          <p:cNvPr id="228" name="Slide Number">
            <a:extLst>
              <a:ext uri="{FF2B5EF4-FFF2-40B4-BE49-F238E27FC236}">
                <a16:creationId xmlns:a16="http://schemas.microsoft.com/office/drawing/2014/main" id="{32F00C1D-B606-44BC-A70C-599AD1779AC9}"/>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229" name="Graphic 228">
            <a:extLst>
              <a:ext uri="{FF2B5EF4-FFF2-40B4-BE49-F238E27FC236}">
                <a16:creationId xmlns:a16="http://schemas.microsoft.com/office/drawing/2014/main" id="{EC5DBFAD-83A3-48FD-AE5A-C5DDE87105D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1" y="6273198"/>
            <a:ext cx="1051558" cy="291148"/>
          </a:xfrm>
          <a:prstGeom prst="rect">
            <a:avLst/>
          </a:prstGeom>
        </p:spPr>
      </p:pic>
      <p:pic>
        <p:nvPicPr>
          <p:cNvPr id="196" name="Graphic 195">
            <a:extLst>
              <a:ext uri="{FF2B5EF4-FFF2-40B4-BE49-F238E27FC236}">
                <a16:creationId xmlns:a16="http://schemas.microsoft.com/office/drawing/2014/main" id="{CB71F512-DF86-4D8A-8A82-08F0E2494B8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2118786529"/>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10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pact slide - Dark">
    <p:bg bwMode="gray">
      <p:bgPr>
        <a:solidFill>
          <a:schemeClr val="accent5"/>
        </a:solidFill>
        <a:effectLst/>
      </p:bgPr>
    </p:bg>
    <p:spTree>
      <p:nvGrpSpPr>
        <p:cNvPr id="1" name=""/>
        <p:cNvGrpSpPr/>
        <p:nvPr/>
      </p:nvGrpSpPr>
      <p:grpSpPr>
        <a:xfrm>
          <a:off x="0" y="0"/>
          <a:ext cx="0" cy="0"/>
          <a:chOff x="0" y="0"/>
          <a:chExt cx="0" cy="0"/>
        </a:xfrm>
      </p:grpSpPr>
      <p:sp>
        <p:nvSpPr>
          <p:cNvPr id="166" name="Parallelogram 165">
            <a:extLst>
              <a:ext uri="{FF2B5EF4-FFF2-40B4-BE49-F238E27FC236}">
                <a16:creationId xmlns:a16="http://schemas.microsoft.com/office/drawing/2014/main" id="{D108E857-2F65-45BF-88AB-8965CF812E48}"/>
              </a:ext>
              <a:ext uri="{C183D7F6-B498-43B3-948B-1728B52AA6E4}">
                <adec:decorative xmlns:adec="http://schemas.microsoft.com/office/drawing/2017/decorative" val="1"/>
              </a:ext>
            </a:extLst>
          </p:cNvPr>
          <p:cNvSpPr>
            <a:spLocks noChangeAspect="1"/>
          </p:cNvSpPr>
          <p:nvPr userDrawn="1"/>
        </p:nvSpPr>
        <p:spPr bwMode="gray">
          <a:xfrm flipH="1">
            <a:off x="3265729" y="1216152"/>
            <a:ext cx="5660542" cy="4425696"/>
          </a:xfrm>
          <a:prstGeom prst="parallelogram">
            <a:avLst>
              <a:gd name="adj" fmla="val 65186"/>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5" y="2084548"/>
            <a:ext cx="9728671" cy="2166747"/>
          </a:xfrm>
        </p:spPr>
        <p:txBody>
          <a:bodyPr>
            <a:spAutoFit/>
          </a:bodyPr>
          <a:lstStyle>
            <a:lvl1pPr marL="0" indent="0">
              <a:lnSpc>
                <a:spcPct val="110000"/>
              </a:lnSpc>
              <a:spcBef>
                <a:spcPts val="1800"/>
              </a:spcBef>
              <a:buNone/>
              <a:defRPr sz="3200" baseline="0">
                <a:solidFill>
                  <a:schemeClr val="bg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167" name="Slide Number">
            <a:extLst>
              <a:ext uri="{FF2B5EF4-FFF2-40B4-BE49-F238E27FC236}">
                <a16:creationId xmlns:a16="http://schemas.microsoft.com/office/drawing/2014/main" id="{6754ED1A-2097-4104-9479-BB369FD3B52D}"/>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pic>
        <p:nvPicPr>
          <p:cNvPr id="169" name="Graphic 168">
            <a:extLst>
              <a:ext uri="{FF2B5EF4-FFF2-40B4-BE49-F238E27FC236}">
                <a16:creationId xmlns:a16="http://schemas.microsoft.com/office/drawing/2014/main" id="{183B66EE-8447-4829-BF62-C83DCE5FE1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0" y="6273198"/>
            <a:ext cx="1051560" cy="291148"/>
          </a:xfrm>
          <a:prstGeom prst="rect">
            <a:avLst/>
          </a:prstGeom>
        </p:spPr>
      </p:pic>
      <p:pic>
        <p:nvPicPr>
          <p:cNvPr id="168" name="Graphic 167">
            <a:extLst>
              <a:ext uri="{FF2B5EF4-FFF2-40B4-BE49-F238E27FC236}">
                <a16:creationId xmlns:a16="http://schemas.microsoft.com/office/drawing/2014/main" id="{650BCF0F-4A5E-4085-9F61-DCE145DD197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2578464042"/>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pact slide - Light">
    <p:bg bwMode="gray">
      <p:bgPr>
        <a:solidFill>
          <a:schemeClr val="tx2"/>
        </a:solidFill>
        <a:effectLst/>
      </p:bgPr>
    </p:bg>
    <p:spTree>
      <p:nvGrpSpPr>
        <p:cNvPr id="1" name=""/>
        <p:cNvGrpSpPr/>
        <p:nvPr/>
      </p:nvGrpSpPr>
      <p:grpSpPr>
        <a:xfrm>
          <a:off x="0" y="0"/>
          <a:ext cx="0" cy="0"/>
          <a:chOff x="0" y="0"/>
          <a:chExt cx="0" cy="0"/>
        </a:xfrm>
      </p:grpSpPr>
      <p:pic>
        <p:nvPicPr>
          <p:cNvPr id="176" name="Picture 175">
            <a:extLst>
              <a:ext uri="{FF2B5EF4-FFF2-40B4-BE49-F238E27FC236}">
                <a16:creationId xmlns:a16="http://schemas.microsoft.com/office/drawing/2014/main" id="{BB396139-6543-461A-B7C5-9FEBB6C93140}"/>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177" name="Picture 176">
            <a:extLst>
              <a:ext uri="{FF2B5EF4-FFF2-40B4-BE49-F238E27FC236}">
                <a16:creationId xmlns:a16="http://schemas.microsoft.com/office/drawing/2014/main" id="{C451F22D-8094-473F-B672-CFEFBCCECAD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173" name="Parallelogram 172">
            <a:extLst>
              <a:ext uri="{FF2B5EF4-FFF2-40B4-BE49-F238E27FC236}">
                <a16:creationId xmlns:a16="http://schemas.microsoft.com/office/drawing/2014/main" id="{BEF50957-B6B6-44D1-8413-6ADF8E668227}"/>
              </a:ext>
              <a:ext uri="{C183D7F6-B498-43B3-948B-1728B52AA6E4}">
                <adec:decorative xmlns:adec="http://schemas.microsoft.com/office/drawing/2017/decorative" val="1"/>
              </a:ext>
            </a:extLst>
          </p:cNvPr>
          <p:cNvSpPr>
            <a:spLocks noChangeAspect="1"/>
          </p:cNvSpPr>
          <p:nvPr userDrawn="1"/>
        </p:nvSpPr>
        <p:spPr bwMode="gray">
          <a:xfrm flipH="1">
            <a:off x="3265729" y="1039150"/>
            <a:ext cx="5660542" cy="4425696"/>
          </a:xfrm>
          <a:prstGeom prst="parallelogram">
            <a:avLst>
              <a:gd name="adj" fmla="val 65186"/>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4" y="2168625"/>
            <a:ext cx="9728671" cy="2166747"/>
          </a:xfrm>
        </p:spPr>
        <p:txBody>
          <a:bodyPr>
            <a:spAutoFit/>
          </a:bodyPr>
          <a:lstStyle>
            <a:lvl1pPr marL="0" indent="0">
              <a:lnSpc>
                <a:spcPct val="110000"/>
              </a:lnSpc>
              <a:spcBef>
                <a:spcPts val="1800"/>
              </a:spcBef>
              <a:buNone/>
              <a:defRPr sz="3200" baseline="0">
                <a:solidFill>
                  <a:schemeClr val="tx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44"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sp>
        <p:nvSpPr>
          <p:cNvPr id="359" name="Slide Number"/>
          <p:cNvSpPr txBox="1"/>
          <p:nvPr userDrawn="1"/>
        </p:nvSpPr>
        <p:spPr bwMode="gray">
          <a:xfrm>
            <a:off x="11129268" y="6242419"/>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72" name="Graphic 171">
            <a:extLst>
              <a:ext uri="{FF2B5EF4-FFF2-40B4-BE49-F238E27FC236}">
                <a16:creationId xmlns:a16="http://schemas.microsoft.com/office/drawing/2014/main" id="{3CE2EA42-5FF6-4828-93A7-CB7DA9FCEE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0" y="6273198"/>
            <a:ext cx="1051560" cy="291148"/>
          </a:xfrm>
          <a:prstGeom prst="rect">
            <a:avLst/>
          </a:prstGeom>
        </p:spPr>
      </p:pic>
      <p:pic>
        <p:nvPicPr>
          <p:cNvPr id="170" name="Graphic 169">
            <a:extLst>
              <a:ext uri="{FF2B5EF4-FFF2-40B4-BE49-F238E27FC236}">
                <a16:creationId xmlns:a16="http://schemas.microsoft.com/office/drawing/2014/main" id="{E8F4F1AC-204B-4D3B-A057-F367FD428C9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3511816944"/>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guide id="3" orient="horz" pos="361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741429"/>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3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gal Caveat">
    <p:spTree>
      <p:nvGrpSpPr>
        <p:cNvPr id="1" name=""/>
        <p:cNvGrpSpPr/>
        <p:nvPr/>
      </p:nvGrpSpPr>
      <p:grpSpPr>
        <a:xfrm>
          <a:off x="0" y="0"/>
          <a:ext cx="0" cy="0"/>
          <a:chOff x="0" y="0"/>
          <a:chExt cx="0" cy="0"/>
        </a:xfrm>
      </p:grpSpPr>
      <p:sp>
        <p:nvSpPr>
          <p:cNvPr id="3" name="Date Placeholder 2" hidden="1"/>
          <p:cNvSpPr>
            <a:spLocks noGrp="1"/>
          </p:cNvSpPr>
          <p:nvPr>
            <p:ph type="dt" sz="half" idx="10"/>
          </p:nvPr>
        </p:nvSpPr>
        <p:spPr bwMode="gray"/>
        <p:txBody>
          <a:bodyPr/>
          <a:lstStyle/>
          <a:p>
            <a:endParaRPr lang="en-US"/>
          </a:p>
        </p:txBody>
      </p:sp>
      <p:sp>
        <p:nvSpPr>
          <p:cNvPr id="4" name="Slide Number Placeholder 3" hidden="1"/>
          <p:cNvSpPr>
            <a:spLocks noGrp="1"/>
          </p:cNvSpPr>
          <p:nvPr>
            <p:ph type="sldNum" sz="quarter" idx="11"/>
          </p:nvPr>
        </p:nvSpPr>
        <p:spPr bwMode="gray"/>
        <p:txBody>
          <a:bodyPr/>
          <a:lstStyle/>
          <a:p>
            <a:fld id="{79A09FC8-B54D-47FB-9034-F0587B1C3005}" type="slidenum">
              <a:rPr lang="en-US" smtClean="0"/>
              <a:pPr/>
              <a:t>‹#›</a:t>
            </a:fld>
            <a:endParaRPr lang="en-US"/>
          </a:p>
        </p:txBody>
      </p:sp>
      <p:grpSp>
        <p:nvGrpSpPr>
          <p:cNvPr id="9" name="Caveat"/>
          <p:cNvGrpSpPr/>
          <p:nvPr userDrawn="1"/>
        </p:nvGrpSpPr>
        <p:grpSpPr bwMode="gray">
          <a:xfrm>
            <a:off x="3041863" y="871768"/>
            <a:ext cx="7937074" cy="5004447"/>
            <a:chOff x="1541904" y="1270121"/>
            <a:chExt cx="7937074" cy="5004447"/>
          </a:xfrm>
        </p:grpSpPr>
        <p:sp>
          <p:nvSpPr>
            <p:cNvPr id="28" name="TextBox 27"/>
            <p:cNvSpPr txBox="1"/>
            <p:nvPr userDrawn="1"/>
          </p:nvSpPr>
          <p:spPr bwMode="gray">
            <a:xfrm>
              <a:off x="1541961" y="1270121"/>
              <a:ext cx="7937017" cy="5004447"/>
            </a:xfrm>
            <a:prstGeom prst="rect">
              <a:avLst/>
            </a:prstGeom>
            <a:noFill/>
          </p:spPr>
          <p:txBody>
            <a:bodyPr wrap="square" lIns="0" tIns="0" rIns="0" bIns="0" rtlCol="0">
              <a:spAutoFit/>
            </a:bodyPr>
            <a:lstStyle/>
            <a:p>
              <a:pPr>
                <a:lnSpc>
                  <a:spcPct val="110000"/>
                </a:lnSpc>
                <a:spcBef>
                  <a:spcPts val="400"/>
                </a:spcBef>
              </a:pPr>
              <a:r>
                <a:rPr lang="en-US" sz="800" b="0" spc="50">
                  <a:solidFill>
                    <a:schemeClr val="accent4"/>
                  </a:solidFill>
                </a:rPr>
                <a:t>LEGAL</a:t>
              </a:r>
              <a:r>
                <a:rPr lang="en-US" sz="800" b="0" spc="50" baseline="0">
                  <a:solidFill>
                    <a:schemeClr val="accent4"/>
                  </a:solidFill>
                </a:rPr>
                <a:t> CAVEAT</a:t>
              </a:r>
              <a:endParaRPr lang="en-US" sz="800" b="0" spc="50">
                <a:solidFill>
                  <a:schemeClr val="accent4"/>
                </a:solidFill>
              </a:endParaRPr>
            </a:p>
            <a:p>
              <a:pPr>
                <a:lnSpc>
                  <a:spcPct val="110000"/>
                </a:lnSpc>
                <a:spcBef>
                  <a:spcPts val="1200"/>
                </a:spcBef>
              </a:pPr>
              <a:r>
                <a:rPr lang="en-US" sz="800">
                  <a:solidFill>
                    <a:schemeClr val="accent4"/>
                  </a:solidFill>
                </a:rPr>
                <a:t>Advisory Board has made efforts to verify the accuracy of the information it provides to members. This report relies on data obtained from many sources, however, and Advisory Board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members should not rely on any legal commentary in this report as a basis for action, or assume that any tactics described herein would be permitted by applicable law or appropriate for a given member’s situation. Members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member and its employees and agents to abide by the terms set forth herein.</a:t>
              </a:r>
            </a:p>
            <a:p>
              <a:pPr>
                <a:lnSpc>
                  <a:spcPct val="110000"/>
                </a:lnSpc>
                <a:spcBef>
                  <a:spcPts val="800"/>
                </a:spcBef>
              </a:pPr>
              <a:r>
                <a:rPr lang="en-US" sz="800">
                  <a:solidFill>
                    <a:schemeClr val="accent4"/>
                  </a:solidFill>
                </a:rPr>
                <a:t>Advisory Board and the “A” logo are registered trademarks of The Advisory Board Company in the United States and other countries. Members are not permitted to use these trademarks, or any other trademark, product name, service name, trade name, and logo of Advisory Board without prior written consent of Advisory Board. All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Advisory Board and its products and services, or (b) an endorsement of the company or its products or services by Advisory Board. Advisory Board is not affiliated with any such company.</a:t>
              </a:r>
            </a:p>
            <a:p>
              <a:pPr>
                <a:lnSpc>
                  <a:spcPct val="110000"/>
                </a:lnSpc>
                <a:spcBef>
                  <a:spcPts val="1200"/>
                </a:spcBef>
              </a:pPr>
              <a:r>
                <a:rPr lang="en-US" sz="800" b="1">
                  <a:solidFill>
                    <a:schemeClr val="accent4"/>
                  </a:solidFill>
                </a:rPr>
                <a:t>IMPORTANT: Please read the following.</a:t>
              </a:r>
            </a:p>
            <a:p>
              <a:pPr>
                <a:lnSpc>
                  <a:spcPct val="110000"/>
                </a:lnSpc>
                <a:spcBef>
                  <a:spcPts val="400"/>
                </a:spcBef>
              </a:pPr>
              <a:r>
                <a:rPr lang="en-US" sz="800">
                  <a:solidFill>
                    <a:schemeClr val="accent4"/>
                  </a:solidFill>
                </a:rPr>
                <a:t>Advisory Board has prepared this report for the exclusive use of its members. Each member acknowledges and agrees that this report and the information contained herein (collectively, the “Report”) are confidential and proprietary to Advisory Board. By accepting delivery of this Report, each member agrees to abide by the terms as stated herein, including the following:</a:t>
              </a:r>
            </a:p>
            <a:p>
              <a:pPr marL="171450" indent="-171450">
                <a:lnSpc>
                  <a:spcPct val="110000"/>
                </a:lnSpc>
                <a:spcBef>
                  <a:spcPts val="800"/>
                </a:spcBef>
              </a:pPr>
              <a:r>
                <a:rPr lang="en-US" sz="800">
                  <a:solidFill>
                    <a:schemeClr val="accent4"/>
                  </a:solidFill>
                </a:rPr>
                <a:t>1.	Advisory Board owns all right, title, and interest in and to this Report. Except as stated herein, no right, license, permission, or interest of any kind in this Report is intended to be given, transferred to, or acquired by a member. Each member is authorized to use this Report only to the extent expressly authorized herein.</a:t>
              </a:r>
            </a:p>
            <a:p>
              <a:pPr marL="171450" indent="-171450">
                <a:lnSpc>
                  <a:spcPct val="110000"/>
                </a:lnSpc>
                <a:spcBef>
                  <a:spcPts val="800"/>
                </a:spcBef>
              </a:pPr>
              <a:r>
                <a:rPr lang="en-US" sz="800">
                  <a:solidFill>
                    <a:schemeClr val="accent4"/>
                  </a:solidFill>
                </a:rPr>
                <a:t>2.	Each member shall not sell, license, republish,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71450" indent="-171450">
                <a:lnSpc>
                  <a:spcPct val="110000"/>
                </a:lnSpc>
                <a:spcBef>
                  <a:spcPts val="800"/>
                </a:spcBef>
              </a:pPr>
              <a:r>
                <a:rPr lang="en-US" sz="800">
                  <a:solidFill>
                    <a:schemeClr val="accent4"/>
                  </a:solidFill>
                </a:rPr>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71450" indent="-171450">
                <a:lnSpc>
                  <a:spcPct val="110000"/>
                </a:lnSpc>
                <a:spcBef>
                  <a:spcPts val="800"/>
                </a:spcBef>
              </a:pPr>
              <a:r>
                <a:rPr lang="en-US" sz="800">
                  <a:solidFill>
                    <a:schemeClr val="accent4"/>
                  </a:solidFill>
                </a:rPr>
                <a:t>4.	Each member shall not remove from this Report any confidential markings, copyright notices, and/or other similar indicia herein.</a:t>
              </a:r>
            </a:p>
            <a:p>
              <a:pPr marL="171450" indent="-171450">
                <a:lnSpc>
                  <a:spcPct val="110000"/>
                </a:lnSpc>
                <a:spcBef>
                  <a:spcPts val="800"/>
                </a:spcBef>
              </a:pPr>
              <a:r>
                <a:rPr lang="en-US" sz="800">
                  <a:solidFill>
                    <a:schemeClr val="accent4"/>
                  </a:solidFill>
                </a:rPr>
                <a:t>5.	Each member is responsible for any breach of its obligations as stated herein by any of its employees or agents.</a:t>
              </a:r>
            </a:p>
            <a:p>
              <a:pPr marL="171450" indent="-171450">
                <a:lnSpc>
                  <a:spcPct val="110000"/>
                </a:lnSpc>
                <a:spcBef>
                  <a:spcPts val="800"/>
                </a:spcBef>
              </a:pPr>
              <a:r>
                <a:rPr lang="en-US" sz="800">
                  <a:solidFill>
                    <a:schemeClr val="accent4"/>
                  </a:solidFill>
                </a:rPr>
                <a:t>6.	If a member is unwilling to abide by any of the foregoing obligations, then such member shall promptly return this Report and all copies thereof to Advisory Board.</a:t>
              </a:r>
            </a:p>
          </p:txBody>
        </p:sp>
        <p:cxnSp>
          <p:nvCxnSpPr>
            <p:cNvPr id="27" name="Straight Connector 26">
              <a:extLst>
                <a:ext uri="{C183D7F6-B498-43B3-948B-1728B52AA6E4}">
                  <adec:decorative xmlns:adec="http://schemas.microsoft.com/office/drawing/2017/decorative" val="1"/>
                </a:ext>
              </a:extLst>
            </p:cNvPr>
            <p:cNvCxnSpPr/>
            <p:nvPr userDrawn="1"/>
          </p:nvCxnSpPr>
          <p:spPr bwMode="gray">
            <a:xfrm>
              <a:off x="1541904" y="1427230"/>
              <a:ext cx="7937074" cy="0"/>
            </a:xfrm>
            <a:prstGeom prst="line">
              <a:avLst/>
            </a:prstGeom>
            <a:ln w="1905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
        <p:nvSpPr>
          <p:cNvPr id="12" name="Copyright">
            <a:extLst>
              <a:ext uri="{FF2B5EF4-FFF2-40B4-BE49-F238E27FC236}">
                <a16:creationId xmlns:a16="http://schemas.microsoft.com/office/drawing/2014/main" id="{37ECBFDB-F3C1-4D03-9412-AB3FB1618EA0}"/>
              </a:ext>
            </a:extLst>
          </p:cNvPr>
          <p:cNvSpPr txBox="1"/>
          <p:nvPr userDrawn="1"/>
        </p:nvSpPr>
        <p:spPr bwMode="gray">
          <a:xfrm>
            <a:off x="811952"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2021 Advisory Board • All rights reserved • </a:t>
            </a:r>
            <a:r>
              <a:rPr lang="en-US" sz="700" b="1">
                <a:solidFill>
                  <a:schemeClr val="accent4"/>
                </a:solidFill>
                <a:latin typeface="+mj-lt"/>
                <a:cs typeface="Times New Roman" panose="02020603050405020304" pitchFamily="18" charset="0"/>
              </a:rPr>
              <a:t>advisory.com</a:t>
            </a:r>
          </a:p>
        </p:txBody>
      </p:sp>
      <p:sp>
        <p:nvSpPr>
          <p:cNvPr id="14" name="Slide Number">
            <a:extLst>
              <a:ext uri="{FF2B5EF4-FFF2-40B4-BE49-F238E27FC236}">
                <a16:creationId xmlns:a16="http://schemas.microsoft.com/office/drawing/2014/main" id="{3F095E33-003B-4E8E-853D-99C864317223}"/>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3" name="Graphic 12">
            <a:extLst>
              <a:ext uri="{FF2B5EF4-FFF2-40B4-BE49-F238E27FC236}">
                <a16:creationId xmlns:a16="http://schemas.microsoft.com/office/drawing/2014/main" id="{93313B97-D662-48C0-819F-7F9EC41248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811952" y="872894"/>
            <a:ext cx="1600200" cy="443052"/>
          </a:xfrm>
          <a:prstGeom prst="rect">
            <a:avLst/>
          </a:prstGeom>
        </p:spPr>
      </p:pic>
    </p:spTree>
    <p:extLst>
      <p:ext uri="{BB962C8B-B14F-4D97-AF65-F5344CB8AC3E}">
        <p14:creationId xmlns:p14="http://schemas.microsoft.com/office/powerpoint/2010/main" val="378457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resentation End">
    <p:bg bwMode="gray">
      <p:bgPr>
        <a:solidFill>
          <a:schemeClr val="tx1"/>
        </a:solidFill>
        <a:effectLst/>
      </p:bgPr>
    </p:bg>
    <p:spTree>
      <p:nvGrpSpPr>
        <p:cNvPr id="1" name=""/>
        <p:cNvGrpSpPr/>
        <p:nvPr/>
      </p:nvGrpSpPr>
      <p:grpSpPr>
        <a:xfrm>
          <a:off x="0" y="0"/>
          <a:ext cx="0" cy="0"/>
          <a:chOff x="0" y="0"/>
          <a:chExt cx="0" cy="0"/>
        </a:xfrm>
      </p:grpSpPr>
      <p:sp>
        <p:nvSpPr>
          <p:cNvPr id="8" name="Parallelogram 7">
            <a:extLs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B81F0548-482E-4439-B7CA-4A67FDAC09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4531359" y="2995791"/>
            <a:ext cx="3127248" cy="865850"/>
          </a:xfrm>
          <a:prstGeom prst="rect">
            <a:avLst/>
          </a:prstGeom>
        </p:spPr>
      </p:pic>
    </p:spTree>
    <p:extLst>
      <p:ext uri="{BB962C8B-B14F-4D97-AF65-F5344CB8AC3E}">
        <p14:creationId xmlns:p14="http://schemas.microsoft.com/office/powerpoint/2010/main" val="1702047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7234" y="469286"/>
            <a:ext cx="9681295" cy="731520"/>
          </a:xfrm>
        </p:spPr>
        <p:txBody>
          <a:bodyPr vert="horz" lIns="91440" tIns="45720" rIns="91440" bIns="45720" rtlCol="0" anchor="t" anchorCtr="0">
            <a:noAutofit/>
          </a:bodyPr>
          <a:lstStyle>
            <a:lvl1pPr>
              <a:lnSpc>
                <a:spcPct val="100000"/>
              </a:lnSpc>
              <a:defRPr lang="en-US"/>
            </a:lvl1pPr>
          </a:lstStyle>
          <a:p>
            <a:pPr lvl="0"/>
            <a:r>
              <a:rPr lang="en-US"/>
              <a:t>Click to add title</a:t>
            </a:r>
          </a:p>
        </p:txBody>
      </p:sp>
      <p:sp>
        <p:nvSpPr>
          <p:cNvPr id="6" name="Slide Number Placeholder 5"/>
          <p:cNvSpPr>
            <a:spLocks noGrp="1"/>
          </p:cNvSpPr>
          <p:nvPr>
            <p:ph type="sldNum" sz="quarter" idx="12"/>
          </p:nvPr>
        </p:nvSpPr>
        <p:spPr/>
        <p:txBody>
          <a:bodyPr/>
          <a:lstStyle/>
          <a:p>
            <a:fld id="{90F9BDA0-AF0E-4BA8-B742-3B9C92A3E6FE}" type="slidenum">
              <a:rPr lang="en-US" smtClean="0"/>
              <a:t>‹#›</a:t>
            </a:fld>
            <a:endParaRPr lang="en-US"/>
          </a:p>
        </p:txBody>
      </p:sp>
      <p:sp>
        <p:nvSpPr>
          <p:cNvPr id="5" name="Footer Placeholder 3">
            <a:extLst>
              <a:ext uri="{FF2B5EF4-FFF2-40B4-BE49-F238E27FC236}">
                <a16:creationId xmlns:a16="http://schemas.microsoft.com/office/drawing/2014/main" id="{C6DFF85B-602D-9846-8AE0-BE3B4117F97C}"/>
              </a:ext>
            </a:extLst>
          </p:cNvPr>
          <p:cNvSpPr>
            <a:spLocks noGrp="1"/>
          </p:cNvSpPr>
          <p:nvPr>
            <p:ph type="ftr" sz="quarter" idx="3"/>
          </p:nvPr>
        </p:nvSpPr>
        <p:spPr>
          <a:xfrm>
            <a:off x="7940472" y="6241565"/>
            <a:ext cx="3273859" cy="366183"/>
          </a:xfrm>
          <a:prstGeom prst="rect">
            <a:avLst/>
          </a:prstGeom>
        </p:spPr>
        <p:txBody>
          <a:bodyPr vert="horz" lIns="91440" tIns="45720" rIns="91440" bIns="45720" rtlCol="0" anchor="ctr"/>
          <a:lstStyle>
            <a:lvl1pPr algn="r">
              <a:defRPr sz="1067">
                <a:solidFill>
                  <a:schemeClr val="accent1"/>
                </a:solidFill>
              </a:defRPr>
            </a:lvl1pPr>
          </a:lstStyle>
          <a:p>
            <a:r>
              <a:rPr lang="en-US"/>
              <a:t>Type division name here</a:t>
            </a:r>
          </a:p>
        </p:txBody>
      </p:sp>
      <p:sp>
        <p:nvSpPr>
          <p:cNvPr id="8" name="Text Placeholder 7">
            <a:extLst>
              <a:ext uri="{FF2B5EF4-FFF2-40B4-BE49-F238E27FC236}">
                <a16:creationId xmlns:a16="http://schemas.microsoft.com/office/drawing/2014/main" id="{A6BCF2EF-1A2E-5644-AD14-82E90D22A694}"/>
              </a:ext>
            </a:extLst>
          </p:cNvPr>
          <p:cNvSpPr>
            <a:spLocks noGrp="1"/>
          </p:cNvSpPr>
          <p:nvPr>
            <p:ph type="body" sz="quarter" idx="13"/>
          </p:nvPr>
        </p:nvSpPr>
        <p:spPr>
          <a:xfrm>
            <a:off x="499873" y="1499616"/>
            <a:ext cx="9681295" cy="4526280"/>
          </a:xfrm>
        </p:spPr>
        <p:txBody>
          <a:bodyPr/>
          <a:lstStyle>
            <a:lvl1pPr marL="152396" indent="-152396">
              <a:spcBef>
                <a:spcPts val="400"/>
              </a:spcBef>
              <a:spcAft>
                <a:spcPts val="800"/>
              </a:spcAft>
              <a:buClr>
                <a:schemeClr val="accent1"/>
              </a:buClr>
              <a:tabLst/>
              <a:defRPr sz="1900"/>
            </a:lvl1pPr>
            <a:lvl2pPr marL="289977" indent="-131230">
              <a:spcBef>
                <a:spcPts val="0"/>
              </a:spcBef>
              <a:spcAft>
                <a:spcPts val="800"/>
              </a:spcAft>
              <a:buClr>
                <a:schemeClr val="accent1"/>
              </a:buClr>
              <a:tabLst/>
              <a:defRPr sz="1900"/>
            </a:lvl2pPr>
            <a:lvl3pPr marL="419090" indent="-110064">
              <a:spcBef>
                <a:spcPts val="0"/>
              </a:spcBef>
              <a:spcAft>
                <a:spcPts val="800"/>
              </a:spcAft>
              <a:buClr>
                <a:schemeClr val="accent1"/>
              </a:buClr>
              <a:tabLst/>
              <a:defRPr sz="1600"/>
            </a:lvl3pPr>
            <a:lvl4pPr marL="539737" indent="-120648">
              <a:spcBef>
                <a:spcPts val="0"/>
              </a:spcBef>
              <a:spcAft>
                <a:spcPts val="800"/>
              </a:spcAft>
              <a:buClr>
                <a:schemeClr val="accent1"/>
              </a:buClr>
              <a:tabLst/>
              <a:defRPr sz="1500"/>
            </a:lvl4pPr>
            <a:lvl5pPr marL="658268" indent="-107948">
              <a:spcBef>
                <a:spcPts val="0"/>
              </a:spcBef>
              <a:spcAft>
                <a:spcPts val="800"/>
              </a:spcAft>
              <a:buClr>
                <a:schemeClr val="accent1"/>
              </a:buClr>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55543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17234" y="469286"/>
            <a:ext cx="11096132" cy="732508"/>
          </a:xfrm>
        </p:spPr>
        <p:txBody>
          <a:bodyPr vert="horz" lIns="91440" tIns="45720" rIns="91440" bIns="45720" rtlCol="0" anchor="t" anchorCtr="0">
            <a:noAutofit/>
          </a:bodyPr>
          <a:lstStyle>
            <a:lvl1pPr>
              <a:lnSpc>
                <a:spcPct val="100000"/>
              </a:lnSpc>
              <a:defRPr lang="en-US"/>
            </a:lvl1pPr>
          </a:lstStyle>
          <a:p>
            <a:pPr lvl="0"/>
            <a:r>
              <a:rPr lang="en-US"/>
              <a:t>Click to edit Master title style</a:t>
            </a:r>
          </a:p>
        </p:txBody>
      </p:sp>
      <p:sp>
        <p:nvSpPr>
          <p:cNvPr id="6" name="Slide Number Placeholder 5"/>
          <p:cNvSpPr>
            <a:spLocks noGrp="1"/>
          </p:cNvSpPr>
          <p:nvPr>
            <p:ph type="sldNum" sz="quarter" idx="12"/>
          </p:nvPr>
        </p:nvSpPr>
        <p:spPr/>
        <p:txBody>
          <a:bodyPr/>
          <a:lstStyle/>
          <a:p>
            <a:fld id="{90F9BDA0-AF0E-4BA8-B742-3B9C92A3E6FE}" type="slidenum">
              <a:rPr lang="en-US" smtClean="0"/>
              <a:t>‹#›</a:t>
            </a:fld>
            <a:endParaRPr lang="en-US"/>
          </a:p>
        </p:txBody>
      </p:sp>
      <p:sp>
        <p:nvSpPr>
          <p:cNvPr id="5" name="Footer Placeholder 3">
            <a:extLst>
              <a:ext uri="{FF2B5EF4-FFF2-40B4-BE49-F238E27FC236}">
                <a16:creationId xmlns:a16="http://schemas.microsoft.com/office/drawing/2014/main" id="{C6DFF85B-602D-9846-8AE0-BE3B4117F97C}"/>
              </a:ext>
            </a:extLst>
          </p:cNvPr>
          <p:cNvSpPr>
            <a:spLocks noGrp="1"/>
          </p:cNvSpPr>
          <p:nvPr>
            <p:ph type="ftr" sz="quarter" idx="3"/>
          </p:nvPr>
        </p:nvSpPr>
        <p:spPr>
          <a:xfrm>
            <a:off x="7940470" y="6241565"/>
            <a:ext cx="3273860" cy="366183"/>
          </a:xfrm>
          <a:prstGeom prst="rect">
            <a:avLst/>
          </a:prstGeom>
        </p:spPr>
        <p:txBody>
          <a:bodyPr vert="horz" lIns="91440" tIns="45720" rIns="91440" bIns="45720" rtlCol="0" anchor="ctr"/>
          <a:lstStyle>
            <a:lvl1pPr algn="r">
              <a:defRPr sz="1067">
                <a:solidFill>
                  <a:schemeClr val="accent1"/>
                </a:solidFill>
              </a:defRPr>
            </a:lvl1pPr>
          </a:lstStyle>
          <a:p>
            <a:r>
              <a:rPr lang="en-US"/>
              <a:t>Type Division Name here</a:t>
            </a:r>
          </a:p>
        </p:txBody>
      </p:sp>
      <p:sp>
        <p:nvSpPr>
          <p:cNvPr id="8" name="Text Placeholder 7">
            <a:extLst>
              <a:ext uri="{FF2B5EF4-FFF2-40B4-BE49-F238E27FC236}">
                <a16:creationId xmlns:a16="http://schemas.microsoft.com/office/drawing/2014/main" id="{A6BCF2EF-1A2E-5644-AD14-82E90D22A694}"/>
              </a:ext>
            </a:extLst>
          </p:cNvPr>
          <p:cNvSpPr>
            <a:spLocks noGrp="1"/>
          </p:cNvSpPr>
          <p:nvPr>
            <p:ph type="body" sz="quarter" idx="13"/>
          </p:nvPr>
        </p:nvSpPr>
        <p:spPr>
          <a:xfrm>
            <a:off x="499872" y="1498998"/>
            <a:ext cx="5364480" cy="4527549"/>
          </a:xfrm>
        </p:spPr>
        <p:txBody>
          <a:bodyPr/>
          <a:lstStyle>
            <a:lvl1pPr marL="152396" indent="-152396">
              <a:spcBef>
                <a:spcPts val="400"/>
              </a:spcBef>
              <a:spcAft>
                <a:spcPts val="800"/>
              </a:spcAft>
              <a:buClr>
                <a:schemeClr val="accent1"/>
              </a:buClr>
              <a:tabLst/>
              <a:defRPr sz="1900"/>
            </a:lvl1pPr>
            <a:lvl2pPr marL="289977" indent="-120648">
              <a:spcBef>
                <a:spcPts val="0"/>
              </a:spcBef>
              <a:spcAft>
                <a:spcPts val="800"/>
              </a:spcAft>
              <a:buClr>
                <a:schemeClr val="accent1"/>
              </a:buClr>
              <a:tabLst/>
              <a:defRPr sz="1900"/>
            </a:lvl2pPr>
            <a:lvl3pPr marL="416974" indent="-118530">
              <a:spcBef>
                <a:spcPts val="0"/>
              </a:spcBef>
              <a:spcAft>
                <a:spcPts val="800"/>
              </a:spcAft>
              <a:buClr>
                <a:schemeClr val="accent1"/>
              </a:buClr>
              <a:tabLst/>
              <a:defRPr sz="1600"/>
            </a:lvl3pPr>
            <a:lvl4pPr marL="537620" indent="-101597">
              <a:spcBef>
                <a:spcPts val="0"/>
              </a:spcBef>
              <a:spcAft>
                <a:spcPts val="800"/>
              </a:spcAft>
              <a:buClr>
                <a:schemeClr val="accent1"/>
              </a:buClr>
              <a:tabLst/>
              <a:defRPr sz="1500"/>
            </a:lvl4pPr>
            <a:lvl5pPr marL="675200" indent="-112181">
              <a:spcBef>
                <a:spcPts val="0"/>
              </a:spcBef>
              <a:spcAft>
                <a:spcPts val="800"/>
              </a:spcAft>
              <a:buClr>
                <a:schemeClr val="accent1"/>
              </a:buClr>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1107A685-91FA-EF46-BCA6-7D2780198A4D}"/>
              </a:ext>
            </a:extLst>
          </p:cNvPr>
          <p:cNvSpPr>
            <a:spLocks noGrp="1"/>
          </p:cNvSpPr>
          <p:nvPr>
            <p:ph type="body" sz="quarter" idx="14"/>
          </p:nvPr>
        </p:nvSpPr>
        <p:spPr>
          <a:xfrm>
            <a:off x="6217920" y="1498998"/>
            <a:ext cx="5364480" cy="4527549"/>
          </a:xfrm>
        </p:spPr>
        <p:txBody>
          <a:bodyPr/>
          <a:lstStyle>
            <a:lvl1pPr marL="152396" indent="-152396">
              <a:spcBef>
                <a:spcPts val="400"/>
              </a:spcBef>
              <a:spcAft>
                <a:spcPts val="800"/>
              </a:spcAft>
              <a:buClr>
                <a:schemeClr val="accent1"/>
              </a:buClr>
              <a:tabLst/>
              <a:defRPr sz="1900"/>
            </a:lvl1pPr>
            <a:lvl2pPr marL="289977" indent="-120648">
              <a:spcBef>
                <a:spcPts val="0"/>
              </a:spcBef>
              <a:spcAft>
                <a:spcPts val="800"/>
              </a:spcAft>
              <a:buClr>
                <a:schemeClr val="accent1"/>
              </a:buClr>
              <a:tabLst/>
              <a:defRPr sz="1900"/>
            </a:lvl2pPr>
            <a:lvl3pPr marL="416974" indent="-118530">
              <a:spcBef>
                <a:spcPts val="0"/>
              </a:spcBef>
              <a:spcAft>
                <a:spcPts val="800"/>
              </a:spcAft>
              <a:buClr>
                <a:schemeClr val="accent1"/>
              </a:buClr>
              <a:tabLst/>
              <a:defRPr sz="1600"/>
            </a:lvl3pPr>
            <a:lvl4pPr marL="537620" indent="-101597">
              <a:spcBef>
                <a:spcPts val="0"/>
              </a:spcBef>
              <a:spcAft>
                <a:spcPts val="800"/>
              </a:spcAft>
              <a:buClr>
                <a:schemeClr val="accent1"/>
              </a:buClr>
              <a:tabLst/>
              <a:defRPr sz="1500"/>
            </a:lvl4pPr>
            <a:lvl5pPr marL="675200" indent="-112181">
              <a:spcBef>
                <a:spcPts val="0"/>
              </a:spcBef>
              <a:spcAft>
                <a:spcPts val="800"/>
              </a:spcAft>
              <a:buClr>
                <a:schemeClr val="accent1"/>
              </a:buClr>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727675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ab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9430-9D19-E74B-A985-0DFB9C995A6C}"/>
              </a:ext>
            </a:extLst>
          </p:cNvPr>
          <p:cNvSpPr>
            <a:spLocks noGrp="1"/>
          </p:cNvSpPr>
          <p:nvPr>
            <p:ph type="title"/>
          </p:nvPr>
        </p:nvSpPr>
        <p:spPr>
          <a:xfrm>
            <a:off x="517234" y="469286"/>
            <a:ext cx="11096132" cy="633457"/>
          </a:xfrm>
        </p:spPr>
        <p:txBody>
          <a:bodyPr/>
          <a:lstStyle>
            <a:lvl1pPr>
              <a:lnSpc>
                <a:spcPct val="100000"/>
              </a:lnSpc>
              <a:defRPr sz="3200"/>
            </a:lvl1pPr>
          </a:lstStyle>
          <a:p>
            <a:r>
              <a:rPr lang="en-US"/>
              <a:t>Click to edit Master title style</a:t>
            </a:r>
          </a:p>
        </p:txBody>
      </p:sp>
      <p:sp>
        <p:nvSpPr>
          <p:cNvPr id="6" name="Slide Number Placeholder 5">
            <a:extLst>
              <a:ext uri="{FF2B5EF4-FFF2-40B4-BE49-F238E27FC236}">
                <a16:creationId xmlns:a16="http://schemas.microsoft.com/office/drawing/2014/main" id="{3B6D10EE-3796-1048-8D75-5FE9E3D92D9F}"/>
              </a:ext>
            </a:extLst>
          </p:cNvPr>
          <p:cNvSpPr>
            <a:spLocks noGrp="1"/>
          </p:cNvSpPr>
          <p:nvPr>
            <p:ph type="sldNum" sz="quarter" idx="12"/>
          </p:nvPr>
        </p:nvSpPr>
        <p:spPr>
          <a:xfrm>
            <a:off x="11213462" y="6244227"/>
            <a:ext cx="470647" cy="377952"/>
          </a:xfrm>
        </p:spPr>
        <p:txBody>
          <a:bodyPr/>
          <a:lstStyle>
            <a:lvl1pPr>
              <a:defRPr sz="1067"/>
            </a:lvl1pPr>
          </a:lstStyle>
          <a:p>
            <a:fld id="{66DE20E4-D496-034F-914D-F7F15B93E95B}" type="slidenum">
              <a:rPr lang="en-US" smtClean="0"/>
              <a:pPr/>
              <a:t>‹#›</a:t>
            </a:fld>
            <a:endParaRPr lang="en-US"/>
          </a:p>
        </p:txBody>
      </p:sp>
      <p:sp>
        <p:nvSpPr>
          <p:cNvPr id="8" name="Text Placeholder 12">
            <a:extLst>
              <a:ext uri="{FF2B5EF4-FFF2-40B4-BE49-F238E27FC236}">
                <a16:creationId xmlns:a16="http://schemas.microsoft.com/office/drawing/2014/main" id="{548785B2-1A75-0248-A02D-593644343089}"/>
              </a:ext>
            </a:extLst>
          </p:cNvPr>
          <p:cNvSpPr>
            <a:spLocks noGrp="1"/>
          </p:cNvSpPr>
          <p:nvPr>
            <p:ph type="body" sz="quarter" idx="13" hasCustomPrompt="1"/>
          </p:nvPr>
        </p:nvSpPr>
        <p:spPr>
          <a:xfrm>
            <a:off x="514711" y="5693822"/>
            <a:ext cx="11072348" cy="365125"/>
          </a:xfrm>
          <a:prstGeom prst="rect">
            <a:avLst/>
          </a:prstGeom>
        </p:spPr>
        <p:txBody>
          <a:bodyPr anchor="b"/>
          <a:lstStyle>
            <a:lvl1pPr marL="0" indent="0">
              <a:lnSpc>
                <a:spcPct val="100000"/>
              </a:lnSpc>
              <a:buNone/>
              <a:defRPr sz="933">
                <a:solidFill>
                  <a:schemeClr val="tx2"/>
                </a:solidFill>
              </a:defRPr>
            </a:lvl1pPr>
          </a:lstStyle>
          <a:p>
            <a:pPr lvl="0"/>
            <a:r>
              <a:rPr lang="en-US"/>
              <a:t>Click to edit Footnote </a:t>
            </a:r>
          </a:p>
        </p:txBody>
      </p:sp>
      <p:sp>
        <p:nvSpPr>
          <p:cNvPr id="4" name="Table Placeholder 3">
            <a:extLst>
              <a:ext uri="{FF2B5EF4-FFF2-40B4-BE49-F238E27FC236}">
                <a16:creationId xmlns:a16="http://schemas.microsoft.com/office/drawing/2014/main" id="{18412AE7-14E8-314D-8735-18215A59D225}"/>
              </a:ext>
            </a:extLst>
          </p:cNvPr>
          <p:cNvSpPr>
            <a:spLocks noGrp="1"/>
          </p:cNvSpPr>
          <p:nvPr>
            <p:ph type="tbl" sz="quarter" idx="14"/>
          </p:nvPr>
        </p:nvSpPr>
        <p:spPr>
          <a:xfrm>
            <a:off x="609600" y="1658112"/>
            <a:ext cx="10972800" cy="4035552"/>
          </a:xfrm>
        </p:spPr>
        <p:txBody>
          <a:bodyPr anchor="ctr"/>
          <a:lstStyle>
            <a:lvl1pPr marL="0" indent="0" algn="ctr">
              <a:buNone/>
              <a:defRPr sz="1200">
                <a:solidFill>
                  <a:schemeClr val="accent1"/>
                </a:solidFill>
              </a:defRPr>
            </a:lvl1pPr>
          </a:lstStyle>
          <a:p>
            <a:endParaRPr lang="en-US"/>
          </a:p>
        </p:txBody>
      </p:sp>
      <p:sp>
        <p:nvSpPr>
          <p:cNvPr id="7" name="Footer Placeholder 3">
            <a:extLst>
              <a:ext uri="{FF2B5EF4-FFF2-40B4-BE49-F238E27FC236}">
                <a16:creationId xmlns:a16="http://schemas.microsoft.com/office/drawing/2014/main" id="{0757D4EE-7E0C-E842-839C-0E9231F5BB1B}"/>
              </a:ext>
            </a:extLst>
          </p:cNvPr>
          <p:cNvSpPr>
            <a:spLocks noGrp="1"/>
          </p:cNvSpPr>
          <p:nvPr>
            <p:ph type="ftr" sz="quarter" idx="3"/>
          </p:nvPr>
        </p:nvSpPr>
        <p:spPr>
          <a:xfrm>
            <a:off x="7930558" y="6241565"/>
            <a:ext cx="3284969" cy="366183"/>
          </a:xfrm>
          <a:prstGeom prst="rect">
            <a:avLst/>
          </a:prstGeom>
        </p:spPr>
        <p:txBody>
          <a:bodyPr vert="horz" lIns="91440" tIns="45720" rIns="91440" bIns="45720" rtlCol="0" anchor="ctr"/>
          <a:lstStyle>
            <a:lvl1pPr algn="r">
              <a:defRPr sz="1067">
                <a:solidFill>
                  <a:schemeClr val="accent1"/>
                </a:solidFill>
              </a:defRPr>
            </a:lvl1pPr>
          </a:lstStyle>
          <a:p>
            <a:r>
              <a:rPr lang="en-US"/>
              <a:t>Type Division Name here</a:t>
            </a:r>
          </a:p>
        </p:txBody>
      </p:sp>
    </p:spTree>
    <p:extLst>
      <p:ext uri="{BB962C8B-B14F-4D97-AF65-F5344CB8AC3E}">
        <p14:creationId xmlns:p14="http://schemas.microsoft.com/office/powerpoint/2010/main" val="3588770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Legal Caveat - Sponsored">
    <p:spTree>
      <p:nvGrpSpPr>
        <p:cNvPr id="1" name=""/>
        <p:cNvGrpSpPr/>
        <p:nvPr/>
      </p:nvGrpSpPr>
      <p:grpSpPr>
        <a:xfrm>
          <a:off x="0" y="0"/>
          <a:ext cx="0" cy="0"/>
          <a:chOff x="0" y="0"/>
          <a:chExt cx="0" cy="0"/>
        </a:xfrm>
      </p:grpSpPr>
      <p:sp>
        <p:nvSpPr>
          <p:cNvPr id="3" name="Date Placeholder 2" hidden="1"/>
          <p:cNvSpPr>
            <a:spLocks noGrp="1"/>
          </p:cNvSpPr>
          <p:nvPr>
            <p:ph type="dt" sz="half" idx="10"/>
          </p:nvPr>
        </p:nvSpPr>
        <p:spPr bwMode="gray"/>
        <p:txBody>
          <a:bodyPr/>
          <a:lstStyle/>
          <a:p>
            <a:endParaRPr lang="en-US" dirty="0"/>
          </a:p>
        </p:txBody>
      </p:sp>
      <p:sp>
        <p:nvSpPr>
          <p:cNvPr id="4" name="Slide Number Placeholder 3" hidden="1"/>
          <p:cNvSpPr>
            <a:spLocks noGrp="1"/>
          </p:cNvSpPr>
          <p:nvPr>
            <p:ph type="sldNum" sz="quarter" idx="11"/>
          </p:nvPr>
        </p:nvSpPr>
        <p:spPr bwMode="gray"/>
        <p:txBody>
          <a:bodyPr/>
          <a:lstStyle/>
          <a:p>
            <a:fld id="{79A09FC8-B54D-47FB-9034-F0587B1C3005}" type="slidenum">
              <a:rPr lang="en-US" smtClean="0"/>
              <a:pPr/>
              <a:t>‹#›</a:t>
            </a:fld>
            <a:endParaRPr lang="en-US" dirty="0"/>
          </a:p>
        </p:txBody>
      </p:sp>
      <p:sp>
        <p:nvSpPr>
          <p:cNvPr id="28" name="TextBox 27"/>
          <p:cNvSpPr txBox="1"/>
          <p:nvPr userDrawn="1"/>
        </p:nvSpPr>
        <p:spPr bwMode="gray">
          <a:xfrm>
            <a:off x="3041921" y="871768"/>
            <a:ext cx="7545118" cy="2617896"/>
          </a:xfrm>
          <a:prstGeom prst="rect">
            <a:avLst/>
          </a:prstGeom>
          <a:noFill/>
        </p:spPr>
        <p:txBody>
          <a:bodyPr wrap="square" lIns="0" tIns="0" rIns="0" bIns="0" rtlCol="0">
            <a:spAutoFit/>
          </a:bodyPr>
          <a:lstStyle/>
          <a:p>
            <a:pPr>
              <a:lnSpc>
                <a:spcPct val="110000"/>
              </a:lnSpc>
              <a:spcBef>
                <a:spcPts val="400"/>
              </a:spcBef>
            </a:pPr>
            <a:r>
              <a:rPr lang="en-US" sz="800" b="0" spc="50" dirty="0">
                <a:solidFill>
                  <a:schemeClr val="accent4"/>
                </a:solidFill>
              </a:rPr>
              <a:t>LEGAL</a:t>
            </a:r>
            <a:r>
              <a:rPr lang="en-US" sz="800" b="0" spc="50" baseline="0" dirty="0">
                <a:solidFill>
                  <a:schemeClr val="accent4"/>
                </a:solidFill>
              </a:rPr>
              <a:t> CAVEAT</a:t>
            </a:r>
            <a:endParaRPr lang="en-US" sz="800" b="0" spc="50" dirty="0">
              <a:solidFill>
                <a:schemeClr val="accent4"/>
              </a:solidFill>
            </a:endParaRPr>
          </a:p>
          <a:p>
            <a:pPr>
              <a:lnSpc>
                <a:spcPct val="110000"/>
              </a:lnSpc>
              <a:spcBef>
                <a:spcPts val="1200"/>
              </a:spcBef>
            </a:pPr>
            <a:r>
              <a:rPr lang="en-US" sz="800" dirty="0">
                <a:solidFill>
                  <a:schemeClr val="accent4"/>
                </a:solidFill>
              </a:rPr>
              <a:t>This report is sponsored by UnitedHealth Group (UHG).  With Advisory Board’s input, UHG developed such report and the content contained in such report.  Advisory Board does not endorse any company, organization, product or brand mentioned herein.</a:t>
            </a:r>
          </a:p>
          <a:p>
            <a:pPr>
              <a:lnSpc>
                <a:spcPct val="110000"/>
              </a:lnSpc>
              <a:spcBef>
                <a:spcPts val="1200"/>
              </a:spcBef>
            </a:pPr>
            <a:r>
              <a:rPr lang="en-US" sz="800" dirty="0">
                <a:solidFill>
                  <a:schemeClr val="accent4"/>
                </a:solidFill>
              </a:rPr>
              <a:t>This report should be used for educational purposes only. Advisory Board has made efforts to verify the accuracy of the information contained herein. Advisory Board relies on data obtained from many sources and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readers should not rely on any legal commentary in this report as a basis for action, or assume that any tactics described herein would be permitted by applicable law or appropriate for a given reader's situation. Readers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reader and its employees and agents to abide by the terms set forth herein. </a:t>
            </a:r>
          </a:p>
          <a:p>
            <a:pPr>
              <a:lnSpc>
                <a:spcPct val="110000"/>
              </a:lnSpc>
              <a:spcBef>
                <a:spcPts val="1200"/>
              </a:spcBef>
            </a:pPr>
            <a:r>
              <a:rPr lang="en-US" sz="800" dirty="0">
                <a:solidFill>
                  <a:schemeClr val="accent4"/>
                </a:solidFill>
              </a:rPr>
              <a:t>UnitedHealth Group has obtained distribution rights to this content for the purpose of customer education. It is the policy of Advisory Board to enforce its intellectual property rights to the fullest extent permitted under law. The entire content of this report, including any images or text, is copyrighted and may not be distributed, modified, reused, or otherwise used except as provided herein without the express written permission of Advisory Board. The use or misuse of the Advisory Board trademarks, copyrights, or other materials, except as permitted herein, is expressly prohibited and may be in violation of copyright law, trademark law, communications regulations and statutes, and other laws, statutes and/or regulations.</a:t>
            </a:r>
          </a:p>
        </p:txBody>
      </p:sp>
      <p:cxnSp>
        <p:nvCxnSpPr>
          <p:cNvPr id="27" name="Straight Connector 26">
            <a:extLst>
              <a:ext uri="{C183D7F6-B498-43B3-948B-1728B52AA6E4}">
                <adec:decorative xmlns:adec="http://schemas.microsoft.com/office/drawing/2017/decorative" val="1"/>
              </a:ext>
            </a:extLst>
          </p:cNvPr>
          <p:cNvCxnSpPr>
            <a:cxnSpLocks/>
          </p:cNvCxnSpPr>
          <p:nvPr userDrawn="1"/>
        </p:nvCxnSpPr>
        <p:spPr bwMode="gray">
          <a:xfrm>
            <a:off x="3041921" y="1028877"/>
            <a:ext cx="7543800" cy="0"/>
          </a:xfrm>
          <a:prstGeom prst="line">
            <a:avLst/>
          </a:prstGeom>
          <a:ln w="1905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2" name="Copyright">
            <a:extLst>
              <a:ext uri="{FF2B5EF4-FFF2-40B4-BE49-F238E27FC236}">
                <a16:creationId xmlns:a16="http://schemas.microsoft.com/office/drawing/2014/main" id="{37ECBFDB-F3C1-4D03-9412-AB3FB1618EA0}"/>
              </a:ext>
            </a:extLst>
          </p:cNvPr>
          <p:cNvSpPr txBox="1"/>
          <p:nvPr userDrawn="1"/>
        </p:nvSpPr>
        <p:spPr bwMode="gray">
          <a:xfrm>
            <a:off x="811952"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solidFill>
                  <a:schemeClr val="accent4"/>
                </a:solidFill>
                <a:latin typeface="+mj-lt"/>
                <a:cs typeface="Times New Roman" panose="02020603050405020304" pitchFamily="18" charset="0"/>
              </a:rPr>
              <a:t>© 2026 Advisory Board • All rights reserved • </a:t>
            </a:r>
            <a:r>
              <a:rPr lang="en-US" sz="700" b="1" dirty="0">
                <a:solidFill>
                  <a:schemeClr val="accent4"/>
                </a:solidFill>
                <a:latin typeface="+mj-lt"/>
                <a:cs typeface="Times New Roman" panose="02020603050405020304" pitchFamily="18" charset="0"/>
              </a:rPr>
              <a:t>advisory.com</a:t>
            </a:r>
          </a:p>
        </p:txBody>
      </p:sp>
      <p:sp>
        <p:nvSpPr>
          <p:cNvPr id="14" name="Slide Number">
            <a:extLst>
              <a:ext uri="{FF2B5EF4-FFF2-40B4-BE49-F238E27FC236}">
                <a16:creationId xmlns:a16="http://schemas.microsoft.com/office/drawing/2014/main" id="{3F095E33-003B-4E8E-853D-99C864317223}"/>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dirty="0">
              <a:solidFill>
                <a:schemeClr val="accent4"/>
              </a:solidFill>
              <a:latin typeface="+mn-lt"/>
            </a:endParaRPr>
          </a:p>
        </p:txBody>
      </p:sp>
      <p:pic>
        <p:nvPicPr>
          <p:cNvPr id="13" name="Graphic 12">
            <a:extLst>
              <a:ext uri="{FF2B5EF4-FFF2-40B4-BE49-F238E27FC236}">
                <a16:creationId xmlns:a16="http://schemas.microsoft.com/office/drawing/2014/main" id="{93313B97-D662-48C0-819F-7F9EC41248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811952" y="872894"/>
            <a:ext cx="1600200" cy="443052"/>
          </a:xfrm>
          <a:prstGeom prst="rect">
            <a:avLst/>
          </a:prstGeom>
        </p:spPr>
      </p:pic>
    </p:spTree>
    <p:extLst>
      <p:ext uri="{BB962C8B-B14F-4D97-AF65-F5344CB8AC3E}">
        <p14:creationId xmlns:p14="http://schemas.microsoft.com/office/powerpoint/2010/main" val="1337619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14" name="Rectangle 13"/>
          <p:cNvSpPr/>
          <p:nvPr userDrawn="1"/>
        </p:nvSpPr>
        <p:spPr bwMode="gray">
          <a:xfrm>
            <a:off x="0" y="634575"/>
            <a:ext cx="4556043" cy="6223427"/>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sp>
        <p:nvSpPr>
          <p:cNvPr id="15" name="TextBox 14"/>
          <p:cNvSpPr txBox="1"/>
          <p:nvPr userDrawn="1"/>
        </p:nvSpPr>
        <p:spPr bwMode="gray">
          <a:xfrm>
            <a:off x="921382" y="2197121"/>
            <a:ext cx="2955859" cy="989823"/>
          </a:xfrm>
          <a:prstGeom prst="rect">
            <a:avLst/>
          </a:prstGeom>
          <a:noFill/>
        </p:spPr>
        <p:txBody>
          <a:bodyPr wrap="square" lIns="0" tIns="0" rIns="0" bIns="0" rtlCol="0">
            <a:spAutoFit/>
          </a:bodyPr>
          <a:lstStyle/>
          <a:p>
            <a:pPr algn="l">
              <a:spcBef>
                <a:spcPts val="714"/>
              </a:spcBef>
            </a:pPr>
            <a:r>
              <a:rPr lang="en-US" sz="3573" b="1">
                <a:solidFill>
                  <a:schemeClr val="bg1"/>
                </a:solidFill>
              </a:rPr>
              <a:t>16:9</a:t>
            </a:r>
            <a:br>
              <a:rPr lang="en-US" sz="3573" b="1">
                <a:solidFill>
                  <a:schemeClr val="bg1"/>
                </a:solidFill>
              </a:rPr>
            </a:br>
            <a:r>
              <a:rPr lang="en-US" sz="2859" b="0">
                <a:solidFill>
                  <a:schemeClr val="bg1"/>
                </a:solidFill>
              </a:rPr>
              <a:t>projection</a:t>
            </a:r>
          </a:p>
        </p:txBody>
      </p:sp>
      <p:cxnSp>
        <p:nvCxnSpPr>
          <p:cNvPr id="16" name="Straight Connector 15"/>
          <p:cNvCxnSpPr/>
          <p:nvPr userDrawn="1"/>
        </p:nvCxnSpPr>
        <p:spPr bwMode="white">
          <a:xfrm>
            <a:off x="931897" y="3437853"/>
            <a:ext cx="314735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bwMode="gray">
          <a:xfrm>
            <a:off x="931897" y="3549730"/>
            <a:ext cx="3147351" cy="241733"/>
          </a:xfrm>
          <a:prstGeom prst="rect">
            <a:avLst/>
          </a:prstGeom>
          <a:noFill/>
        </p:spPr>
        <p:txBody>
          <a:bodyPr wrap="square" lIns="0" tIns="0" rIns="0" bIns="0" rtlCol="0">
            <a:spAutoFit/>
          </a:bodyPr>
          <a:lstStyle/>
          <a:p>
            <a:pPr>
              <a:spcBef>
                <a:spcPts val="714"/>
              </a:spcBef>
            </a:pPr>
            <a:r>
              <a:rPr lang="pt-BR" sz="1571">
                <a:solidFill>
                  <a:schemeClr val="bg1"/>
                </a:solidFill>
              </a:rPr>
              <a:t>All projected presentations:</a:t>
            </a:r>
          </a:p>
        </p:txBody>
      </p:sp>
      <p:sp>
        <p:nvSpPr>
          <p:cNvPr id="18" name="TextBox 17"/>
          <p:cNvSpPr txBox="1"/>
          <p:nvPr userDrawn="1"/>
        </p:nvSpPr>
        <p:spPr bwMode="gray">
          <a:xfrm>
            <a:off x="1195101" y="3984318"/>
            <a:ext cx="1921913" cy="1149033"/>
          </a:xfrm>
          <a:prstGeom prst="rect">
            <a:avLst/>
          </a:prstGeom>
          <a:noFill/>
        </p:spPr>
        <p:txBody>
          <a:bodyPr wrap="square" lIns="0" tIns="0" rIns="0" bIns="0" rtlCol="0">
            <a:spAutoFit/>
          </a:bodyPr>
          <a:lstStyle/>
          <a:p>
            <a:pPr marL="161086" indent="-161086">
              <a:spcBef>
                <a:spcPts val="714"/>
              </a:spcBef>
              <a:buFont typeface="Arial" panose="020B0604020202020204" pitchFamily="34" charset="0"/>
              <a:buChar char="•"/>
            </a:pPr>
            <a:r>
              <a:rPr lang="en-US" sz="1429">
                <a:solidFill>
                  <a:schemeClr val="bg1"/>
                </a:solidFill>
              </a:rPr>
              <a:t>Events</a:t>
            </a:r>
          </a:p>
          <a:p>
            <a:pPr marL="161086" indent="-161086">
              <a:spcBef>
                <a:spcPts val="714"/>
              </a:spcBef>
              <a:buFont typeface="Arial" panose="020B0604020202020204" pitchFamily="34" charset="0"/>
              <a:buChar char="•"/>
            </a:pPr>
            <a:r>
              <a:rPr lang="en-US" sz="1429">
                <a:solidFill>
                  <a:schemeClr val="bg1"/>
                </a:solidFill>
              </a:rPr>
              <a:t>Webinars</a:t>
            </a:r>
          </a:p>
          <a:p>
            <a:pPr marL="161086" indent="-161086">
              <a:spcBef>
                <a:spcPts val="714"/>
              </a:spcBef>
              <a:buFont typeface="Arial" panose="020B0604020202020204" pitchFamily="34" charset="0"/>
              <a:buChar char="•"/>
            </a:pPr>
            <a:r>
              <a:rPr lang="en-US" sz="1429">
                <a:solidFill>
                  <a:schemeClr val="bg1"/>
                </a:solidFill>
              </a:rPr>
              <a:t>Internal</a:t>
            </a:r>
          </a:p>
          <a:p>
            <a:pPr marL="161086" indent="-161086">
              <a:spcBef>
                <a:spcPts val="714"/>
              </a:spcBef>
              <a:buFont typeface="Arial" panose="020B0604020202020204" pitchFamily="34" charset="0"/>
              <a:buChar char="•"/>
            </a:pPr>
            <a:r>
              <a:rPr lang="en-US" sz="1429">
                <a:solidFill>
                  <a:schemeClr val="bg1"/>
                </a:solidFill>
              </a:rPr>
              <a:t>Conferences</a:t>
            </a:r>
          </a:p>
        </p:txBody>
      </p:sp>
      <p:sp>
        <p:nvSpPr>
          <p:cNvPr id="19" name="Rectangle 18"/>
          <p:cNvSpPr/>
          <p:nvPr userDrawn="1"/>
        </p:nvSpPr>
        <p:spPr bwMode="gray">
          <a:xfrm>
            <a:off x="0" y="876161"/>
            <a:ext cx="3877240" cy="1071016"/>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53692" y="965235"/>
            <a:ext cx="2363319" cy="901227"/>
          </a:xfrm>
          <a:prstGeom prst="rect">
            <a:avLst/>
          </a:prstGeom>
        </p:spPr>
      </p:pic>
      <p:sp>
        <p:nvSpPr>
          <p:cNvPr id="23" name="Rectangle 22"/>
          <p:cNvSpPr/>
          <p:nvPr userDrawn="1"/>
        </p:nvSpPr>
        <p:spPr bwMode="gray">
          <a:xfrm>
            <a:off x="-1" y="0"/>
            <a:ext cx="12192000" cy="574266"/>
          </a:xfrm>
          <a:prstGeom prst="rect">
            <a:avLst/>
          </a:prstGeom>
          <a:solidFill>
            <a:srgbClr val="7030A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ctr" anchorCtr="0" forceAA="0" compatLnSpc="1">
            <a:prstTxWarp prst="textNoShape">
              <a:avLst/>
            </a:prstTxWarp>
            <a:noAutofit/>
          </a:bodyPr>
          <a:lstStyle/>
          <a:p>
            <a:pPr algn="l">
              <a:spcBef>
                <a:spcPts val="714"/>
              </a:spcBef>
            </a:pPr>
            <a:r>
              <a:rPr lang="en-US" sz="1714" b="1">
                <a:solidFill>
                  <a:schemeClr val="bg1"/>
                </a:solidFill>
              </a:rPr>
              <a:t>DELETE SLIDE AFTER READING | 2024</a:t>
            </a:r>
            <a:r>
              <a:rPr lang="en-US" sz="1714" b="1" baseline="0">
                <a:solidFill>
                  <a:schemeClr val="bg1"/>
                </a:solidFill>
              </a:rPr>
              <a:t> template edition</a:t>
            </a:r>
            <a:endParaRPr lang="en-US" sz="1714" b="1">
              <a:solidFill>
                <a:schemeClr val="bg1"/>
              </a:solidFill>
            </a:endParaRPr>
          </a:p>
        </p:txBody>
      </p:sp>
      <p:pic>
        <p:nvPicPr>
          <p:cNvPr id="13" name="Picture 12" descr="Graphical user interface, website&#10;&#10;Description automatically generated">
            <a:extLst>
              <a:ext uri="{FF2B5EF4-FFF2-40B4-BE49-F238E27FC236}">
                <a16:creationId xmlns:a16="http://schemas.microsoft.com/office/drawing/2014/main" id="{8850B7B2-27DB-40B6-9A54-AEE7AB4A83C2}"/>
              </a:ext>
            </a:extLst>
          </p:cNvPr>
          <p:cNvPicPr>
            <a:picLocks noChangeAspect="1"/>
          </p:cNvPicPr>
          <p:nvPr userDrawn="1"/>
        </p:nvPicPr>
        <p:blipFill>
          <a:blip r:embed="rId3"/>
          <a:stretch>
            <a:fillRect/>
          </a:stretch>
        </p:blipFill>
        <p:spPr>
          <a:xfrm>
            <a:off x="5109299" y="873901"/>
            <a:ext cx="6469926" cy="3636262"/>
          </a:xfrm>
          <a:prstGeom prst="rect">
            <a:avLst/>
          </a:prstGeom>
        </p:spPr>
      </p:pic>
      <p:sp>
        <p:nvSpPr>
          <p:cNvPr id="32" name="Rectangle 31">
            <a:extLst>
              <a:ext uri="{FF2B5EF4-FFF2-40B4-BE49-F238E27FC236}">
                <a16:creationId xmlns:a16="http://schemas.microsoft.com/office/drawing/2014/main" id="{DE6C2B85-E83D-4E0F-A467-31F0532908C4}"/>
              </a:ext>
            </a:extLst>
          </p:cNvPr>
          <p:cNvSpPr/>
          <p:nvPr userDrawn="1"/>
        </p:nvSpPr>
        <p:spPr bwMode="gray">
          <a:xfrm>
            <a:off x="5109299" y="4713205"/>
            <a:ext cx="6037217" cy="1890403"/>
          </a:xfrm>
          <a:prstGeom prst="rect">
            <a:avLst/>
          </a:prstGeom>
          <a:solidFill>
            <a:srgbClr val="7030A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err="1">
              <a:solidFill>
                <a:schemeClr val="bg1"/>
              </a:solidFill>
            </a:endParaRPr>
          </a:p>
        </p:txBody>
      </p:sp>
      <p:sp>
        <p:nvSpPr>
          <p:cNvPr id="33" name="Rectangle 32">
            <a:extLst>
              <a:ext uri="{FF2B5EF4-FFF2-40B4-BE49-F238E27FC236}">
                <a16:creationId xmlns:a16="http://schemas.microsoft.com/office/drawing/2014/main" id="{4DBC27F3-86D2-4C3A-9729-D6207D797ACE}"/>
              </a:ext>
            </a:extLst>
          </p:cNvPr>
          <p:cNvSpPr/>
          <p:nvPr userDrawn="1"/>
        </p:nvSpPr>
        <p:spPr bwMode="gray">
          <a:xfrm>
            <a:off x="5268289" y="5196281"/>
            <a:ext cx="2863478" cy="1255975"/>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err="1">
              <a:solidFill>
                <a:schemeClr val="bg1"/>
              </a:solidFill>
            </a:endParaRPr>
          </a:p>
        </p:txBody>
      </p:sp>
      <p:sp>
        <p:nvSpPr>
          <p:cNvPr id="34" name="TextBox 33">
            <a:extLst>
              <a:ext uri="{FF2B5EF4-FFF2-40B4-BE49-F238E27FC236}">
                <a16:creationId xmlns:a16="http://schemas.microsoft.com/office/drawing/2014/main" id="{4A11B187-88BE-4AA1-A17B-5DFF7C5A0206}"/>
              </a:ext>
            </a:extLst>
          </p:cNvPr>
          <p:cNvSpPr txBox="1"/>
          <p:nvPr userDrawn="1"/>
        </p:nvSpPr>
        <p:spPr>
          <a:xfrm>
            <a:off x="5268291" y="4839202"/>
            <a:ext cx="3284372" cy="203779"/>
          </a:xfrm>
          <a:prstGeom prst="rect">
            <a:avLst/>
          </a:prstGeom>
          <a:noFill/>
        </p:spPr>
        <p:txBody>
          <a:bodyPr wrap="square" lIns="0" tIns="0" rIns="0" bIns="0" rtlCol="0">
            <a:noAutofit/>
          </a:bodyPr>
          <a:lstStyle/>
          <a:p>
            <a:pPr>
              <a:spcBef>
                <a:spcPts val="500"/>
              </a:spcBef>
            </a:pPr>
            <a:r>
              <a:rPr lang="en-US" sz="1600" b="1">
                <a:solidFill>
                  <a:schemeClr val="bg1"/>
                </a:solidFill>
              </a:rPr>
              <a:t>Full projection GLG</a:t>
            </a:r>
          </a:p>
        </p:txBody>
      </p:sp>
      <p:sp>
        <p:nvSpPr>
          <p:cNvPr id="35" name="Text Box 4">
            <a:extLst>
              <a:ext uri="{FF2B5EF4-FFF2-40B4-BE49-F238E27FC236}">
                <a16:creationId xmlns:a16="http://schemas.microsoft.com/office/drawing/2014/main" id="{376BD0C0-FCE4-4F74-823B-AAB4093EA3E3}"/>
              </a:ext>
            </a:extLst>
          </p:cNvPr>
          <p:cNvSpPr txBox="1">
            <a:spLocks noChangeArrowheads="1"/>
          </p:cNvSpPr>
          <p:nvPr userDrawn="1"/>
        </p:nvSpPr>
        <p:spPr bwMode="gray">
          <a:xfrm>
            <a:off x="5444525" y="6101198"/>
            <a:ext cx="257640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spcBef>
                <a:spcPts val="600"/>
              </a:spcBef>
            </a:pPr>
            <a:r>
              <a:rPr lang="en-US" sz="1000"/>
              <a:t>Select the following file: </a:t>
            </a:r>
            <a:r>
              <a:rPr lang="en-US" sz="1000" b="1"/>
              <a:t>ab1 projection </a:t>
            </a:r>
            <a:r>
              <a:rPr lang="en-US" sz="1000" b="1" err="1"/>
              <a:t>glg</a:t>
            </a:r>
            <a:endParaRPr lang="en-US" sz="1000"/>
          </a:p>
        </p:txBody>
      </p:sp>
      <p:sp>
        <p:nvSpPr>
          <p:cNvPr id="36" name="Text Box 4">
            <a:extLst>
              <a:ext uri="{FF2B5EF4-FFF2-40B4-BE49-F238E27FC236}">
                <a16:creationId xmlns:a16="http://schemas.microsoft.com/office/drawing/2014/main" id="{44980990-4FB9-4346-A6D4-D07076962288}"/>
              </a:ext>
            </a:extLst>
          </p:cNvPr>
          <p:cNvSpPr txBox="1">
            <a:spLocks noChangeArrowheads="1"/>
          </p:cNvSpPr>
          <p:nvPr userDrawn="1"/>
        </p:nvSpPr>
        <p:spPr bwMode="gray">
          <a:xfrm>
            <a:off x="5444527" y="5526058"/>
            <a:ext cx="2418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spcBef>
                <a:spcPts val="600"/>
              </a:spcBef>
            </a:pPr>
            <a:r>
              <a:rPr lang="en-US" sz="1200"/>
              <a:t>L:\public\share\ABC Templates and Resources\1-Templates</a:t>
            </a:r>
          </a:p>
        </p:txBody>
      </p:sp>
      <p:sp>
        <p:nvSpPr>
          <p:cNvPr id="37" name="TextBox 36">
            <a:extLst>
              <a:ext uri="{FF2B5EF4-FFF2-40B4-BE49-F238E27FC236}">
                <a16:creationId xmlns:a16="http://schemas.microsoft.com/office/drawing/2014/main" id="{B8DCB5DA-222A-404F-80C5-D97967001EB4}"/>
              </a:ext>
            </a:extLst>
          </p:cNvPr>
          <p:cNvSpPr txBox="1"/>
          <p:nvPr userDrawn="1"/>
        </p:nvSpPr>
        <p:spPr>
          <a:xfrm>
            <a:off x="5444525" y="5300968"/>
            <a:ext cx="1759463" cy="233614"/>
          </a:xfrm>
          <a:prstGeom prst="rect">
            <a:avLst/>
          </a:prstGeom>
          <a:noFill/>
        </p:spPr>
        <p:txBody>
          <a:bodyPr wrap="square" lIns="0" tIns="0" rIns="0" bIns="0" rtlCol="0">
            <a:noAutofit/>
          </a:bodyPr>
          <a:lstStyle/>
          <a:p>
            <a:pPr>
              <a:spcBef>
                <a:spcPts val="500"/>
              </a:spcBef>
            </a:pPr>
            <a:r>
              <a:rPr lang="en-US" sz="1200" b="1"/>
              <a:t>Access on Teams or at:</a:t>
            </a:r>
          </a:p>
        </p:txBody>
      </p:sp>
      <p:sp>
        <p:nvSpPr>
          <p:cNvPr id="38" name="TextBox 37">
            <a:extLst>
              <a:ext uri="{FF2B5EF4-FFF2-40B4-BE49-F238E27FC236}">
                <a16:creationId xmlns:a16="http://schemas.microsoft.com/office/drawing/2014/main" id="{8732A721-A9D1-438B-8F7B-1970553C79BC}"/>
              </a:ext>
            </a:extLst>
          </p:cNvPr>
          <p:cNvSpPr txBox="1"/>
          <p:nvPr userDrawn="1"/>
        </p:nvSpPr>
        <p:spPr>
          <a:xfrm>
            <a:off x="8317043" y="5182040"/>
            <a:ext cx="1206863" cy="188758"/>
          </a:xfrm>
          <a:prstGeom prst="rect">
            <a:avLst/>
          </a:prstGeom>
          <a:noFill/>
        </p:spPr>
        <p:txBody>
          <a:bodyPr wrap="square" lIns="0" tIns="0" rIns="0" bIns="0" rtlCol="0">
            <a:noAutofit/>
          </a:bodyPr>
          <a:lstStyle/>
          <a:p>
            <a:pPr>
              <a:spcBef>
                <a:spcPts val="500"/>
              </a:spcBef>
            </a:pPr>
            <a:r>
              <a:rPr lang="en-US" sz="1100" b="1">
                <a:solidFill>
                  <a:schemeClr val="bg1"/>
                </a:solidFill>
              </a:rPr>
              <a:t>Benefits include:</a:t>
            </a:r>
          </a:p>
        </p:txBody>
      </p:sp>
      <p:sp>
        <p:nvSpPr>
          <p:cNvPr id="39" name="TextBox 38">
            <a:extLst>
              <a:ext uri="{FF2B5EF4-FFF2-40B4-BE49-F238E27FC236}">
                <a16:creationId xmlns:a16="http://schemas.microsoft.com/office/drawing/2014/main" id="{9EE59B4B-6394-43FE-99C8-04132BB1A4FD}"/>
              </a:ext>
            </a:extLst>
          </p:cNvPr>
          <p:cNvSpPr txBox="1"/>
          <p:nvPr userDrawn="1"/>
        </p:nvSpPr>
        <p:spPr>
          <a:xfrm>
            <a:off x="8317043" y="5420161"/>
            <a:ext cx="1420619" cy="627502"/>
          </a:xfrm>
          <a:prstGeom prst="rect">
            <a:avLst/>
          </a:prstGeom>
          <a:noFill/>
        </p:spPr>
        <p:txBody>
          <a:bodyPr wrap="square" lIns="0" tIns="0" rIns="0" bIns="0" rtlCol="0">
            <a:noAutofit/>
          </a:bodyPr>
          <a:lstStyle/>
          <a:p>
            <a:pPr marL="114300" indent="-114300">
              <a:spcBef>
                <a:spcPts val="500"/>
              </a:spcBef>
              <a:buFont typeface="Arial" panose="020B0604020202020204" pitchFamily="34" charset="0"/>
              <a:buChar char="•"/>
            </a:pPr>
            <a:r>
              <a:rPr lang="en-US" sz="1000">
                <a:solidFill>
                  <a:schemeClr val="bg1"/>
                </a:solidFill>
              </a:rPr>
              <a:t>Default layouts</a:t>
            </a:r>
          </a:p>
          <a:p>
            <a:pPr marL="114300" indent="-114300">
              <a:spcBef>
                <a:spcPts val="500"/>
              </a:spcBef>
              <a:buFont typeface="Arial" panose="020B0604020202020204" pitchFamily="34" charset="0"/>
              <a:buChar char="•"/>
            </a:pPr>
            <a:r>
              <a:rPr lang="en-US" sz="1000">
                <a:solidFill>
                  <a:schemeClr val="bg1"/>
                </a:solidFill>
              </a:rPr>
              <a:t>Impact layouts</a:t>
            </a:r>
          </a:p>
          <a:p>
            <a:pPr marL="114300" indent="-114300">
              <a:spcBef>
                <a:spcPts val="500"/>
              </a:spcBef>
              <a:buFont typeface="Arial" panose="020B0604020202020204" pitchFamily="34" charset="0"/>
              <a:buChar char="•"/>
            </a:pPr>
            <a:r>
              <a:rPr lang="en-US" sz="1000">
                <a:solidFill>
                  <a:schemeClr val="bg1"/>
                </a:solidFill>
              </a:rPr>
              <a:t>Graphical objects</a:t>
            </a:r>
          </a:p>
        </p:txBody>
      </p:sp>
      <p:sp>
        <p:nvSpPr>
          <p:cNvPr id="40" name="TextBox 39">
            <a:extLst>
              <a:ext uri="{FF2B5EF4-FFF2-40B4-BE49-F238E27FC236}">
                <a16:creationId xmlns:a16="http://schemas.microsoft.com/office/drawing/2014/main" id="{D8F3C44A-8158-4660-B67A-AB39C496DE77}"/>
              </a:ext>
            </a:extLst>
          </p:cNvPr>
          <p:cNvSpPr txBox="1"/>
          <p:nvPr userDrawn="1"/>
        </p:nvSpPr>
        <p:spPr>
          <a:xfrm>
            <a:off x="9676678" y="5420161"/>
            <a:ext cx="1420619" cy="627502"/>
          </a:xfrm>
          <a:prstGeom prst="rect">
            <a:avLst/>
          </a:prstGeom>
          <a:noFill/>
        </p:spPr>
        <p:txBody>
          <a:bodyPr wrap="square" lIns="0" tIns="0" rIns="0" bIns="0" rtlCol="0">
            <a:noAutofit/>
          </a:bodyPr>
          <a:lstStyle/>
          <a:p>
            <a:pPr marL="114300" indent="-114300">
              <a:spcBef>
                <a:spcPts val="500"/>
              </a:spcBef>
              <a:buFont typeface="Arial" panose="020B0604020202020204" pitchFamily="34" charset="0"/>
              <a:buChar char="•"/>
            </a:pPr>
            <a:r>
              <a:rPr lang="en-US" sz="1000">
                <a:solidFill>
                  <a:schemeClr val="bg1"/>
                </a:solidFill>
              </a:rPr>
              <a:t>Design guidelines</a:t>
            </a:r>
          </a:p>
          <a:p>
            <a:pPr marL="114300" indent="-114300">
              <a:spcBef>
                <a:spcPts val="500"/>
              </a:spcBef>
              <a:buFont typeface="Arial" panose="020B0604020202020204" pitchFamily="34" charset="0"/>
              <a:buChar char="•"/>
            </a:pPr>
            <a:r>
              <a:rPr lang="en-US" sz="1000">
                <a:solidFill>
                  <a:schemeClr val="bg1"/>
                </a:solidFill>
              </a:rPr>
              <a:t>Photography layouts</a:t>
            </a:r>
          </a:p>
          <a:p>
            <a:pPr marL="114300" indent="-114300">
              <a:spcBef>
                <a:spcPts val="500"/>
              </a:spcBef>
              <a:buFont typeface="Arial" panose="020B0604020202020204" pitchFamily="34" charset="0"/>
              <a:buChar char="•"/>
            </a:pPr>
            <a:r>
              <a:rPr lang="en-US" sz="1000">
                <a:solidFill>
                  <a:schemeClr val="bg1"/>
                </a:solidFill>
              </a:rPr>
              <a:t>High-end design</a:t>
            </a:r>
          </a:p>
        </p:txBody>
      </p:sp>
    </p:spTree>
    <p:extLst>
      <p:ext uri="{BB962C8B-B14F-4D97-AF65-F5344CB8AC3E}">
        <p14:creationId xmlns:p14="http://schemas.microsoft.com/office/powerpoint/2010/main" val="2552356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ver slide">
    <p:bg bwMode="gray">
      <p:bgPr>
        <a:solidFill>
          <a:schemeClr val="tx1"/>
        </a:solidFill>
        <a:effectLst/>
      </p:bgPr>
    </p:bg>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5845CF1B-F1E6-4531-97D7-A0009C32A28C}"/>
              </a:ex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laceholder - Subtitle"/>
          <p:cNvSpPr>
            <a:spLocks noGrp="1"/>
          </p:cNvSpPr>
          <p:nvPr>
            <p:ph type="body" sz="quarter" idx="20" hasCustomPrompt="1"/>
          </p:nvPr>
        </p:nvSpPr>
        <p:spPr bwMode="gray">
          <a:xfrm>
            <a:off x="1564005" y="4542724"/>
            <a:ext cx="9063990" cy="369332"/>
          </a:xfrm>
        </p:spPr>
        <p:txBody>
          <a:bodyPr/>
          <a:lstStyle>
            <a:lvl1pPr marL="0" indent="0" algn="ctr">
              <a:spcBef>
                <a:spcPts val="0"/>
              </a:spcBef>
              <a:buNone/>
              <a:defRPr sz="2400" baseline="0">
                <a:solidFill>
                  <a:schemeClr val="bg1"/>
                </a:solidFill>
              </a:defRPr>
            </a:lvl1pPr>
            <a:lvl2pPr marL="114300" indent="0">
              <a:spcBef>
                <a:spcPts val="0"/>
              </a:spcBef>
              <a:buNone/>
              <a:defRPr sz="1200">
                <a:solidFill>
                  <a:schemeClr val="bg1"/>
                </a:solidFill>
              </a:defRPr>
            </a:lvl2pPr>
            <a:lvl3pPr marL="228600" indent="0">
              <a:spcBef>
                <a:spcPts val="0"/>
              </a:spcBef>
              <a:buNone/>
              <a:defRPr sz="1200">
                <a:solidFill>
                  <a:schemeClr val="bg1"/>
                </a:solidFill>
              </a:defRPr>
            </a:lvl3pPr>
            <a:lvl4pPr marL="342900" indent="0">
              <a:spcBef>
                <a:spcPts val="0"/>
              </a:spcBef>
              <a:buNone/>
              <a:defRPr sz="1200">
                <a:solidFill>
                  <a:schemeClr val="bg1"/>
                </a:solidFill>
              </a:defRPr>
            </a:lvl4pPr>
            <a:lvl5pPr marL="457200" indent="0">
              <a:spcBef>
                <a:spcPts val="0"/>
              </a:spcBef>
              <a:buNone/>
              <a:defRPr sz="1200">
                <a:solidFill>
                  <a:schemeClr val="bg1"/>
                </a:solidFill>
              </a:defRPr>
            </a:lvl5pPr>
          </a:lstStyle>
          <a:p>
            <a:pPr lvl="0"/>
            <a:r>
              <a:rPr lang="en-US"/>
              <a:t>Presentation subtitle, Arial 24pt, sentence case</a:t>
            </a:r>
          </a:p>
        </p:txBody>
      </p:sp>
      <p:sp>
        <p:nvSpPr>
          <p:cNvPr id="2" name="Placeholder - Title"/>
          <p:cNvSpPr>
            <a:spLocks noGrp="1"/>
          </p:cNvSpPr>
          <p:nvPr>
            <p:ph type="title" hasCustomPrompt="1"/>
          </p:nvPr>
        </p:nvSpPr>
        <p:spPr bwMode="gray">
          <a:xfrm>
            <a:off x="1564005" y="2212560"/>
            <a:ext cx="9063990" cy="1685077"/>
          </a:xfrm>
        </p:spPr>
        <p:txBody>
          <a:bodyPr anchor="b"/>
          <a:lstStyle>
            <a:lvl1pPr algn="ctr">
              <a:defRPr sz="6000" baseline="0">
                <a:solidFill>
                  <a:schemeClr val="bg1"/>
                </a:solidFill>
                <a:latin typeface="+mj-lt"/>
                <a:cs typeface="Times New Roman" panose="02020603050405020304" pitchFamily="18" charset="0"/>
              </a:defRPr>
            </a:lvl1pPr>
          </a:lstStyle>
          <a:p>
            <a:r>
              <a:rPr lang="en-US"/>
              <a:t>Presentation title – </a:t>
            </a:r>
            <a:br>
              <a:rPr lang="en-US"/>
            </a:br>
            <a:r>
              <a:rPr lang="en-US"/>
              <a:t>TNR 60pt, sentence case</a:t>
            </a:r>
          </a:p>
        </p:txBody>
      </p:sp>
      <p:cxnSp>
        <p:nvCxnSpPr>
          <p:cNvPr id="4" name="Straight Connector 3">
            <a:extLst>
              <a:ext uri="{C183D7F6-B498-43B3-948B-1728B52AA6E4}">
                <adec:decorative xmlns:adec="http://schemas.microsoft.com/office/drawing/2017/decorative" val="1"/>
              </a:ext>
            </a:extLst>
          </p:cNvPr>
          <p:cNvCxnSpPr/>
          <p:nvPr userDrawn="1"/>
        </p:nvCxnSpPr>
        <p:spPr bwMode="invGray">
          <a:xfrm>
            <a:off x="5701665" y="4206240"/>
            <a:ext cx="788670" cy="0"/>
          </a:xfrm>
          <a:prstGeom prst="line">
            <a:avLst/>
          </a:prstGeom>
          <a:ln w="28575">
            <a:solidFill>
              <a:schemeClr val="accent6"/>
            </a:solidFill>
            <a:headEnd type="none" w="med" len="med"/>
            <a:tailEnd w="med" len="me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0B9D43B-6D95-49EF-A7DF-A645093531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9600" y="600471"/>
            <a:ext cx="1901952" cy="526599"/>
          </a:xfrm>
          <a:prstGeom prst="rect">
            <a:avLst/>
          </a:prstGeom>
        </p:spPr>
      </p:pic>
    </p:spTree>
    <p:extLst>
      <p:ext uri="{BB962C8B-B14F-4D97-AF65-F5344CB8AC3E}">
        <p14:creationId xmlns:p14="http://schemas.microsoft.com/office/powerpoint/2010/main" val="2695676569"/>
      </p:ext>
    </p:extLst>
  </p:cSld>
  <p:clrMapOvr>
    <a:masterClrMapping/>
  </p:clrMapOvr>
  <p:extLst>
    <p:ext uri="{DCECCB84-F9BA-43D5-87BE-67443E8EF086}">
      <p15:sldGuideLst xmlns:p15="http://schemas.microsoft.com/office/powerpoint/2012/main">
        <p15:guide id="1" pos="979">
          <p15:clr>
            <a:srgbClr val="FBAE40"/>
          </p15:clr>
        </p15:guide>
        <p15:guide id="2" orient="horz" pos="2852">
          <p15:clr>
            <a:srgbClr val="FBAE40"/>
          </p15:clr>
        </p15:guide>
        <p15:guide id="4" orient="horz" pos="2466">
          <p15:clr>
            <a:srgbClr val="FBAE40"/>
          </p15:clr>
        </p15:guide>
        <p15:guide id="5" pos="670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330" name="Picture 329">
            <a:extLst>
              <a:ext uri="{FF2B5EF4-FFF2-40B4-BE49-F238E27FC236}">
                <a16:creationId xmlns:a16="http://schemas.microsoft.com/office/drawing/2014/main" id="{1BE4BCF6-9E92-45E8-89F6-CC57B5018CA1}"/>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331" name="Picture 330">
            <a:extLst>
              <a:ext uri="{FF2B5EF4-FFF2-40B4-BE49-F238E27FC236}">
                <a16:creationId xmlns:a16="http://schemas.microsoft.com/office/drawing/2014/main" id="{8C61108E-E18F-462D-8325-BE454248AF0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329" name="Parallelogram 328">
            <a:extLst>
              <a:ext uri="{FF2B5EF4-FFF2-40B4-BE49-F238E27FC236}">
                <a16:creationId xmlns:a16="http://schemas.microsoft.com/office/drawing/2014/main" id="{6551C16D-7D05-42EB-A655-79CD040D8CC6}"/>
              </a:ext>
              <a:ext uri="{C183D7F6-B498-43B3-948B-1728B52AA6E4}">
                <adec:decorative xmlns:adec="http://schemas.microsoft.com/office/drawing/2017/decorative" val="1"/>
              </a:ext>
            </a:extLst>
          </p:cNvPr>
          <p:cNvSpPr>
            <a:spLocks noChangeAspect="1"/>
          </p:cNvSpPr>
          <p:nvPr userDrawn="1"/>
        </p:nvSpPr>
        <p:spPr bwMode="gray">
          <a:xfrm flipH="1">
            <a:off x="903039" y="1033887"/>
            <a:ext cx="5894303" cy="4425696"/>
          </a:xfrm>
          <a:prstGeom prst="parallelogram">
            <a:avLst>
              <a:gd name="adj" fmla="val 64560"/>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aceholder - Subtitle"/>
          <p:cNvSpPr>
            <a:spLocks noGrp="1"/>
          </p:cNvSpPr>
          <p:nvPr userDrawn="1">
            <p:ph type="body" sz="quarter" idx="19" hasCustomPrompt="1"/>
          </p:nvPr>
        </p:nvSpPr>
        <p:spPr bwMode="gray">
          <a:xfrm>
            <a:off x="2708217" y="3804911"/>
            <a:ext cx="7958141" cy="1348061"/>
          </a:xfrm>
        </p:spPr>
        <p:txBody>
          <a:bodyPr/>
          <a:lstStyle>
            <a:lvl1pPr marL="0" indent="0">
              <a:lnSpc>
                <a:spcPct val="90000"/>
              </a:lnSpc>
              <a:spcBef>
                <a:spcPts val="0"/>
              </a:spcBef>
              <a:buNone/>
              <a:defRPr sz="4800">
                <a:solidFill>
                  <a:schemeClr val="tx1"/>
                </a:solidFill>
                <a:latin typeface="+mj-lt"/>
                <a:cs typeface="Times New Roman" panose="02020603050405020304" pitchFamily="18" charset="0"/>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a:t>Section title – TNR 48pt, sentence case</a:t>
            </a:r>
          </a:p>
        </p:txBody>
      </p:sp>
      <p:sp>
        <p:nvSpPr>
          <p:cNvPr id="37"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sp>
        <p:nvSpPr>
          <p:cNvPr id="4" name="Text Placeholder 3"/>
          <p:cNvSpPr>
            <a:spLocks noGrp="1"/>
          </p:cNvSpPr>
          <p:nvPr userDrawn="1">
            <p:ph type="body" sz="quarter" idx="20" hasCustomPrompt="1"/>
          </p:nvPr>
        </p:nvSpPr>
        <p:spPr bwMode="gray">
          <a:xfrm>
            <a:off x="2641867" y="1718186"/>
            <a:ext cx="2257425" cy="2308324"/>
          </a:xfrm>
        </p:spPr>
        <p:txBody>
          <a:bodyPr/>
          <a:lstStyle>
            <a:lvl1pPr marL="0" indent="0">
              <a:spcBef>
                <a:spcPts val="0"/>
              </a:spcBef>
              <a:buNone/>
              <a:defRPr sz="15000">
                <a:latin typeface="+mj-lt"/>
                <a:cs typeface="Times New Roman" panose="02020603050405020304" pitchFamily="18" charset="0"/>
              </a:defRPr>
            </a:lvl1pPr>
          </a:lstStyle>
          <a:p>
            <a:pPr lvl="0"/>
            <a:r>
              <a:rPr lang="en-US"/>
              <a:t>01</a:t>
            </a:r>
          </a:p>
        </p:txBody>
      </p:sp>
      <p:pic>
        <p:nvPicPr>
          <p:cNvPr id="187" name="Graphic 186">
            <a:extLst>
              <a:ext uri="{FF2B5EF4-FFF2-40B4-BE49-F238E27FC236}">
                <a16:creationId xmlns:a16="http://schemas.microsoft.com/office/drawing/2014/main" id="{706DDC79-2967-446F-878C-34C50439342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1" y="6273198"/>
            <a:ext cx="1051558" cy="291148"/>
          </a:xfrm>
          <a:prstGeom prst="rect">
            <a:avLst/>
          </a:prstGeom>
        </p:spPr>
      </p:pic>
      <p:pic>
        <p:nvPicPr>
          <p:cNvPr id="168" name="Graphic 167">
            <a:extLst>
              <a:ext uri="{FF2B5EF4-FFF2-40B4-BE49-F238E27FC236}">
                <a16:creationId xmlns:a16="http://schemas.microsoft.com/office/drawing/2014/main" id="{E2516D7D-1315-4D9E-A9B0-56715346A782}"/>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1862285576"/>
      </p:ext>
    </p:extLst>
  </p:cSld>
  <p:clrMapOvr>
    <a:masterClrMapping/>
  </p:clrMapOvr>
  <p:extLst>
    <p:ext uri="{DCECCB84-F9BA-43D5-87BE-67443E8EF086}">
      <p15:sldGuideLst xmlns:p15="http://schemas.microsoft.com/office/powerpoint/2012/main">
        <p15:guide id="1" pos="1704">
          <p15:clr>
            <a:srgbClr val="FBAE40"/>
          </p15:clr>
        </p15:guide>
        <p15:guide id="2" pos="6722">
          <p15:clr>
            <a:srgbClr val="FBAE40"/>
          </p15:clr>
        </p15:guide>
        <p15:guide id="3" orient="horz" pos="239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9" name="Placeholder - Footnote"/>
          <p:cNvSpPr>
            <a:spLocks noGrp="1"/>
          </p:cNvSpPr>
          <p:nvPr>
            <p:ph type="body" sz="quarter" idx="28" hasCustomPrompt="1"/>
          </p:nvPr>
        </p:nvSpPr>
        <p:spPr bwMode="gray">
          <a:xfrm>
            <a:off x="612773" y="5952324"/>
            <a:ext cx="3657600" cy="215444"/>
          </a:xfrm>
        </p:spPr>
        <p:txBody>
          <a:bodyPr lIns="0" rIns="0" bIns="0" anchor="b" anchorCtr="0"/>
          <a:lstStyle>
            <a:lvl1pPr marL="115888" indent="-115888">
              <a:spcBef>
                <a:spcPts val="200"/>
              </a:spcBef>
              <a:buClr>
                <a:schemeClr val="accent3"/>
              </a:buClr>
              <a:buFont typeface="+mj-lt"/>
              <a:buAutoNum type="arabicPeriod"/>
              <a:defRPr lang="en-US" sz="700" kern="1200" baseline="0" dirty="0" smtClean="0">
                <a:solidFill>
                  <a:schemeClr val="accent3"/>
                </a:solidFill>
                <a:latin typeface="+mn-lt"/>
                <a:ea typeface="+mn-ea"/>
                <a:cs typeface="+mn-cs"/>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Click to add footnote. Numbers appear automatically (no additional space or tab needed). Use a period at the end of each footnote. Stretch the box to the right as needed.</a:t>
            </a:r>
          </a:p>
        </p:txBody>
      </p:sp>
      <p:sp>
        <p:nvSpPr>
          <p:cNvPr id="27" name="Placeholder - Source"/>
          <p:cNvSpPr>
            <a:spLocks noGrp="1"/>
          </p:cNvSpPr>
          <p:nvPr>
            <p:ph type="body" sz="quarter" idx="27" hasCustomPrompt="1"/>
          </p:nvPr>
        </p:nvSpPr>
        <p:spPr bwMode="gray">
          <a:xfrm>
            <a:off x="8809022" y="5952324"/>
            <a:ext cx="2767408" cy="215444"/>
          </a:xfrm>
        </p:spPr>
        <p:txBody>
          <a:bodyPr rIns="0" bIns="0" anchor="b" anchorCtr="0"/>
          <a:lstStyle>
            <a:lvl1pPr marL="0" indent="0">
              <a:spcBef>
                <a:spcPts val="0"/>
              </a:spcBef>
              <a:buNone/>
              <a:defRPr sz="700" baseline="0">
                <a:solidFill>
                  <a:schemeClr val="accent3"/>
                </a:solidFill>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Source: Click to add source. Use a single space after “Source:” and a period at the end of the source. Stretch the box to the left as needed.</a:t>
            </a:r>
          </a:p>
        </p:txBody>
      </p:sp>
      <p:sp>
        <p:nvSpPr>
          <p:cNvPr id="2" name="Title 1"/>
          <p:cNvSpPr>
            <a:spLocks noGrp="1"/>
          </p:cNvSpPr>
          <p:nvPr>
            <p:ph type="title" hasCustomPrompt="1"/>
          </p:nvPr>
        </p:nvSpPr>
        <p:spPr bwMode="gray">
          <a:xfrm>
            <a:off x="612774" y="588771"/>
            <a:ext cx="10972801" cy="540917"/>
          </a:xfrm>
        </p:spPr>
        <p:txBody>
          <a:bodyPr/>
          <a:lstStyle>
            <a:lvl1pPr>
              <a:defRPr/>
            </a:lvl1pPr>
          </a:lstStyle>
          <a:p>
            <a:r>
              <a:rPr lang="en-US"/>
              <a:t>Slide title, Times New Roman 38pt, sentence case</a:t>
            </a:r>
          </a:p>
        </p:txBody>
      </p:sp>
      <p:sp>
        <p:nvSpPr>
          <p:cNvPr id="228" name="Slide Number">
            <a:extLst>
              <a:ext uri="{FF2B5EF4-FFF2-40B4-BE49-F238E27FC236}">
                <a16:creationId xmlns:a16="http://schemas.microsoft.com/office/drawing/2014/main" id="{32F00C1D-B606-44BC-A70C-599AD1779AC9}"/>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229" name="Graphic 228">
            <a:extLst>
              <a:ext uri="{FF2B5EF4-FFF2-40B4-BE49-F238E27FC236}">
                <a16:creationId xmlns:a16="http://schemas.microsoft.com/office/drawing/2014/main" id="{EC5DBFAD-83A3-48FD-AE5A-C5DDE87105D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1" y="6273198"/>
            <a:ext cx="1051558" cy="291148"/>
          </a:xfrm>
          <a:prstGeom prst="rect">
            <a:avLst/>
          </a:prstGeom>
        </p:spPr>
      </p:pic>
      <p:pic>
        <p:nvPicPr>
          <p:cNvPr id="196" name="Graphic 195">
            <a:extLst>
              <a:ext uri="{FF2B5EF4-FFF2-40B4-BE49-F238E27FC236}">
                <a16:creationId xmlns:a16="http://schemas.microsoft.com/office/drawing/2014/main" id="{CB71F512-DF86-4D8A-8A82-08F0E2494B8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1251173218"/>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109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pact slide - Dark">
    <p:bg bwMode="gray">
      <p:bgPr>
        <a:solidFill>
          <a:schemeClr val="accent5"/>
        </a:solidFill>
        <a:effectLst/>
      </p:bgPr>
    </p:bg>
    <p:spTree>
      <p:nvGrpSpPr>
        <p:cNvPr id="1" name=""/>
        <p:cNvGrpSpPr/>
        <p:nvPr/>
      </p:nvGrpSpPr>
      <p:grpSpPr>
        <a:xfrm>
          <a:off x="0" y="0"/>
          <a:ext cx="0" cy="0"/>
          <a:chOff x="0" y="0"/>
          <a:chExt cx="0" cy="0"/>
        </a:xfrm>
      </p:grpSpPr>
      <p:sp>
        <p:nvSpPr>
          <p:cNvPr id="166" name="Parallelogram 165">
            <a:extLst>
              <a:ext uri="{FF2B5EF4-FFF2-40B4-BE49-F238E27FC236}">
                <a16:creationId xmlns:a16="http://schemas.microsoft.com/office/drawing/2014/main" id="{D108E857-2F65-45BF-88AB-8965CF812E48}"/>
              </a:ext>
              <a:ext uri="{C183D7F6-B498-43B3-948B-1728B52AA6E4}">
                <adec:decorative xmlns:adec="http://schemas.microsoft.com/office/drawing/2017/decorative" val="1"/>
              </a:ext>
            </a:extLst>
          </p:cNvPr>
          <p:cNvSpPr>
            <a:spLocks noChangeAspect="1"/>
          </p:cNvSpPr>
          <p:nvPr userDrawn="1"/>
        </p:nvSpPr>
        <p:spPr bwMode="gray">
          <a:xfrm flipH="1">
            <a:off x="3265729" y="1216152"/>
            <a:ext cx="5660542" cy="4425696"/>
          </a:xfrm>
          <a:prstGeom prst="parallelogram">
            <a:avLst>
              <a:gd name="adj" fmla="val 65186"/>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5" y="2084548"/>
            <a:ext cx="9728671" cy="2166747"/>
          </a:xfrm>
        </p:spPr>
        <p:txBody>
          <a:bodyPr>
            <a:spAutoFit/>
          </a:bodyPr>
          <a:lstStyle>
            <a:lvl1pPr marL="0" indent="0">
              <a:lnSpc>
                <a:spcPct val="110000"/>
              </a:lnSpc>
              <a:spcBef>
                <a:spcPts val="1800"/>
              </a:spcBef>
              <a:buNone/>
              <a:defRPr sz="3200" baseline="0">
                <a:solidFill>
                  <a:schemeClr val="bg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167" name="Slide Number">
            <a:extLst>
              <a:ext uri="{FF2B5EF4-FFF2-40B4-BE49-F238E27FC236}">
                <a16:creationId xmlns:a16="http://schemas.microsoft.com/office/drawing/2014/main" id="{6754ED1A-2097-4104-9479-BB369FD3B52D}"/>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pic>
        <p:nvPicPr>
          <p:cNvPr id="169" name="Graphic 168">
            <a:extLst>
              <a:ext uri="{FF2B5EF4-FFF2-40B4-BE49-F238E27FC236}">
                <a16:creationId xmlns:a16="http://schemas.microsoft.com/office/drawing/2014/main" id="{183B66EE-8447-4829-BF62-C83DCE5FE1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0" y="6273198"/>
            <a:ext cx="1051560" cy="291148"/>
          </a:xfrm>
          <a:prstGeom prst="rect">
            <a:avLst/>
          </a:prstGeom>
        </p:spPr>
      </p:pic>
      <p:pic>
        <p:nvPicPr>
          <p:cNvPr id="168" name="Graphic 167">
            <a:extLst>
              <a:ext uri="{FF2B5EF4-FFF2-40B4-BE49-F238E27FC236}">
                <a16:creationId xmlns:a16="http://schemas.microsoft.com/office/drawing/2014/main" id="{650BCF0F-4A5E-4085-9F61-DCE145DD197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1666743197"/>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pact slide - Light">
    <p:bg bwMode="gray">
      <p:bgPr>
        <a:solidFill>
          <a:schemeClr val="tx2"/>
        </a:solidFill>
        <a:effectLst/>
      </p:bgPr>
    </p:bg>
    <p:spTree>
      <p:nvGrpSpPr>
        <p:cNvPr id="1" name=""/>
        <p:cNvGrpSpPr/>
        <p:nvPr/>
      </p:nvGrpSpPr>
      <p:grpSpPr>
        <a:xfrm>
          <a:off x="0" y="0"/>
          <a:ext cx="0" cy="0"/>
          <a:chOff x="0" y="0"/>
          <a:chExt cx="0" cy="0"/>
        </a:xfrm>
      </p:grpSpPr>
      <p:pic>
        <p:nvPicPr>
          <p:cNvPr id="176" name="Picture 175">
            <a:extLst>
              <a:ext uri="{FF2B5EF4-FFF2-40B4-BE49-F238E27FC236}">
                <a16:creationId xmlns:a16="http://schemas.microsoft.com/office/drawing/2014/main" id="{BB396139-6543-461A-B7C5-9FEBB6C93140}"/>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177" name="Picture 176">
            <a:extLst>
              <a:ext uri="{FF2B5EF4-FFF2-40B4-BE49-F238E27FC236}">
                <a16:creationId xmlns:a16="http://schemas.microsoft.com/office/drawing/2014/main" id="{C451F22D-8094-473F-B672-CFEFBCCECAD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173" name="Parallelogram 172">
            <a:extLst>
              <a:ext uri="{FF2B5EF4-FFF2-40B4-BE49-F238E27FC236}">
                <a16:creationId xmlns:a16="http://schemas.microsoft.com/office/drawing/2014/main" id="{BEF50957-B6B6-44D1-8413-6ADF8E668227}"/>
              </a:ext>
              <a:ext uri="{C183D7F6-B498-43B3-948B-1728B52AA6E4}">
                <adec:decorative xmlns:adec="http://schemas.microsoft.com/office/drawing/2017/decorative" val="1"/>
              </a:ext>
            </a:extLst>
          </p:cNvPr>
          <p:cNvSpPr>
            <a:spLocks noChangeAspect="1"/>
          </p:cNvSpPr>
          <p:nvPr userDrawn="1"/>
        </p:nvSpPr>
        <p:spPr bwMode="gray">
          <a:xfrm flipH="1">
            <a:off x="3265729" y="1039150"/>
            <a:ext cx="5660542" cy="4425696"/>
          </a:xfrm>
          <a:prstGeom prst="parallelogram">
            <a:avLst>
              <a:gd name="adj" fmla="val 65186"/>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4" y="2168625"/>
            <a:ext cx="9728671" cy="2166747"/>
          </a:xfrm>
        </p:spPr>
        <p:txBody>
          <a:bodyPr>
            <a:spAutoFit/>
          </a:bodyPr>
          <a:lstStyle>
            <a:lvl1pPr marL="0" indent="0">
              <a:lnSpc>
                <a:spcPct val="110000"/>
              </a:lnSpc>
              <a:spcBef>
                <a:spcPts val="1800"/>
              </a:spcBef>
              <a:buNone/>
              <a:defRPr sz="3200" baseline="0">
                <a:solidFill>
                  <a:schemeClr val="tx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44"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sp>
        <p:nvSpPr>
          <p:cNvPr id="359" name="Slide Number"/>
          <p:cNvSpPr txBox="1"/>
          <p:nvPr userDrawn="1"/>
        </p:nvSpPr>
        <p:spPr bwMode="gray">
          <a:xfrm>
            <a:off x="11129268" y="6242419"/>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72" name="Graphic 171">
            <a:extLst>
              <a:ext uri="{FF2B5EF4-FFF2-40B4-BE49-F238E27FC236}">
                <a16:creationId xmlns:a16="http://schemas.microsoft.com/office/drawing/2014/main" id="{3CE2EA42-5FF6-4828-93A7-CB7DA9FCEE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0" y="6273198"/>
            <a:ext cx="1051560" cy="291148"/>
          </a:xfrm>
          <a:prstGeom prst="rect">
            <a:avLst/>
          </a:prstGeom>
        </p:spPr>
      </p:pic>
      <p:pic>
        <p:nvPicPr>
          <p:cNvPr id="170" name="Graphic 169">
            <a:extLst>
              <a:ext uri="{FF2B5EF4-FFF2-40B4-BE49-F238E27FC236}">
                <a16:creationId xmlns:a16="http://schemas.microsoft.com/office/drawing/2014/main" id="{E8F4F1AC-204B-4D3B-A057-F367FD428C9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1077477571"/>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guide id="3" orient="horz" pos="361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538766"/>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3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egal Caveat">
    <p:spTree>
      <p:nvGrpSpPr>
        <p:cNvPr id="1" name=""/>
        <p:cNvGrpSpPr/>
        <p:nvPr/>
      </p:nvGrpSpPr>
      <p:grpSpPr>
        <a:xfrm>
          <a:off x="0" y="0"/>
          <a:ext cx="0" cy="0"/>
          <a:chOff x="0" y="0"/>
          <a:chExt cx="0" cy="0"/>
        </a:xfrm>
      </p:grpSpPr>
      <p:sp>
        <p:nvSpPr>
          <p:cNvPr id="3" name="Date Placeholder 2" hidden="1"/>
          <p:cNvSpPr>
            <a:spLocks noGrp="1"/>
          </p:cNvSpPr>
          <p:nvPr>
            <p:ph type="dt" sz="half" idx="10"/>
          </p:nvPr>
        </p:nvSpPr>
        <p:spPr bwMode="gray"/>
        <p:txBody>
          <a:bodyPr/>
          <a:lstStyle/>
          <a:p>
            <a:endParaRPr lang="en-US"/>
          </a:p>
        </p:txBody>
      </p:sp>
      <p:sp>
        <p:nvSpPr>
          <p:cNvPr id="4" name="Slide Number Placeholder 3" hidden="1"/>
          <p:cNvSpPr>
            <a:spLocks noGrp="1"/>
          </p:cNvSpPr>
          <p:nvPr>
            <p:ph type="sldNum" sz="quarter" idx="11"/>
          </p:nvPr>
        </p:nvSpPr>
        <p:spPr bwMode="gray"/>
        <p:txBody>
          <a:bodyPr/>
          <a:lstStyle/>
          <a:p>
            <a:fld id="{79A09FC8-B54D-47FB-9034-F0587B1C3005}" type="slidenum">
              <a:rPr lang="en-US" smtClean="0"/>
              <a:pPr/>
              <a:t>‹#›</a:t>
            </a:fld>
            <a:endParaRPr lang="en-US"/>
          </a:p>
        </p:txBody>
      </p:sp>
      <p:grpSp>
        <p:nvGrpSpPr>
          <p:cNvPr id="9" name="Caveat"/>
          <p:cNvGrpSpPr/>
          <p:nvPr userDrawn="1"/>
        </p:nvGrpSpPr>
        <p:grpSpPr bwMode="gray">
          <a:xfrm>
            <a:off x="3041863" y="871768"/>
            <a:ext cx="7937074" cy="5004447"/>
            <a:chOff x="1541904" y="1270121"/>
            <a:chExt cx="7937074" cy="5004447"/>
          </a:xfrm>
        </p:grpSpPr>
        <p:sp>
          <p:nvSpPr>
            <p:cNvPr id="28" name="TextBox 27"/>
            <p:cNvSpPr txBox="1"/>
            <p:nvPr userDrawn="1"/>
          </p:nvSpPr>
          <p:spPr bwMode="gray">
            <a:xfrm>
              <a:off x="1541961" y="1270121"/>
              <a:ext cx="7937017" cy="5004447"/>
            </a:xfrm>
            <a:prstGeom prst="rect">
              <a:avLst/>
            </a:prstGeom>
            <a:noFill/>
          </p:spPr>
          <p:txBody>
            <a:bodyPr wrap="square" lIns="0" tIns="0" rIns="0" bIns="0" rtlCol="0">
              <a:spAutoFit/>
            </a:bodyPr>
            <a:lstStyle/>
            <a:p>
              <a:pPr>
                <a:lnSpc>
                  <a:spcPct val="110000"/>
                </a:lnSpc>
                <a:spcBef>
                  <a:spcPts val="400"/>
                </a:spcBef>
              </a:pPr>
              <a:r>
                <a:rPr lang="en-US" sz="800" b="0" spc="50">
                  <a:solidFill>
                    <a:schemeClr val="accent4"/>
                  </a:solidFill>
                </a:rPr>
                <a:t>LEGAL</a:t>
              </a:r>
              <a:r>
                <a:rPr lang="en-US" sz="800" b="0" spc="50" baseline="0">
                  <a:solidFill>
                    <a:schemeClr val="accent4"/>
                  </a:solidFill>
                </a:rPr>
                <a:t> CAVEAT</a:t>
              </a:r>
              <a:endParaRPr lang="en-US" sz="800" b="0" spc="50">
                <a:solidFill>
                  <a:schemeClr val="accent4"/>
                </a:solidFill>
              </a:endParaRPr>
            </a:p>
            <a:p>
              <a:pPr>
                <a:lnSpc>
                  <a:spcPct val="110000"/>
                </a:lnSpc>
                <a:spcBef>
                  <a:spcPts val="1200"/>
                </a:spcBef>
              </a:pPr>
              <a:r>
                <a:rPr lang="en-US" sz="800">
                  <a:solidFill>
                    <a:schemeClr val="accent4"/>
                  </a:solidFill>
                </a:rPr>
                <a:t>Advisory Board has made efforts to verify the accuracy of the information it provides to members. This report relies on data obtained from many sources, however, and Advisory Board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members should not rely on any legal commentary in this report as a basis for action, or assume that any tactics described herein would be permitted by applicable law or appropriate for a given member’s situation. Members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member and its employees and agents to abide by the terms set forth herein.</a:t>
              </a:r>
            </a:p>
            <a:p>
              <a:pPr>
                <a:lnSpc>
                  <a:spcPct val="110000"/>
                </a:lnSpc>
                <a:spcBef>
                  <a:spcPts val="800"/>
                </a:spcBef>
              </a:pPr>
              <a:r>
                <a:rPr lang="en-US" sz="800">
                  <a:solidFill>
                    <a:schemeClr val="accent4"/>
                  </a:solidFill>
                </a:rPr>
                <a:t>Advisory Board and the “A” logo are registered trademarks of The Advisory Board Company in the United States and other countries. Members are not permitted to use these trademarks, or any other trademark, product name, service name, trade name, and logo of Advisory Board without prior written consent of Advisory Board. All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Advisory Board and its products and services, or (b) an endorsement of the company or its products or services by Advisory Board. Advisory Board is not affiliated with any such company.</a:t>
              </a:r>
            </a:p>
            <a:p>
              <a:pPr>
                <a:lnSpc>
                  <a:spcPct val="110000"/>
                </a:lnSpc>
                <a:spcBef>
                  <a:spcPts val="1200"/>
                </a:spcBef>
              </a:pPr>
              <a:r>
                <a:rPr lang="en-US" sz="800" b="1">
                  <a:solidFill>
                    <a:schemeClr val="accent4"/>
                  </a:solidFill>
                </a:rPr>
                <a:t>IMPORTANT: Please read the following.</a:t>
              </a:r>
            </a:p>
            <a:p>
              <a:pPr>
                <a:lnSpc>
                  <a:spcPct val="110000"/>
                </a:lnSpc>
                <a:spcBef>
                  <a:spcPts val="400"/>
                </a:spcBef>
              </a:pPr>
              <a:r>
                <a:rPr lang="en-US" sz="800">
                  <a:solidFill>
                    <a:schemeClr val="accent4"/>
                  </a:solidFill>
                </a:rPr>
                <a:t>Advisory Board has prepared this report for the exclusive use of its members. Each member acknowledges and agrees that this report and the information contained herein (collectively, the “Report”) are confidential and proprietary to Advisory Board. By accepting delivery of this Report, each member agrees to abide by the terms as stated herein, including the following:</a:t>
              </a:r>
            </a:p>
            <a:p>
              <a:pPr marL="171450" indent="-171450">
                <a:lnSpc>
                  <a:spcPct val="110000"/>
                </a:lnSpc>
                <a:spcBef>
                  <a:spcPts val="800"/>
                </a:spcBef>
              </a:pPr>
              <a:r>
                <a:rPr lang="en-US" sz="800">
                  <a:solidFill>
                    <a:schemeClr val="accent4"/>
                  </a:solidFill>
                </a:rPr>
                <a:t>1.	Advisory Board owns all right, title, and interest in and to this Report. Except as stated herein, no right, license, permission, or interest of any kind in this Report is intended to be given, transferred to, or acquired by a member. Each member is authorized to use this Report only to the extent expressly authorized herein.</a:t>
              </a:r>
            </a:p>
            <a:p>
              <a:pPr marL="171450" indent="-171450">
                <a:lnSpc>
                  <a:spcPct val="110000"/>
                </a:lnSpc>
                <a:spcBef>
                  <a:spcPts val="800"/>
                </a:spcBef>
              </a:pPr>
              <a:r>
                <a:rPr lang="en-US" sz="800">
                  <a:solidFill>
                    <a:schemeClr val="accent4"/>
                  </a:solidFill>
                </a:rPr>
                <a:t>2.	Each member shall not sell, license, republish,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71450" indent="-171450">
                <a:lnSpc>
                  <a:spcPct val="110000"/>
                </a:lnSpc>
                <a:spcBef>
                  <a:spcPts val="800"/>
                </a:spcBef>
              </a:pPr>
              <a:r>
                <a:rPr lang="en-US" sz="800">
                  <a:solidFill>
                    <a:schemeClr val="accent4"/>
                  </a:solidFill>
                </a:rPr>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71450" indent="-171450">
                <a:lnSpc>
                  <a:spcPct val="110000"/>
                </a:lnSpc>
                <a:spcBef>
                  <a:spcPts val="800"/>
                </a:spcBef>
              </a:pPr>
              <a:r>
                <a:rPr lang="en-US" sz="800">
                  <a:solidFill>
                    <a:schemeClr val="accent4"/>
                  </a:solidFill>
                </a:rPr>
                <a:t>4.	Each member shall not remove from this Report any confidential markings, copyright notices, and/or other similar indicia herein.</a:t>
              </a:r>
            </a:p>
            <a:p>
              <a:pPr marL="171450" indent="-171450">
                <a:lnSpc>
                  <a:spcPct val="110000"/>
                </a:lnSpc>
                <a:spcBef>
                  <a:spcPts val="800"/>
                </a:spcBef>
              </a:pPr>
              <a:r>
                <a:rPr lang="en-US" sz="800">
                  <a:solidFill>
                    <a:schemeClr val="accent4"/>
                  </a:solidFill>
                </a:rPr>
                <a:t>5.	Each member is responsible for any breach of its obligations as stated herein by any of its employees or agents.</a:t>
              </a:r>
            </a:p>
            <a:p>
              <a:pPr marL="171450" indent="-171450">
                <a:lnSpc>
                  <a:spcPct val="110000"/>
                </a:lnSpc>
                <a:spcBef>
                  <a:spcPts val="800"/>
                </a:spcBef>
              </a:pPr>
              <a:r>
                <a:rPr lang="en-US" sz="800">
                  <a:solidFill>
                    <a:schemeClr val="accent4"/>
                  </a:solidFill>
                </a:rPr>
                <a:t>6.	If a member is unwilling to abide by any of the foregoing obligations, then such member shall promptly return this Report and all copies thereof to Advisory Board.</a:t>
              </a:r>
            </a:p>
          </p:txBody>
        </p:sp>
        <p:cxnSp>
          <p:nvCxnSpPr>
            <p:cNvPr id="27" name="Straight Connector 26">
              <a:extLst>
                <a:ext uri="{C183D7F6-B498-43B3-948B-1728B52AA6E4}">
                  <adec:decorative xmlns:adec="http://schemas.microsoft.com/office/drawing/2017/decorative" val="1"/>
                </a:ext>
              </a:extLst>
            </p:cNvPr>
            <p:cNvCxnSpPr/>
            <p:nvPr userDrawn="1"/>
          </p:nvCxnSpPr>
          <p:spPr bwMode="gray">
            <a:xfrm>
              <a:off x="1541904" y="1427230"/>
              <a:ext cx="7937074" cy="0"/>
            </a:xfrm>
            <a:prstGeom prst="line">
              <a:avLst/>
            </a:prstGeom>
            <a:ln w="1905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
        <p:nvSpPr>
          <p:cNvPr id="12" name="Copyright">
            <a:extLst>
              <a:ext uri="{FF2B5EF4-FFF2-40B4-BE49-F238E27FC236}">
                <a16:creationId xmlns:a16="http://schemas.microsoft.com/office/drawing/2014/main" id="{37ECBFDB-F3C1-4D03-9412-AB3FB1618EA0}"/>
              </a:ext>
            </a:extLst>
          </p:cNvPr>
          <p:cNvSpPr txBox="1"/>
          <p:nvPr userDrawn="1"/>
        </p:nvSpPr>
        <p:spPr bwMode="gray">
          <a:xfrm>
            <a:off x="811952"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2026 Advisory Board • All rights reserved • </a:t>
            </a:r>
            <a:r>
              <a:rPr lang="en-US" sz="700" b="1">
                <a:solidFill>
                  <a:schemeClr val="accent4"/>
                </a:solidFill>
                <a:latin typeface="+mj-lt"/>
                <a:cs typeface="Times New Roman" panose="02020603050405020304" pitchFamily="18" charset="0"/>
              </a:rPr>
              <a:t>advisory.com</a:t>
            </a:r>
          </a:p>
        </p:txBody>
      </p:sp>
      <p:sp>
        <p:nvSpPr>
          <p:cNvPr id="14" name="Slide Number">
            <a:extLst>
              <a:ext uri="{FF2B5EF4-FFF2-40B4-BE49-F238E27FC236}">
                <a16:creationId xmlns:a16="http://schemas.microsoft.com/office/drawing/2014/main" id="{3F095E33-003B-4E8E-853D-99C864317223}"/>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3" name="Graphic 12">
            <a:extLst>
              <a:ext uri="{FF2B5EF4-FFF2-40B4-BE49-F238E27FC236}">
                <a16:creationId xmlns:a16="http://schemas.microsoft.com/office/drawing/2014/main" id="{93313B97-D662-48C0-819F-7F9EC41248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811952" y="872894"/>
            <a:ext cx="1600200" cy="443052"/>
          </a:xfrm>
          <a:prstGeom prst="rect">
            <a:avLst/>
          </a:prstGeom>
        </p:spPr>
      </p:pic>
    </p:spTree>
    <p:extLst>
      <p:ext uri="{BB962C8B-B14F-4D97-AF65-F5344CB8AC3E}">
        <p14:creationId xmlns:p14="http://schemas.microsoft.com/office/powerpoint/2010/main" val="1175163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ation End">
    <p:bg bwMode="gray">
      <p:bgPr>
        <a:solidFill>
          <a:schemeClr val="tx1"/>
        </a:solidFill>
        <a:effectLst/>
      </p:bgPr>
    </p:bg>
    <p:spTree>
      <p:nvGrpSpPr>
        <p:cNvPr id="1" name=""/>
        <p:cNvGrpSpPr/>
        <p:nvPr/>
      </p:nvGrpSpPr>
      <p:grpSpPr>
        <a:xfrm>
          <a:off x="0" y="0"/>
          <a:ext cx="0" cy="0"/>
          <a:chOff x="0" y="0"/>
          <a:chExt cx="0" cy="0"/>
        </a:xfrm>
      </p:grpSpPr>
      <p:sp>
        <p:nvSpPr>
          <p:cNvPr id="8" name="Parallelogram 7">
            <a:extLs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B81F0548-482E-4439-B7CA-4A67FDAC09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4531359" y="2995791"/>
            <a:ext cx="3127248" cy="865850"/>
          </a:xfrm>
          <a:prstGeom prst="rect">
            <a:avLst/>
          </a:prstGeom>
        </p:spPr>
      </p:pic>
    </p:spTree>
    <p:extLst>
      <p:ext uri="{BB962C8B-B14F-4D97-AF65-F5344CB8AC3E}">
        <p14:creationId xmlns:p14="http://schemas.microsoft.com/office/powerpoint/2010/main" val="91102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9" name="Placeholder - Footnote"/>
          <p:cNvSpPr>
            <a:spLocks noGrp="1"/>
          </p:cNvSpPr>
          <p:nvPr>
            <p:ph type="body" sz="quarter" idx="28" hasCustomPrompt="1"/>
          </p:nvPr>
        </p:nvSpPr>
        <p:spPr bwMode="gray">
          <a:xfrm>
            <a:off x="612773" y="5952324"/>
            <a:ext cx="3657600" cy="215444"/>
          </a:xfrm>
        </p:spPr>
        <p:txBody>
          <a:bodyPr lIns="0" rIns="0" bIns="0" anchor="b" anchorCtr="0"/>
          <a:lstStyle>
            <a:lvl1pPr marL="115888" indent="-115888">
              <a:spcBef>
                <a:spcPts val="200"/>
              </a:spcBef>
              <a:buClr>
                <a:schemeClr val="accent3"/>
              </a:buClr>
              <a:buFont typeface="+mj-lt"/>
              <a:buAutoNum type="arabicPeriod"/>
              <a:defRPr lang="en-US" sz="700" kern="1200" baseline="0" dirty="0" smtClean="0">
                <a:solidFill>
                  <a:schemeClr val="accent3"/>
                </a:solidFill>
                <a:latin typeface="+mn-lt"/>
                <a:ea typeface="+mn-ea"/>
                <a:cs typeface="+mn-cs"/>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Click to add footnote. Numbers appear automatically (no additional space or tab needed). Use a period at the end of each footnote. Stretch the box to the right as needed.</a:t>
            </a:r>
          </a:p>
        </p:txBody>
      </p:sp>
      <p:sp>
        <p:nvSpPr>
          <p:cNvPr id="27" name="Placeholder - Source"/>
          <p:cNvSpPr>
            <a:spLocks noGrp="1"/>
          </p:cNvSpPr>
          <p:nvPr>
            <p:ph type="body" sz="quarter" idx="27" hasCustomPrompt="1"/>
          </p:nvPr>
        </p:nvSpPr>
        <p:spPr bwMode="gray">
          <a:xfrm>
            <a:off x="8809022" y="5952324"/>
            <a:ext cx="2767408" cy="215444"/>
          </a:xfrm>
        </p:spPr>
        <p:txBody>
          <a:bodyPr rIns="0" bIns="0" anchor="b" anchorCtr="0"/>
          <a:lstStyle>
            <a:lvl1pPr marL="0" indent="0">
              <a:spcBef>
                <a:spcPts val="0"/>
              </a:spcBef>
              <a:buNone/>
              <a:defRPr sz="700" baseline="0">
                <a:solidFill>
                  <a:schemeClr val="accent3"/>
                </a:solidFill>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Source: Click to add source. Use a single space after “Source:” and a period at the end of the source. Stretch the box to the left as needed.</a:t>
            </a:r>
          </a:p>
        </p:txBody>
      </p:sp>
      <p:sp>
        <p:nvSpPr>
          <p:cNvPr id="2" name="Title 1"/>
          <p:cNvSpPr>
            <a:spLocks noGrp="1"/>
          </p:cNvSpPr>
          <p:nvPr>
            <p:ph type="title" hasCustomPrompt="1"/>
          </p:nvPr>
        </p:nvSpPr>
        <p:spPr bwMode="gray">
          <a:xfrm>
            <a:off x="612774" y="588771"/>
            <a:ext cx="10972801" cy="540917"/>
          </a:xfrm>
        </p:spPr>
        <p:txBody>
          <a:bodyPr/>
          <a:lstStyle>
            <a:lvl1pPr>
              <a:defRPr/>
            </a:lvl1pPr>
          </a:lstStyle>
          <a:p>
            <a:r>
              <a:rPr lang="en-US"/>
              <a:t>Slide title, Times New Roman 38pt, sentence case</a:t>
            </a:r>
          </a:p>
        </p:txBody>
      </p:sp>
      <p:sp>
        <p:nvSpPr>
          <p:cNvPr id="228" name="Slide Number">
            <a:extLst>
              <a:ext uri="{FF2B5EF4-FFF2-40B4-BE49-F238E27FC236}">
                <a16:creationId xmlns:a16="http://schemas.microsoft.com/office/drawing/2014/main" id="{32F00C1D-B606-44BC-A70C-599AD1779AC9}"/>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229" name="Graphic 228">
            <a:extLst>
              <a:ext uri="{FF2B5EF4-FFF2-40B4-BE49-F238E27FC236}">
                <a16:creationId xmlns:a16="http://schemas.microsoft.com/office/drawing/2014/main" id="{EC5DBFAD-83A3-48FD-AE5A-C5DDE87105D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1" y="6273198"/>
            <a:ext cx="1051558" cy="291148"/>
          </a:xfrm>
          <a:prstGeom prst="rect">
            <a:avLst/>
          </a:prstGeom>
        </p:spPr>
      </p:pic>
      <p:pic>
        <p:nvPicPr>
          <p:cNvPr id="196" name="Graphic 195">
            <a:extLst>
              <a:ext uri="{FF2B5EF4-FFF2-40B4-BE49-F238E27FC236}">
                <a16:creationId xmlns:a16="http://schemas.microsoft.com/office/drawing/2014/main" id="{CB71F512-DF86-4D8A-8A82-08F0E2494B8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3012823672"/>
      </p:ext>
    </p:extLst>
  </p:cSld>
  <p:clrMapOvr>
    <a:masterClrMapping/>
  </p:clrMapOvr>
  <p:extLst>
    <p:ext uri="{DCECCB84-F9BA-43D5-87BE-67443E8EF086}">
      <p15:sldGuideLst xmlns:p15="http://schemas.microsoft.com/office/powerpoint/2012/main">
        <p15:guide id="1" orient="horz" pos="3889" userDrawn="1">
          <p15:clr>
            <a:srgbClr val="FBAE40"/>
          </p15:clr>
        </p15:guide>
        <p15:guide id="2" orient="horz" pos="109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slide">
    <p:bg bwMode="gray">
      <p:bgPr>
        <a:solidFill>
          <a:schemeClr val="tx1"/>
        </a:solidFill>
        <a:effectLst/>
      </p:bgPr>
    </p:bg>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5845CF1B-F1E6-4531-97D7-A0009C32A28C}"/>
              </a:ex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laceholder - Subtitle"/>
          <p:cNvSpPr>
            <a:spLocks noGrp="1"/>
          </p:cNvSpPr>
          <p:nvPr>
            <p:ph type="body" sz="quarter" idx="20" hasCustomPrompt="1"/>
          </p:nvPr>
        </p:nvSpPr>
        <p:spPr bwMode="gray">
          <a:xfrm>
            <a:off x="1564005" y="4542724"/>
            <a:ext cx="9063990" cy="369332"/>
          </a:xfrm>
        </p:spPr>
        <p:txBody>
          <a:bodyPr/>
          <a:lstStyle>
            <a:lvl1pPr marL="0" indent="0" algn="ctr">
              <a:spcBef>
                <a:spcPts val="0"/>
              </a:spcBef>
              <a:buNone/>
              <a:defRPr sz="2400" baseline="0">
                <a:solidFill>
                  <a:schemeClr val="bg1"/>
                </a:solidFill>
              </a:defRPr>
            </a:lvl1pPr>
            <a:lvl2pPr marL="114300" indent="0">
              <a:spcBef>
                <a:spcPts val="0"/>
              </a:spcBef>
              <a:buNone/>
              <a:defRPr sz="1200">
                <a:solidFill>
                  <a:schemeClr val="bg1"/>
                </a:solidFill>
              </a:defRPr>
            </a:lvl2pPr>
            <a:lvl3pPr marL="228600" indent="0">
              <a:spcBef>
                <a:spcPts val="0"/>
              </a:spcBef>
              <a:buNone/>
              <a:defRPr sz="1200">
                <a:solidFill>
                  <a:schemeClr val="bg1"/>
                </a:solidFill>
              </a:defRPr>
            </a:lvl3pPr>
            <a:lvl4pPr marL="342900" indent="0">
              <a:spcBef>
                <a:spcPts val="0"/>
              </a:spcBef>
              <a:buNone/>
              <a:defRPr sz="1200">
                <a:solidFill>
                  <a:schemeClr val="bg1"/>
                </a:solidFill>
              </a:defRPr>
            </a:lvl4pPr>
            <a:lvl5pPr marL="457200" indent="0">
              <a:spcBef>
                <a:spcPts val="0"/>
              </a:spcBef>
              <a:buNone/>
              <a:defRPr sz="1200">
                <a:solidFill>
                  <a:schemeClr val="bg1"/>
                </a:solidFill>
              </a:defRPr>
            </a:lvl5pPr>
          </a:lstStyle>
          <a:p>
            <a:pPr lvl="0"/>
            <a:r>
              <a:rPr lang="en-US"/>
              <a:t>Presentation subtitle, Arial 24pt, sentence case</a:t>
            </a:r>
          </a:p>
        </p:txBody>
      </p:sp>
      <p:sp>
        <p:nvSpPr>
          <p:cNvPr id="2" name="Placeholder - Title"/>
          <p:cNvSpPr>
            <a:spLocks noGrp="1"/>
          </p:cNvSpPr>
          <p:nvPr>
            <p:ph type="title" hasCustomPrompt="1"/>
          </p:nvPr>
        </p:nvSpPr>
        <p:spPr bwMode="gray">
          <a:xfrm>
            <a:off x="1564005" y="2212560"/>
            <a:ext cx="9063990" cy="1685077"/>
          </a:xfrm>
        </p:spPr>
        <p:txBody>
          <a:bodyPr anchor="b"/>
          <a:lstStyle>
            <a:lvl1pPr algn="ctr">
              <a:defRPr sz="6000" baseline="0">
                <a:solidFill>
                  <a:schemeClr val="bg1"/>
                </a:solidFill>
                <a:latin typeface="+mj-lt"/>
                <a:cs typeface="Times New Roman" panose="02020603050405020304" pitchFamily="18" charset="0"/>
              </a:defRPr>
            </a:lvl1pPr>
          </a:lstStyle>
          <a:p>
            <a:r>
              <a:rPr lang="en-US"/>
              <a:t>Presentation title – </a:t>
            </a:r>
            <a:br>
              <a:rPr lang="en-US"/>
            </a:br>
            <a:r>
              <a:rPr lang="en-US"/>
              <a:t>TNR 60pt, sentence case</a:t>
            </a:r>
          </a:p>
        </p:txBody>
      </p:sp>
      <p:cxnSp>
        <p:nvCxnSpPr>
          <p:cNvPr id="4" name="Straight Connector 3">
            <a:extLst>
              <a:ext uri="{C183D7F6-B498-43B3-948B-1728B52AA6E4}">
                <adec:decorative xmlns:adec="http://schemas.microsoft.com/office/drawing/2017/decorative" val="1"/>
              </a:ext>
            </a:extLst>
          </p:cNvPr>
          <p:cNvCxnSpPr/>
          <p:nvPr userDrawn="1"/>
        </p:nvCxnSpPr>
        <p:spPr bwMode="invGray">
          <a:xfrm>
            <a:off x="5701665" y="4206240"/>
            <a:ext cx="788670" cy="0"/>
          </a:xfrm>
          <a:prstGeom prst="line">
            <a:avLst/>
          </a:prstGeom>
          <a:ln w="28575">
            <a:solidFill>
              <a:schemeClr val="accent6"/>
            </a:solidFill>
            <a:headEnd type="none" w="med" len="med"/>
            <a:tailEnd w="med" len="me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0B9D43B-6D95-49EF-A7DF-A645093531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9600" y="600471"/>
            <a:ext cx="1901952" cy="526599"/>
          </a:xfrm>
          <a:prstGeom prst="rect">
            <a:avLst/>
          </a:prstGeom>
        </p:spPr>
      </p:pic>
    </p:spTree>
    <p:extLst>
      <p:ext uri="{BB962C8B-B14F-4D97-AF65-F5344CB8AC3E}">
        <p14:creationId xmlns:p14="http://schemas.microsoft.com/office/powerpoint/2010/main" val="3759085958"/>
      </p:ext>
    </p:extLst>
  </p:cSld>
  <p:clrMapOvr>
    <a:masterClrMapping/>
  </p:clrMapOvr>
  <p:extLst>
    <p:ext uri="{DCECCB84-F9BA-43D5-87BE-67443E8EF086}">
      <p15:sldGuideLst xmlns:p15="http://schemas.microsoft.com/office/powerpoint/2012/main">
        <p15:guide id="1" pos="979">
          <p15:clr>
            <a:srgbClr val="FBAE40"/>
          </p15:clr>
        </p15:guide>
        <p15:guide id="2" orient="horz" pos="2852">
          <p15:clr>
            <a:srgbClr val="FBAE40"/>
          </p15:clr>
        </p15:guide>
        <p15:guide id="4" orient="horz" pos="2466">
          <p15:clr>
            <a:srgbClr val="FBAE40"/>
          </p15:clr>
        </p15:guide>
        <p15:guide id="5" pos="670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330" name="Picture 329">
            <a:extLst>
              <a:ext uri="{FF2B5EF4-FFF2-40B4-BE49-F238E27FC236}">
                <a16:creationId xmlns:a16="http://schemas.microsoft.com/office/drawing/2014/main" id="{1BE4BCF6-9E92-45E8-89F6-CC57B5018CA1}"/>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331" name="Picture 330">
            <a:extLst>
              <a:ext uri="{FF2B5EF4-FFF2-40B4-BE49-F238E27FC236}">
                <a16:creationId xmlns:a16="http://schemas.microsoft.com/office/drawing/2014/main" id="{8C61108E-E18F-462D-8325-BE454248AF0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329" name="Parallelogram 328">
            <a:extLst>
              <a:ext uri="{FF2B5EF4-FFF2-40B4-BE49-F238E27FC236}">
                <a16:creationId xmlns:a16="http://schemas.microsoft.com/office/drawing/2014/main" id="{6551C16D-7D05-42EB-A655-79CD040D8CC6}"/>
              </a:ext>
              <a:ext uri="{C183D7F6-B498-43B3-948B-1728B52AA6E4}">
                <adec:decorative xmlns:adec="http://schemas.microsoft.com/office/drawing/2017/decorative" val="1"/>
              </a:ext>
            </a:extLst>
          </p:cNvPr>
          <p:cNvSpPr>
            <a:spLocks noChangeAspect="1"/>
          </p:cNvSpPr>
          <p:nvPr userDrawn="1"/>
        </p:nvSpPr>
        <p:spPr bwMode="gray">
          <a:xfrm flipH="1">
            <a:off x="903039" y="1033887"/>
            <a:ext cx="5894303" cy="4425696"/>
          </a:xfrm>
          <a:prstGeom prst="parallelogram">
            <a:avLst>
              <a:gd name="adj" fmla="val 64560"/>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aceholder - Subtitle"/>
          <p:cNvSpPr>
            <a:spLocks noGrp="1"/>
          </p:cNvSpPr>
          <p:nvPr userDrawn="1">
            <p:ph type="body" sz="quarter" idx="19" hasCustomPrompt="1"/>
          </p:nvPr>
        </p:nvSpPr>
        <p:spPr bwMode="gray">
          <a:xfrm>
            <a:off x="2708217" y="3804911"/>
            <a:ext cx="7958141" cy="1348061"/>
          </a:xfrm>
        </p:spPr>
        <p:txBody>
          <a:bodyPr/>
          <a:lstStyle>
            <a:lvl1pPr marL="0" indent="0">
              <a:lnSpc>
                <a:spcPct val="90000"/>
              </a:lnSpc>
              <a:spcBef>
                <a:spcPts val="0"/>
              </a:spcBef>
              <a:buNone/>
              <a:defRPr sz="4800">
                <a:solidFill>
                  <a:schemeClr val="tx1"/>
                </a:solidFill>
                <a:latin typeface="+mj-lt"/>
                <a:cs typeface="Times New Roman" panose="02020603050405020304" pitchFamily="18" charset="0"/>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a:t>Section title – TNR 48pt, sentence case</a:t>
            </a:r>
          </a:p>
        </p:txBody>
      </p:sp>
      <p:sp>
        <p:nvSpPr>
          <p:cNvPr id="37"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sp>
        <p:nvSpPr>
          <p:cNvPr id="4" name="Text Placeholder 3"/>
          <p:cNvSpPr>
            <a:spLocks noGrp="1"/>
          </p:cNvSpPr>
          <p:nvPr userDrawn="1">
            <p:ph type="body" sz="quarter" idx="20" hasCustomPrompt="1"/>
          </p:nvPr>
        </p:nvSpPr>
        <p:spPr bwMode="gray">
          <a:xfrm>
            <a:off x="2641867" y="1718186"/>
            <a:ext cx="2257425" cy="2308324"/>
          </a:xfrm>
        </p:spPr>
        <p:txBody>
          <a:bodyPr/>
          <a:lstStyle>
            <a:lvl1pPr marL="0" indent="0">
              <a:spcBef>
                <a:spcPts val="0"/>
              </a:spcBef>
              <a:buNone/>
              <a:defRPr sz="15000">
                <a:latin typeface="+mj-lt"/>
                <a:cs typeface="Times New Roman" panose="02020603050405020304" pitchFamily="18" charset="0"/>
              </a:defRPr>
            </a:lvl1pPr>
          </a:lstStyle>
          <a:p>
            <a:pPr lvl="0"/>
            <a:r>
              <a:rPr lang="en-US"/>
              <a:t>01</a:t>
            </a:r>
          </a:p>
        </p:txBody>
      </p:sp>
      <p:pic>
        <p:nvPicPr>
          <p:cNvPr id="187" name="Graphic 186">
            <a:extLst>
              <a:ext uri="{FF2B5EF4-FFF2-40B4-BE49-F238E27FC236}">
                <a16:creationId xmlns:a16="http://schemas.microsoft.com/office/drawing/2014/main" id="{706DDC79-2967-446F-878C-34C50439342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1" y="6273198"/>
            <a:ext cx="1051558" cy="291148"/>
          </a:xfrm>
          <a:prstGeom prst="rect">
            <a:avLst/>
          </a:prstGeom>
        </p:spPr>
      </p:pic>
      <p:pic>
        <p:nvPicPr>
          <p:cNvPr id="168" name="Graphic 167">
            <a:extLst>
              <a:ext uri="{FF2B5EF4-FFF2-40B4-BE49-F238E27FC236}">
                <a16:creationId xmlns:a16="http://schemas.microsoft.com/office/drawing/2014/main" id="{E2516D7D-1315-4D9E-A9B0-56715346A782}"/>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3037979042"/>
      </p:ext>
    </p:extLst>
  </p:cSld>
  <p:clrMapOvr>
    <a:masterClrMapping/>
  </p:clrMapOvr>
  <p:extLst>
    <p:ext uri="{DCECCB84-F9BA-43D5-87BE-67443E8EF086}">
      <p15:sldGuideLst xmlns:p15="http://schemas.microsoft.com/office/powerpoint/2012/main">
        <p15:guide id="1" pos="1704">
          <p15:clr>
            <a:srgbClr val="FBAE40"/>
          </p15:clr>
        </p15:guide>
        <p15:guide id="2" pos="6722">
          <p15:clr>
            <a:srgbClr val="FBAE40"/>
          </p15:clr>
        </p15:guide>
        <p15:guide id="3" orient="horz" pos="239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9" name="Placeholder - Footnote"/>
          <p:cNvSpPr>
            <a:spLocks noGrp="1"/>
          </p:cNvSpPr>
          <p:nvPr>
            <p:ph type="body" sz="quarter" idx="28" hasCustomPrompt="1"/>
          </p:nvPr>
        </p:nvSpPr>
        <p:spPr bwMode="gray">
          <a:xfrm>
            <a:off x="612773" y="5952324"/>
            <a:ext cx="3657600" cy="215444"/>
          </a:xfrm>
        </p:spPr>
        <p:txBody>
          <a:bodyPr lIns="0" rIns="0" bIns="0" anchor="b" anchorCtr="0"/>
          <a:lstStyle>
            <a:lvl1pPr marL="115888" indent="-115888">
              <a:spcBef>
                <a:spcPts val="200"/>
              </a:spcBef>
              <a:buClr>
                <a:schemeClr val="accent3"/>
              </a:buClr>
              <a:buFont typeface="+mj-lt"/>
              <a:buAutoNum type="arabicPeriod"/>
              <a:defRPr lang="en-US" sz="700" kern="1200" baseline="0" dirty="0" smtClean="0">
                <a:solidFill>
                  <a:schemeClr val="accent3"/>
                </a:solidFill>
                <a:latin typeface="+mn-lt"/>
                <a:ea typeface="+mn-ea"/>
                <a:cs typeface="+mn-cs"/>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Click to add footnote. Numbers appear automatically (no additional space or tab needed). Use a period at the end of each footnote. Stretch the box to the right as needed.</a:t>
            </a:r>
          </a:p>
        </p:txBody>
      </p:sp>
      <p:sp>
        <p:nvSpPr>
          <p:cNvPr id="27" name="Placeholder - Source"/>
          <p:cNvSpPr>
            <a:spLocks noGrp="1"/>
          </p:cNvSpPr>
          <p:nvPr>
            <p:ph type="body" sz="quarter" idx="27" hasCustomPrompt="1"/>
          </p:nvPr>
        </p:nvSpPr>
        <p:spPr bwMode="gray">
          <a:xfrm>
            <a:off x="8809022" y="5952324"/>
            <a:ext cx="2767408" cy="215444"/>
          </a:xfrm>
        </p:spPr>
        <p:txBody>
          <a:bodyPr rIns="0" bIns="0" anchor="b" anchorCtr="0"/>
          <a:lstStyle>
            <a:lvl1pPr marL="0" indent="0">
              <a:spcBef>
                <a:spcPts val="0"/>
              </a:spcBef>
              <a:buNone/>
              <a:defRPr sz="700" baseline="0">
                <a:solidFill>
                  <a:schemeClr val="accent3"/>
                </a:solidFill>
              </a:defRPr>
            </a:lvl1pPr>
            <a:lvl2pPr marL="114300" indent="0">
              <a:spcBef>
                <a:spcPts val="0"/>
              </a:spcBef>
              <a:buNone/>
              <a:defRPr sz="500"/>
            </a:lvl2pPr>
            <a:lvl3pPr marL="228600" indent="0">
              <a:spcBef>
                <a:spcPts val="0"/>
              </a:spcBef>
              <a:buNone/>
              <a:defRPr sz="500"/>
            </a:lvl3pPr>
            <a:lvl4pPr marL="342900" indent="0">
              <a:spcBef>
                <a:spcPts val="0"/>
              </a:spcBef>
              <a:buNone/>
              <a:defRPr sz="500"/>
            </a:lvl4pPr>
            <a:lvl5pPr marL="457200" indent="0">
              <a:spcBef>
                <a:spcPts val="0"/>
              </a:spcBef>
              <a:buNone/>
              <a:defRPr sz="500"/>
            </a:lvl5pPr>
          </a:lstStyle>
          <a:p>
            <a:pPr lvl="0"/>
            <a:r>
              <a:rPr lang="en-US"/>
              <a:t>Source: Click to add source. Use a single space after “Source:” and a period at the end of the source. Stretch the box to the left as needed.</a:t>
            </a:r>
          </a:p>
        </p:txBody>
      </p:sp>
      <p:sp>
        <p:nvSpPr>
          <p:cNvPr id="2" name="Title 1"/>
          <p:cNvSpPr>
            <a:spLocks noGrp="1"/>
          </p:cNvSpPr>
          <p:nvPr>
            <p:ph type="title" hasCustomPrompt="1"/>
          </p:nvPr>
        </p:nvSpPr>
        <p:spPr bwMode="gray">
          <a:xfrm>
            <a:off x="612774" y="588771"/>
            <a:ext cx="10972801" cy="540917"/>
          </a:xfrm>
        </p:spPr>
        <p:txBody>
          <a:bodyPr/>
          <a:lstStyle>
            <a:lvl1pPr>
              <a:defRPr/>
            </a:lvl1pPr>
          </a:lstStyle>
          <a:p>
            <a:r>
              <a:rPr lang="en-US"/>
              <a:t>Slide title, Times New Roman 38pt, sentence case</a:t>
            </a:r>
          </a:p>
        </p:txBody>
      </p:sp>
      <p:sp>
        <p:nvSpPr>
          <p:cNvPr id="228" name="Slide Number">
            <a:extLst>
              <a:ext uri="{FF2B5EF4-FFF2-40B4-BE49-F238E27FC236}">
                <a16:creationId xmlns:a16="http://schemas.microsoft.com/office/drawing/2014/main" id="{32F00C1D-B606-44BC-A70C-599AD1779AC9}"/>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229" name="Graphic 228">
            <a:extLst>
              <a:ext uri="{FF2B5EF4-FFF2-40B4-BE49-F238E27FC236}">
                <a16:creationId xmlns:a16="http://schemas.microsoft.com/office/drawing/2014/main" id="{EC5DBFAD-83A3-48FD-AE5A-C5DDE87105D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1" y="6273198"/>
            <a:ext cx="1051558" cy="291148"/>
          </a:xfrm>
          <a:prstGeom prst="rect">
            <a:avLst/>
          </a:prstGeom>
        </p:spPr>
      </p:pic>
      <p:pic>
        <p:nvPicPr>
          <p:cNvPr id="196" name="Graphic 195">
            <a:extLst>
              <a:ext uri="{FF2B5EF4-FFF2-40B4-BE49-F238E27FC236}">
                <a16:creationId xmlns:a16="http://schemas.microsoft.com/office/drawing/2014/main" id="{CB71F512-DF86-4D8A-8A82-08F0E2494B8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2451743756"/>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109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pact slide - Dark">
    <p:bg bwMode="gray">
      <p:bgPr>
        <a:solidFill>
          <a:schemeClr val="accent5"/>
        </a:solidFill>
        <a:effectLst/>
      </p:bgPr>
    </p:bg>
    <p:spTree>
      <p:nvGrpSpPr>
        <p:cNvPr id="1" name=""/>
        <p:cNvGrpSpPr/>
        <p:nvPr/>
      </p:nvGrpSpPr>
      <p:grpSpPr>
        <a:xfrm>
          <a:off x="0" y="0"/>
          <a:ext cx="0" cy="0"/>
          <a:chOff x="0" y="0"/>
          <a:chExt cx="0" cy="0"/>
        </a:xfrm>
      </p:grpSpPr>
      <p:sp>
        <p:nvSpPr>
          <p:cNvPr id="166" name="Parallelogram 165">
            <a:extLst>
              <a:ext uri="{FF2B5EF4-FFF2-40B4-BE49-F238E27FC236}">
                <a16:creationId xmlns:a16="http://schemas.microsoft.com/office/drawing/2014/main" id="{D108E857-2F65-45BF-88AB-8965CF812E48}"/>
              </a:ext>
              <a:ext uri="{C183D7F6-B498-43B3-948B-1728B52AA6E4}">
                <adec:decorative xmlns:adec="http://schemas.microsoft.com/office/drawing/2017/decorative" val="1"/>
              </a:ext>
            </a:extLst>
          </p:cNvPr>
          <p:cNvSpPr>
            <a:spLocks noChangeAspect="1"/>
          </p:cNvSpPr>
          <p:nvPr userDrawn="1"/>
        </p:nvSpPr>
        <p:spPr bwMode="gray">
          <a:xfrm flipH="1">
            <a:off x="3265729" y="1216152"/>
            <a:ext cx="5660542" cy="4425696"/>
          </a:xfrm>
          <a:prstGeom prst="parallelogram">
            <a:avLst>
              <a:gd name="adj" fmla="val 65186"/>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5" y="2084548"/>
            <a:ext cx="9728671" cy="2166747"/>
          </a:xfrm>
        </p:spPr>
        <p:txBody>
          <a:bodyPr>
            <a:spAutoFit/>
          </a:bodyPr>
          <a:lstStyle>
            <a:lvl1pPr marL="0" indent="0">
              <a:lnSpc>
                <a:spcPct val="110000"/>
              </a:lnSpc>
              <a:spcBef>
                <a:spcPts val="1800"/>
              </a:spcBef>
              <a:buNone/>
              <a:defRPr sz="3200" baseline="0">
                <a:solidFill>
                  <a:schemeClr val="bg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167" name="Slide Number">
            <a:extLst>
              <a:ext uri="{FF2B5EF4-FFF2-40B4-BE49-F238E27FC236}">
                <a16:creationId xmlns:a16="http://schemas.microsoft.com/office/drawing/2014/main" id="{6754ED1A-2097-4104-9479-BB369FD3B52D}"/>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pic>
        <p:nvPicPr>
          <p:cNvPr id="169" name="Graphic 168">
            <a:extLst>
              <a:ext uri="{FF2B5EF4-FFF2-40B4-BE49-F238E27FC236}">
                <a16:creationId xmlns:a16="http://schemas.microsoft.com/office/drawing/2014/main" id="{183B66EE-8447-4829-BF62-C83DCE5FE1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609600" y="6273198"/>
            <a:ext cx="1051560" cy="291148"/>
          </a:xfrm>
          <a:prstGeom prst="rect">
            <a:avLst/>
          </a:prstGeom>
        </p:spPr>
      </p:pic>
      <p:pic>
        <p:nvPicPr>
          <p:cNvPr id="168" name="Graphic 167">
            <a:extLst>
              <a:ext uri="{FF2B5EF4-FFF2-40B4-BE49-F238E27FC236}">
                <a16:creationId xmlns:a16="http://schemas.microsoft.com/office/drawing/2014/main" id="{650BCF0F-4A5E-4085-9F61-DCE145DD197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282965753"/>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pact slide - Light">
    <p:bg bwMode="gray">
      <p:bgPr>
        <a:solidFill>
          <a:schemeClr val="tx2"/>
        </a:solidFill>
        <a:effectLst/>
      </p:bgPr>
    </p:bg>
    <p:spTree>
      <p:nvGrpSpPr>
        <p:cNvPr id="1" name=""/>
        <p:cNvGrpSpPr/>
        <p:nvPr/>
      </p:nvGrpSpPr>
      <p:grpSpPr>
        <a:xfrm>
          <a:off x="0" y="0"/>
          <a:ext cx="0" cy="0"/>
          <a:chOff x="0" y="0"/>
          <a:chExt cx="0" cy="0"/>
        </a:xfrm>
      </p:grpSpPr>
      <p:pic>
        <p:nvPicPr>
          <p:cNvPr id="176" name="Picture 175">
            <a:extLst>
              <a:ext uri="{FF2B5EF4-FFF2-40B4-BE49-F238E27FC236}">
                <a16:creationId xmlns:a16="http://schemas.microsoft.com/office/drawing/2014/main" id="{BB396139-6543-461A-B7C5-9FEBB6C93140}"/>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rot="10800000">
            <a:off x="1" y="3933699"/>
            <a:ext cx="12192000" cy="1801939"/>
          </a:xfrm>
          <a:prstGeom prst="rect">
            <a:avLst/>
          </a:prstGeom>
        </p:spPr>
      </p:pic>
      <p:pic>
        <p:nvPicPr>
          <p:cNvPr id="177" name="Picture 176">
            <a:extLst>
              <a:ext uri="{FF2B5EF4-FFF2-40B4-BE49-F238E27FC236}">
                <a16:creationId xmlns:a16="http://schemas.microsoft.com/office/drawing/2014/main" id="{C451F22D-8094-473F-B672-CFEFBCCECADE}"/>
              </a:ext>
              <a:ext uri="{C183D7F6-B498-43B3-948B-1728B52AA6E4}">
                <adec:decorative xmlns:adec="http://schemas.microsoft.com/office/drawing/2017/decorative" val="1"/>
              </a:ext>
            </a:extLst>
          </p:cNvPr>
          <p:cNvPicPr>
            <a:picLocks noChangeAspect="1"/>
          </p:cNvPicPr>
          <p:nvPr userDrawn="1"/>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gray">
          <a:xfrm>
            <a:off x="1" y="757832"/>
            <a:ext cx="12192000" cy="1801939"/>
          </a:xfrm>
          <a:prstGeom prst="rect">
            <a:avLst/>
          </a:prstGeom>
        </p:spPr>
      </p:pic>
      <p:sp>
        <p:nvSpPr>
          <p:cNvPr id="173" name="Parallelogram 172">
            <a:extLst>
              <a:ext uri="{FF2B5EF4-FFF2-40B4-BE49-F238E27FC236}">
                <a16:creationId xmlns:a16="http://schemas.microsoft.com/office/drawing/2014/main" id="{BEF50957-B6B6-44D1-8413-6ADF8E668227}"/>
              </a:ext>
              <a:ext uri="{C183D7F6-B498-43B3-948B-1728B52AA6E4}">
                <adec:decorative xmlns:adec="http://schemas.microsoft.com/office/drawing/2017/decorative" val="1"/>
              </a:ext>
            </a:extLst>
          </p:cNvPr>
          <p:cNvSpPr>
            <a:spLocks noChangeAspect="1"/>
          </p:cNvSpPr>
          <p:nvPr userDrawn="1"/>
        </p:nvSpPr>
        <p:spPr bwMode="gray">
          <a:xfrm flipH="1">
            <a:off x="3265729" y="1039150"/>
            <a:ext cx="5660542" cy="4425696"/>
          </a:xfrm>
          <a:prstGeom prst="parallelogram">
            <a:avLst>
              <a:gd name="adj" fmla="val 65186"/>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p:cNvSpPr>
            <a:spLocks noGrp="1"/>
          </p:cNvSpPr>
          <p:nvPr userDrawn="1">
            <p:ph type="body" sz="quarter" idx="27" hasCustomPrompt="1"/>
          </p:nvPr>
        </p:nvSpPr>
        <p:spPr bwMode="gray">
          <a:xfrm>
            <a:off x="1231664" y="2168625"/>
            <a:ext cx="9728671" cy="2166747"/>
          </a:xfrm>
        </p:spPr>
        <p:txBody>
          <a:bodyPr>
            <a:spAutoFit/>
          </a:bodyPr>
          <a:lstStyle>
            <a:lvl1pPr marL="0" indent="0">
              <a:lnSpc>
                <a:spcPct val="110000"/>
              </a:lnSpc>
              <a:spcBef>
                <a:spcPts val="1800"/>
              </a:spcBef>
              <a:buNone/>
              <a:defRPr sz="3200" baseline="0">
                <a:solidFill>
                  <a:schemeClr val="tx1"/>
                </a:solidFill>
                <a:latin typeface="+mj-lt"/>
                <a:cs typeface="Times New Roman" panose="02020603050405020304" pitchFamily="18" charset="0"/>
              </a:defRPr>
            </a:lvl1pPr>
            <a:lvl2pPr marL="163289" indent="0">
              <a:spcBef>
                <a:spcPts val="0"/>
              </a:spcBef>
              <a:buNone/>
              <a:defRPr sz="2000">
                <a:solidFill>
                  <a:schemeClr val="accent3"/>
                </a:solidFill>
              </a:defRPr>
            </a:lvl2pPr>
            <a:lvl3pPr marL="326578" indent="0">
              <a:spcBef>
                <a:spcPts val="0"/>
              </a:spcBef>
              <a:buNone/>
              <a:defRPr sz="2000">
                <a:solidFill>
                  <a:schemeClr val="accent3"/>
                </a:solidFill>
              </a:defRPr>
            </a:lvl3pPr>
            <a:lvl4pPr marL="489867" indent="0">
              <a:spcBef>
                <a:spcPts val="0"/>
              </a:spcBef>
              <a:buNone/>
              <a:defRPr sz="2000">
                <a:solidFill>
                  <a:schemeClr val="accent3"/>
                </a:solidFill>
              </a:defRPr>
            </a:lvl4pPr>
            <a:lvl5pPr marL="653156" indent="0">
              <a:spcBef>
                <a:spcPts val="0"/>
              </a:spcBef>
              <a:buNone/>
              <a:defRPr sz="2000">
                <a:solidFill>
                  <a:schemeClr val="accent3"/>
                </a:solidFill>
              </a:defRPr>
            </a:lvl5pPr>
          </a:lstStyle>
          <a:p>
            <a:pPr lvl="0"/>
            <a:r>
              <a:rPr lang="en-US"/>
              <a:t>“Previously, I would never know if employees had their most productive day. The employee wouldn’t even know. Now throughout the day, we both know if they are tracking to have their ‘best day ever’ and we can celebrate it!”</a:t>
            </a:r>
          </a:p>
        </p:txBody>
      </p:sp>
      <p:sp>
        <p:nvSpPr>
          <p:cNvPr id="14" name="Text Placeholder 6"/>
          <p:cNvSpPr>
            <a:spLocks noGrp="1"/>
          </p:cNvSpPr>
          <p:nvPr userDrawn="1">
            <p:ph type="body" sz="quarter" idx="28" hasCustomPrompt="1"/>
          </p:nvPr>
        </p:nvSpPr>
        <p:spPr bwMode="gray">
          <a:xfrm>
            <a:off x="8805798" y="5952207"/>
            <a:ext cx="2770632" cy="215444"/>
          </a:xfrm>
        </p:spPr>
        <p:txBody>
          <a:bodyPr rIns="0" bIns="0" anchor="b" anchorCtr="0"/>
          <a:lstStyle>
            <a:lvl1pPr marL="0" indent="0">
              <a:spcBef>
                <a:spcPts val="0"/>
              </a:spcBef>
              <a:buNone/>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Source: Click to add source. Use a single space after “Source:” and a period at the end of the source. Stretch the box to the left as needed.</a:t>
            </a:r>
          </a:p>
        </p:txBody>
      </p:sp>
      <p:sp>
        <p:nvSpPr>
          <p:cNvPr id="9" name="Text Placeholder 6"/>
          <p:cNvSpPr>
            <a:spLocks noGrp="1"/>
          </p:cNvSpPr>
          <p:nvPr userDrawn="1">
            <p:ph type="body" sz="quarter" idx="30" hasCustomPrompt="1"/>
          </p:nvPr>
        </p:nvSpPr>
        <p:spPr bwMode="gray">
          <a:xfrm>
            <a:off x="612773" y="5952207"/>
            <a:ext cx="3657600" cy="215444"/>
          </a:xfrm>
        </p:spPr>
        <p:txBody>
          <a:bodyPr lIns="0" rIns="0" bIns="0" anchor="b" anchorCtr="0"/>
          <a:lstStyle>
            <a:lvl1pPr marL="115888" indent="-115888">
              <a:spcBef>
                <a:spcPts val="200"/>
              </a:spcBef>
              <a:buClr>
                <a:schemeClr val="accent3"/>
              </a:buClr>
              <a:buFont typeface="+mj-lt"/>
              <a:buAutoNum type="arabicPeriod"/>
              <a:defRPr sz="700">
                <a:solidFill>
                  <a:schemeClr val="accent3"/>
                </a:solidFill>
              </a:defRPr>
            </a:lvl1pPr>
            <a:lvl2pPr marL="163289" indent="0">
              <a:spcBef>
                <a:spcPts val="0"/>
              </a:spcBef>
              <a:buNone/>
              <a:defRPr sz="714"/>
            </a:lvl2pPr>
            <a:lvl3pPr marL="326578" indent="0">
              <a:spcBef>
                <a:spcPts val="0"/>
              </a:spcBef>
              <a:buNone/>
              <a:defRPr sz="714"/>
            </a:lvl3pPr>
            <a:lvl4pPr marL="489867" indent="0">
              <a:spcBef>
                <a:spcPts val="0"/>
              </a:spcBef>
              <a:buNone/>
              <a:defRPr sz="714"/>
            </a:lvl4pPr>
            <a:lvl5pPr marL="653156" indent="0">
              <a:spcBef>
                <a:spcPts val="0"/>
              </a:spcBef>
              <a:buNone/>
              <a:defRPr sz="714"/>
            </a:lvl5pPr>
          </a:lstStyle>
          <a:p>
            <a:pPr lvl="0"/>
            <a:r>
              <a:rPr lang="en-US"/>
              <a:t>Click to add footnote. Numbers appear automatically (no additional space or tab needed). Use a period at the end of each footnote. Stretch the box to the right as needed.</a:t>
            </a:r>
          </a:p>
        </p:txBody>
      </p:sp>
      <p:sp>
        <p:nvSpPr>
          <p:cNvPr id="44" name="Slide Numbe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bg1"/>
                </a:solidFill>
                <a:latin typeface="+mn-lt"/>
                <a:cs typeface="Arial" panose="020B0604020202020204" pitchFamily="34" charset="0"/>
              </a:rPr>
              <a:t>‹#›</a:t>
            </a:fld>
            <a:endParaRPr lang="en-US" sz="1200" b="1">
              <a:solidFill>
                <a:schemeClr val="bg1"/>
              </a:solidFill>
              <a:latin typeface="+mn-lt"/>
            </a:endParaRPr>
          </a:p>
        </p:txBody>
      </p:sp>
      <p:sp>
        <p:nvSpPr>
          <p:cNvPr id="359" name="Slide Number"/>
          <p:cNvSpPr txBox="1"/>
          <p:nvPr userDrawn="1"/>
        </p:nvSpPr>
        <p:spPr bwMode="gray">
          <a:xfrm>
            <a:off x="11129268" y="6242419"/>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72" name="Graphic 171">
            <a:extLst>
              <a:ext uri="{FF2B5EF4-FFF2-40B4-BE49-F238E27FC236}">
                <a16:creationId xmlns:a16="http://schemas.microsoft.com/office/drawing/2014/main" id="{3CE2EA42-5FF6-4828-93A7-CB7DA9FCEEA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609600" y="6273198"/>
            <a:ext cx="1051560" cy="291148"/>
          </a:xfrm>
          <a:prstGeom prst="rect">
            <a:avLst/>
          </a:prstGeom>
        </p:spPr>
      </p:pic>
      <p:pic>
        <p:nvPicPr>
          <p:cNvPr id="170" name="Graphic 169">
            <a:extLst>
              <a:ext uri="{FF2B5EF4-FFF2-40B4-BE49-F238E27FC236}">
                <a16:creationId xmlns:a16="http://schemas.microsoft.com/office/drawing/2014/main" id="{E8F4F1AC-204B-4D3B-A057-F367FD428C9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896065" y="6311465"/>
            <a:ext cx="9281141" cy="101571"/>
          </a:xfrm>
          <a:prstGeom prst="rect">
            <a:avLst/>
          </a:prstGeom>
        </p:spPr>
      </p:pic>
    </p:spTree>
    <p:extLst>
      <p:ext uri="{BB962C8B-B14F-4D97-AF65-F5344CB8AC3E}">
        <p14:creationId xmlns:p14="http://schemas.microsoft.com/office/powerpoint/2010/main" val="300323096"/>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479">
          <p15:clr>
            <a:srgbClr val="FBAE40"/>
          </p15:clr>
        </p15:guide>
        <p15:guide id="3" orient="horz" pos="3613">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56849"/>
      </p:ext>
    </p:extLst>
  </p:cSld>
  <p:clrMapOvr>
    <a:masterClrMapping/>
  </p:clrMapOvr>
  <p:extLst>
    <p:ext uri="{DCECCB84-F9BA-43D5-87BE-67443E8EF086}">
      <p15:sldGuideLst xmlns:p15="http://schemas.microsoft.com/office/powerpoint/2012/main">
        <p15:guide id="1" orient="horz" pos="3889">
          <p15:clr>
            <a:srgbClr val="FBAE40"/>
          </p15:clr>
        </p15:guide>
        <p15:guide id="2" orient="horz" pos="3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egal Caveat">
    <p:spTree>
      <p:nvGrpSpPr>
        <p:cNvPr id="1" name=""/>
        <p:cNvGrpSpPr/>
        <p:nvPr/>
      </p:nvGrpSpPr>
      <p:grpSpPr>
        <a:xfrm>
          <a:off x="0" y="0"/>
          <a:ext cx="0" cy="0"/>
          <a:chOff x="0" y="0"/>
          <a:chExt cx="0" cy="0"/>
        </a:xfrm>
      </p:grpSpPr>
      <p:sp>
        <p:nvSpPr>
          <p:cNvPr id="3" name="Date Placeholder 2" hidden="1"/>
          <p:cNvSpPr>
            <a:spLocks noGrp="1"/>
          </p:cNvSpPr>
          <p:nvPr>
            <p:ph type="dt" sz="half" idx="10"/>
          </p:nvPr>
        </p:nvSpPr>
        <p:spPr bwMode="gray"/>
        <p:txBody>
          <a:bodyPr/>
          <a:lstStyle/>
          <a:p>
            <a:endParaRPr lang="en-US"/>
          </a:p>
        </p:txBody>
      </p:sp>
      <p:sp>
        <p:nvSpPr>
          <p:cNvPr id="4" name="Slide Number Placeholder 3" hidden="1"/>
          <p:cNvSpPr>
            <a:spLocks noGrp="1"/>
          </p:cNvSpPr>
          <p:nvPr>
            <p:ph type="sldNum" sz="quarter" idx="11"/>
          </p:nvPr>
        </p:nvSpPr>
        <p:spPr bwMode="gray"/>
        <p:txBody>
          <a:bodyPr/>
          <a:lstStyle/>
          <a:p>
            <a:fld id="{79A09FC8-B54D-47FB-9034-F0587B1C3005}" type="slidenum">
              <a:rPr lang="en-US" smtClean="0"/>
              <a:pPr/>
              <a:t>‹#›</a:t>
            </a:fld>
            <a:endParaRPr lang="en-US"/>
          </a:p>
        </p:txBody>
      </p:sp>
      <p:grpSp>
        <p:nvGrpSpPr>
          <p:cNvPr id="9" name="Caveat"/>
          <p:cNvGrpSpPr/>
          <p:nvPr userDrawn="1"/>
        </p:nvGrpSpPr>
        <p:grpSpPr bwMode="gray">
          <a:xfrm>
            <a:off x="3041863" y="871768"/>
            <a:ext cx="7937074" cy="5004447"/>
            <a:chOff x="1541904" y="1270121"/>
            <a:chExt cx="7937074" cy="5004447"/>
          </a:xfrm>
        </p:grpSpPr>
        <p:sp>
          <p:nvSpPr>
            <p:cNvPr id="28" name="TextBox 27"/>
            <p:cNvSpPr txBox="1"/>
            <p:nvPr userDrawn="1"/>
          </p:nvSpPr>
          <p:spPr bwMode="gray">
            <a:xfrm>
              <a:off x="1541961" y="1270121"/>
              <a:ext cx="7937017" cy="5004447"/>
            </a:xfrm>
            <a:prstGeom prst="rect">
              <a:avLst/>
            </a:prstGeom>
            <a:noFill/>
          </p:spPr>
          <p:txBody>
            <a:bodyPr wrap="square" lIns="0" tIns="0" rIns="0" bIns="0" rtlCol="0">
              <a:spAutoFit/>
            </a:bodyPr>
            <a:lstStyle/>
            <a:p>
              <a:pPr>
                <a:lnSpc>
                  <a:spcPct val="110000"/>
                </a:lnSpc>
                <a:spcBef>
                  <a:spcPts val="400"/>
                </a:spcBef>
              </a:pPr>
              <a:r>
                <a:rPr lang="en-US" sz="800" b="0" spc="50">
                  <a:solidFill>
                    <a:schemeClr val="accent4"/>
                  </a:solidFill>
                </a:rPr>
                <a:t>LEGAL</a:t>
              </a:r>
              <a:r>
                <a:rPr lang="en-US" sz="800" b="0" spc="50" baseline="0">
                  <a:solidFill>
                    <a:schemeClr val="accent4"/>
                  </a:solidFill>
                </a:rPr>
                <a:t> CAVEAT</a:t>
              </a:r>
              <a:endParaRPr lang="en-US" sz="800" b="0" spc="50">
                <a:solidFill>
                  <a:schemeClr val="accent4"/>
                </a:solidFill>
              </a:endParaRPr>
            </a:p>
            <a:p>
              <a:pPr>
                <a:lnSpc>
                  <a:spcPct val="110000"/>
                </a:lnSpc>
                <a:spcBef>
                  <a:spcPts val="1200"/>
                </a:spcBef>
              </a:pPr>
              <a:r>
                <a:rPr lang="en-US" sz="800">
                  <a:solidFill>
                    <a:schemeClr val="accent4"/>
                  </a:solidFill>
                </a:rPr>
                <a:t>Advisory Board has made efforts to verify the accuracy of the information it provides to members. This report relies on data obtained from many sources, however, and Advisory Board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members should not rely on any legal commentary in this report as a basis for action, or assume that any tactics described herein would be permitted by applicable law or appropriate for a given member’s situation. Members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member and its employees and agents to abide by the terms set forth herein.</a:t>
              </a:r>
            </a:p>
            <a:p>
              <a:pPr>
                <a:lnSpc>
                  <a:spcPct val="110000"/>
                </a:lnSpc>
                <a:spcBef>
                  <a:spcPts val="800"/>
                </a:spcBef>
              </a:pPr>
              <a:r>
                <a:rPr lang="en-US" sz="800">
                  <a:solidFill>
                    <a:schemeClr val="accent4"/>
                  </a:solidFill>
                </a:rPr>
                <a:t>Advisory Board and the “A” logo are registered trademarks of The Advisory Board Company in the United States and other countries. Members are not permitted to use these trademarks, or any other trademark, product name, service name, trade name, and logo of Advisory Board without prior written consent of Advisory Board. All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Advisory Board and its products and services, or (b) an endorsement of the company or its products or services by Advisory Board. Advisory Board is not affiliated with any such company.</a:t>
              </a:r>
            </a:p>
            <a:p>
              <a:pPr>
                <a:lnSpc>
                  <a:spcPct val="110000"/>
                </a:lnSpc>
                <a:spcBef>
                  <a:spcPts val="1200"/>
                </a:spcBef>
              </a:pPr>
              <a:r>
                <a:rPr lang="en-US" sz="800" b="1">
                  <a:solidFill>
                    <a:schemeClr val="accent4"/>
                  </a:solidFill>
                </a:rPr>
                <a:t>IMPORTANT: Please read the following.</a:t>
              </a:r>
            </a:p>
            <a:p>
              <a:pPr>
                <a:lnSpc>
                  <a:spcPct val="110000"/>
                </a:lnSpc>
                <a:spcBef>
                  <a:spcPts val="400"/>
                </a:spcBef>
              </a:pPr>
              <a:r>
                <a:rPr lang="en-US" sz="800">
                  <a:solidFill>
                    <a:schemeClr val="accent4"/>
                  </a:solidFill>
                </a:rPr>
                <a:t>Advisory Board has prepared this report for the exclusive use of its members. Each member acknowledges and agrees that this report and the information contained herein (collectively, the “Report”) are confidential and proprietary to Advisory Board. By accepting delivery of this Report, each member agrees to abide by the terms as stated herein, including the following:</a:t>
              </a:r>
            </a:p>
            <a:p>
              <a:pPr marL="171450" indent="-171450">
                <a:lnSpc>
                  <a:spcPct val="110000"/>
                </a:lnSpc>
                <a:spcBef>
                  <a:spcPts val="800"/>
                </a:spcBef>
              </a:pPr>
              <a:r>
                <a:rPr lang="en-US" sz="800">
                  <a:solidFill>
                    <a:schemeClr val="accent4"/>
                  </a:solidFill>
                </a:rPr>
                <a:t>1.	Advisory Board owns all right, title, and interest in and to this Report. Except as stated herein, no right, license, permission, or interest of any kind in this Report is intended to be given, transferred to, or acquired by a member. Each member is authorized to use this Report only to the extent expressly authorized herein.</a:t>
              </a:r>
            </a:p>
            <a:p>
              <a:pPr marL="171450" indent="-171450">
                <a:lnSpc>
                  <a:spcPct val="110000"/>
                </a:lnSpc>
                <a:spcBef>
                  <a:spcPts val="800"/>
                </a:spcBef>
              </a:pPr>
              <a:r>
                <a:rPr lang="en-US" sz="800">
                  <a:solidFill>
                    <a:schemeClr val="accent4"/>
                  </a:solidFill>
                </a:rPr>
                <a:t>2.	Each member shall not sell, license, republish,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71450" indent="-171450">
                <a:lnSpc>
                  <a:spcPct val="110000"/>
                </a:lnSpc>
                <a:spcBef>
                  <a:spcPts val="800"/>
                </a:spcBef>
              </a:pPr>
              <a:r>
                <a:rPr lang="en-US" sz="800">
                  <a:solidFill>
                    <a:schemeClr val="accent4"/>
                  </a:solidFill>
                </a:rPr>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71450" indent="-171450">
                <a:lnSpc>
                  <a:spcPct val="110000"/>
                </a:lnSpc>
                <a:spcBef>
                  <a:spcPts val="800"/>
                </a:spcBef>
              </a:pPr>
              <a:r>
                <a:rPr lang="en-US" sz="800">
                  <a:solidFill>
                    <a:schemeClr val="accent4"/>
                  </a:solidFill>
                </a:rPr>
                <a:t>4.	Each member shall not remove from this Report any confidential markings, copyright notices, and/or other similar indicia herein.</a:t>
              </a:r>
            </a:p>
            <a:p>
              <a:pPr marL="171450" indent="-171450">
                <a:lnSpc>
                  <a:spcPct val="110000"/>
                </a:lnSpc>
                <a:spcBef>
                  <a:spcPts val="800"/>
                </a:spcBef>
              </a:pPr>
              <a:r>
                <a:rPr lang="en-US" sz="800">
                  <a:solidFill>
                    <a:schemeClr val="accent4"/>
                  </a:solidFill>
                </a:rPr>
                <a:t>5.	Each member is responsible for any breach of its obligations as stated herein by any of its employees or agents.</a:t>
              </a:r>
            </a:p>
            <a:p>
              <a:pPr marL="171450" indent="-171450">
                <a:lnSpc>
                  <a:spcPct val="110000"/>
                </a:lnSpc>
                <a:spcBef>
                  <a:spcPts val="800"/>
                </a:spcBef>
              </a:pPr>
              <a:r>
                <a:rPr lang="en-US" sz="800">
                  <a:solidFill>
                    <a:schemeClr val="accent4"/>
                  </a:solidFill>
                </a:rPr>
                <a:t>6.	If a member is unwilling to abide by any of the foregoing obligations, then such member shall promptly return this Report and all copies thereof to Advisory Board.</a:t>
              </a:r>
            </a:p>
          </p:txBody>
        </p:sp>
        <p:cxnSp>
          <p:nvCxnSpPr>
            <p:cNvPr id="27" name="Straight Connector 26">
              <a:extLst>
                <a:ext uri="{C183D7F6-B498-43B3-948B-1728B52AA6E4}">
                  <adec:decorative xmlns:adec="http://schemas.microsoft.com/office/drawing/2017/decorative" val="1"/>
                </a:ext>
              </a:extLst>
            </p:cNvPr>
            <p:cNvCxnSpPr/>
            <p:nvPr userDrawn="1"/>
          </p:nvCxnSpPr>
          <p:spPr bwMode="gray">
            <a:xfrm>
              <a:off x="1541904" y="1427230"/>
              <a:ext cx="7937074" cy="0"/>
            </a:xfrm>
            <a:prstGeom prst="line">
              <a:avLst/>
            </a:prstGeom>
            <a:ln w="1905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
        <p:nvSpPr>
          <p:cNvPr id="12" name="Copyright">
            <a:extLst>
              <a:ext uri="{FF2B5EF4-FFF2-40B4-BE49-F238E27FC236}">
                <a16:creationId xmlns:a16="http://schemas.microsoft.com/office/drawing/2014/main" id="{37ECBFDB-F3C1-4D03-9412-AB3FB1618EA0}"/>
              </a:ext>
            </a:extLst>
          </p:cNvPr>
          <p:cNvSpPr txBox="1"/>
          <p:nvPr userDrawn="1"/>
        </p:nvSpPr>
        <p:spPr bwMode="gray">
          <a:xfrm>
            <a:off x="811952"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2025 Advisory Board • All rights reserved • </a:t>
            </a:r>
            <a:r>
              <a:rPr lang="en-US" sz="700" b="1">
                <a:solidFill>
                  <a:schemeClr val="accent4"/>
                </a:solidFill>
                <a:latin typeface="+mj-lt"/>
                <a:cs typeface="Times New Roman" panose="02020603050405020304" pitchFamily="18" charset="0"/>
              </a:rPr>
              <a:t>advisory.com</a:t>
            </a:r>
          </a:p>
        </p:txBody>
      </p:sp>
      <p:sp>
        <p:nvSpPr>
          <p:cNvPr id="14" name="Slide Number">
            <a:extLst>
              <a:ext uri="{FF2B5EF4-FFF2-40B4-BE49-F238E27FC236}">
                <a16:creationId xmlns:a16="http://schemas.microsoft.com/office/drawing/2014/main" id="{3F095E33-003B-4E8E-853D-99C864317223}"/>
              </a:ext>
            </a:extLst>
          </p:cNvPr>
          <p:cNvSpPr txBox="1"/>
          <p:nvPr userDrawn="1"/>
        </p:nvSpPr>
        <p:spPr bwMode="gray">
          <a:xfrm>
            <a:off x="11127071" y="6261321"/>
            <a:ext cx="453989" cy="184666"/>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174E5-5A89-4125-921D-F628A3280987}" type="slidenum">
              <a:rPr lang="en-US" sz="1200" smtClean="0">
                <a:solidFill>
                  <a:schemeClr val="accent4"/>
                </a:solidFill>
                <a:latin typeface="+mn-lt"/>
                <a:cs typeface="Arial" panose="020B0604020202020204" pitchFamily="34" charset="0"/>
              </a:rPr>
              <a:t>‹#›</a:t>
            </a:fld>
            <a:endParaRPr lang="en-US" sz="1200" b="1">
              <a:solidFill>
                <a:schemeClr val="accent4"/>
              </a:solidFill>
              <a:latin typeface="+mn-lt"/>
            </a:endParaRPr>
          </a:p>
        </p:txBody>
      </p:sp>
      <p:pic>
        <p:nvPicPr>
          <p:cNvPr id="13" name="Graphic 12">
            <a:extLst>
              <a:ext uri="{FF2B5EF4-FFF2-40B4-BE49-F238E27FC236}">
                <a16:creationId xmlns:a16="http://schemas.microsoft.com/office/drawing/2014/main" id="{93313B97-D662-48C0-819F-7F9EC41248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811952" y="872894"/>
            <a:ext cx="1600200" cy="443052"/>
          </a:xfrm>
          <a:prstGeom prst="rect">
            <a:avLst/>
          </a:prstGeom>
        </p:spPr>
      </p:pic>
    </p:spTree>
    <p:extLst>
      <p:ext uri="{BB962C8B-B14F-4D97-AF65-F5344CB8AC3E}">
        <p14:creationId xmlns:p14="http://schemas.microsoft.com/office/powerpoint/2010/main" val="2336929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resentation End">
    <p:bg bwMode="gray">
      <p:bgPr>
        <a:solidFill>
          <a:schemeClr val="tx1"/>
        </a:solidFill>
        <a:effectLst/>
      </p:bgPr>
    </p:bg>
    <p:spTree>
      <p:nvGrpSpPr>
        <p:cNvPr id="1" name=""/>
        <p:cNvGrpSpPr/>
        <p:nvPr/>
      </p:nvGrpSpPr>
      <p:grpSpPr>
        <a:xfrm>
          <a:off x="0" y="0"/>
          <a:ext cx="0" cy="0"/>
          <a:chOff x="0" y="0"/>
          <a:chExt cx="0" cy="0"/>
        </a:xfrm>
      </p:grpSpPr>
      <p:sp>
        <p:nvSpPr>
          <p:cNvPr id="8" name="Parallelogram 7">
            <a:extLst>
              <a:ext uri="{C183D7F6-B498-43B3-948B-1728B52AA6E4}">
                <adec:decorative xmlns:adec="http://schemas.microsoft.com/office/drawing/2017/decorative" val="1"/>
              </a:ext>
            </a:extLst>
          </p:cNvPr>
          <p:cNvSpPr>
            <a:spLocks noChangeAspect="1"/>
          </p:cNvSpPr>
          <p:nvPr userDrawn="1"/>
        </p:nvSpPr>
        <p:spPr bwMode="gray">
          <a:xfrm flipH="1">
            <a:off x="1710250" y="0"/>
            <a:ext cx="8771501" cy="6858000"/>
          </a:xfrm>
          <a:prstGeom prst="parallelogram">
            <a:avLst>
              <a:gd name="adj" fmla="val 65186"/>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B81F0548-482E-4439-B7CA-4A67FDAC09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4531359" y="2995791"/>
            <a:ext cx="3127248" cy="865850"/>
          </a:xfrm>
          <a:prstGeom prst="rect">
            <a:avLst/>
          </a:prstGeom>
        </p:spPr>
      </p:pic>
    </p:spTree>
    <p:extLst>
      <p:ext uri="{BB962C8B-B14F-4D97-AF65-F5344CB8AC3E}">
        <p14:creationId xmlns:p14="http://schemas.microsoft.com/office/powerpoint/2010/main" val="275251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hyperlink" Target="https://www.advisory.com/" TargetMode="External"/><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hyperlink" Target="https://www.advisory.com/" TargetMode="Externa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 name="Date Placeholder" hidden="1"/>
          <p:cNvSpPr>
            <a:spLocks noGrp="1"/>
          </p:cNvSpPr>
          <p:nvPr>
            <p:ph type="dt" sz="half" idx="2"/>
          </p:nvPr>
        </p:nvSpPr>
        <p:spPr bwMode="gray">
          <a:xfrm>
            <a:off x="314295" y="6930388"/>
            <a:ext cx="298480" cy="15389"/>
          </a:xfrm>
          <a:prstGeom prst="rect">
            <a:avLst/>
          </a:prstGeom>
        </p:spPr>
        <p:txBody>
          <a:bodyPr vert="horz" wrap="square" lIns="0" tIns="0" rIns="0" bIns="0" rtlCol="0" anchor="ctr">
            <a:spAutoFit/>
          </a:bodyPr>
          <a:lstStyle>
            <a:lvl1pPr algn="l">
              <a:defRPr sz="100">
                <a:solidFill>
                  <a:schemeClr val="accent3"/>
                </a:solidFill>
              </a:defRPr>
            </a:lvl1pPr>
          </a:lstStyle>
          <a:p>
            <a:endParaRPr lang="en-US"/>
          </a:p>
        </p:txBody>
      </p:sp>
      <p:sp>
        <p:nvSpPr>
          <p:cNvPr id="6" name="Slide Number Placeholder" hidden="1"/>
          <p:cNvSpPr>
            <a:spLocks noGrp="1"/>
          </p:cNvSpPr>
          <p:nvPr>
            <p:ph type="sldNum" sz="quarter" idx="4"/>
          </p:nvPr>
        </p:nvSpPr>
        <p:spPr bwMode="gray">
          <a:xfrm>
            <a:off x="0" y="6930388"/>
            <a:ext cx="215122" cy="15389"/>
          </a:xfrm>
          <a:prstGeom prst="rect">
            <a:avLst/>
          </a:prstGeom>
        </p:spPr>
        <p:txBody>
          <a:bodyPr vert="horz" wrap="square" lIns="0" tIns="0" rIns="0" bIns="0" rtlCol="0" anchor="ctr">
            <a:spAutoFit/>
          </a:bodyPr>
          <a:lstStyle>
            <a:lvl1pPr algn="r">
              <a:defRPr sz="100">
                <a:solidFill>
                  <a:schemeClr val="accent3"/>
                </a:solidFill>
              </a:defRPr>
            </a:lvl1pPr>
          </a:lstStyle>
          <a:p>
            <a:fld id="{79A09FC8-B54D-47FB-9034-F0587B1C3005}" type="slidenum">
              <a:rPr lang="en-US" smtClean="0"/>
              <a:pPr/>
              <a:t>‹#›</a:t>
            </a:fld>
            <a:endParaRPr lang="en-US"/>
          </a:p>
        </p:txBody>
      </p:sp>
      <p:sp>
        <p:nvSpPr>
          <p:cNvPr id="3" name="Text Placeholder"/>
          <p:cNvSpPr>
            <a:spLocks noGrp="1"/>
          </p:cNvSpPr>
          <p:nvPr>
            <p:ph type="body" idx="1"/>
          </p:nvPr>
        </p:nvSpPr>
        <p:spPr bwMode="gray">
          <a:xfrm>
            <a:off x="4495800" y="2587500"/>
            <a:ext cx="3200400" cy="269304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bwMode="gray">
          <a:xfrm>
            <a:off x="609600" y="477639"/>
            <a:ext cx="10969625" cy="540917"/>
          </a:xfrm>
          <a:prstGeom prst="rect">
            <a:avLst/>
          </a:prstGeom>
        </p:spPr>
        <p:txBody>
          <a:bodyPr vert="horz" wrap="square" lIns="0" tIns="0" rIns="0" bIns="0" rtlCol="0" anchor="t" anchorCtr="0">
            <a:spAutoFit/>
          </a:bodyPr>
          <a:lstStyle/>
          <a:p>
            <a:r>
              <a:rPr lang="en-US"/>
              <a:t>Slide title, Times New Roman 38pt, sentence case</a:t>
            </a:r>
          </a:p>
        </p:txBody>
      </p:sp>
      <p:sp>
        <p:nvSpPr>
          <p:cNvPr id="13" name="Copyright">
            <a:extLst>
              <a:ext uri="{FF2B5EF4-FFF2-40B4-BE49-F238E27FC236}">
                <a16:creationId xmlns:a16="http://schemas.microsoft.com/office/drawing/2014/main" id="{922C3CC6-5ECE-4DDF-BE6B-03B9F31A0C19}"/>
              </a:ext>
            </a:extLst>
          </p:cNvPr>
          <p:cNvSpPr txBox="1"/>
          <p:nvPr userDrawn="1"/>
        </p:nvSpPr>
        <p:spPr bwMode="gray">
          <a:xfrm>
            <a:off x="1896065"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2026 Advisory Board • All rights reserved • </a:t>
            </a:r>
            <a:r>
              <a:rPr lang="en-US" sz="700" b="1">
                <a:solidFill>
                  <a:schemeClr val="accent4"/>
                </a:solidFill>
                <a:latin typeface="+mj-lt"/>
                <a:cs typeface="Times New Roman" panose="02020603050405020304" pitchFamily="18" charset="0"/>
              </a:rPr>
              <a:t>advisory.com</a:t>
            </a:r>
          </a:p>
        </p:txBody>
      </p:sp>
    </p:spTree>
    <p:extLst>
      <p:ext uri="{BB962C8B-B14F-4D97-AF65-F5344CB8AC3E}">
        <p14:creationId xmlns:p14="http://schemas.microsoft.com/office/powerpoint/2010/main" val="32915164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755" r:id="rId11"/>
    <p:sldLayoutId id="2147483756" r:id="rId12"/>
    <p:sldLayoutId id="2147483757" r:id="rId13"/>
    <p:sldLayoutId id="2147483759" r:id="rId14"/>
  </p:sldLayoutIdLst>
  <p:hf sldNum="0" hdr="0" dt="0"/>
  <p:txStyles>
    <p:titleStyle>
      <a:lvl1pPr algn="l" defTabSz="914400" rtl="0" eaLnBrk="1" fontAlgn="ctr" latinLnBrk="0" hangingPunct="1">
        <a:lnSpc>
          <a:spcPct val="90000"/>
        </a:lnSpc>
        <a:spcBef>
          <a:spcPct val="0"/>
        </a:spcBef>
        <a:buNone/>
        <a:defRPr sz="3800" kern="1200">
          <a:solidFill>
            <a:schemeClr val="accent5"/>
          </a:solidFill>
          <a:latin typeface="+mj-lt"/>
          <a:ea typeface="+mj-ea"/>
          <a:cs typeface="Times New Roman" panose="02020603050405020304" pitchFamily="18" charset="0"/>
        </a:defRPr>
      </a:lvl1pPr>
    </p:titleStyle>
    <p:bodyStyle>
      <a:lvl1pPr marL="171450"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14400" rtl="0" eaLnBrk="1" fontAlgn="ctr" latinLnBrk="0" hangingPunct="1">
        <a:defRPr sz="1400" kern="1200">
          <a:solidFill>
            <a:schemeClr val="tx1"/>
          </a:solidFill>
          <a:latin typeface="+mn-lt"/>
          <a:ea typeface="+mn-ea"/>
          <a:cs typeface="+mn-cs"/>
        </a:defRPr>
      </a:lvl1pPr>
      <a:lvl2pPr marL="457200" algn="l" defTabSz="914400" rtl="0" eaLnBrk="1" fontAlgn="ctr" latinLnBrk="0" hangingPunct="1">
        <a:defRPr sz="1400" kern="1200">
          <a:solidFill>
            <a:schemeClr val="tx1"/>
          </a:solidFill>
          <a:latin typeface="+mn-lt"/>
          <a:ea typeface="+mn-ea"/>
          <a:cs typeface="+mn-cs"/>
        </a:defRPr>
      </a:lvl2pPr>
      <a:lvl3pPr marL="914400" algn="l" defTabSz="914400" rtl="0" eaLnBrk="1" fontAlgn="ctr" latinLnBrk="0" hangingPunct="1">
        <a:defRPr sz="1400" kern="1200">
          <a:solidFill>
            <a:schemeClr val="tx1"/>
          </a:solidFill>
          <a:latin typeface="+mn-lt"/>
          <a:ea typeface="+mn-ea"/>
          <a:cs typeface="+mn-cs"/>
        </a:defRPr>
      </a:lvl3pPr>
      <a:lvl4pPr marL="1371600" algn="l" defTabSz="914400" rtl="0" eaLnBrk="1" fontAlgn="ctr" latinLnBrk="0" hangingPunct="1">
        <a:defRPr sz="1400" kern="1200">
          <a:solidFill>
            <a:schemeClr val="tx1"/>
          </a:solidFill>
          <a:latin typeface="+mn-lt"/>
          <a:ea typeface="+mn-ea"/>
          <a:cs typeface="+mn-cs"/>
        </a:defRPr>
      </a:lvl4pPr>
      <a:lvl5pPr marL="1828800" algn="l" defTabSz="914400" rtl="0" eaLnBrk="1" fontAlgn="ctr" latinLnBrk="0" hangingPunct="1">
        <a:defRPr sz="1400" kern="1200">
          <a:solidFill>
            <a:schemeClr val="tx1"/>
          </a:solidFill>
          <a:latin typeface="+mn-lt"/>
          <a:ea typeface="+mn-ea"/>
          <a:cs typeface="+mn-cs"/>
        </a:defRPr>
      </a:lvl5pPr>
      <a:lvl6pPr marL="2286000" algn="l" defTabSz="914400" rtl="0" eaLnBrk="1" fontAlgn="ctr" latinLnBrk="0" hangingPunct="1">
        <a:defRPr sz="1400" kern="1200">
          <a:solidFill>
            <a:schemeClr val="tx1"/>
          </a:solidFill>
          <a:latin typeface="+mn-lt"/>
          <a:ea typeface="+mn-ea"/>
          <a:cs typeface="+mn-cs"/>
        </a:defRPr>
      </a:lvl6pPr>
      <a:lvl7pPr marL="2743200" algn="l" defTabSz="914400" rtl="0" eaLnBrk="1" fontAlgn="ctr" latinLnBrk="0" hangingPunct="1">
        <a:defRPr sz="1400" kern="1200">
          <a:solidFill>
            <a:schemeClr val="tx1"/>
          </a:solidFill>
          <a:latin typeface="+mn-lt"/>
          <a:ea typeface="+mn-ea"/>
          <a:cs typeface="+mn-cs"/>
        </a:defRPr>
      </a:lvl7pPr>
      <a:lvl8pPr marL="3200400" algn="l" defTabSz="914400" rtl="0" eaLnBrk="1" fontAlgn="ctr" latinLnBrk="0" hangingPunct="1">
        <a:defRPr sz="1400" kern="1200">
          <a:solidFill>
            <a:schemeClr val="tx1"/>
          </a:solidFill>
          <a:latin typeface="+mn-lt"/>
          <a:ea typeface="+mn-ea"/>
          <a:cs typeface="+mn-cs"/>
        </a:defRPr>
      </a:lvl8pPr>
      <a:lvl9pPr marL="3657600" algn="l" defTabSz="914400" rtl="0" eaLnBrk="1" fontAlgn="ctr"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C35EA4"/>
          </p15:clr>
        </p15:guide>
        <p15:guide id="2" pos="729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 name="Date Placeholder" hidden="1"/>
          <p:cNvSpPr>
            <a:spLocks noGrp="1"/>
          </p:cNvSpPr>
          <p:nvPr>
            <p:ph type="dt" sz="half" idx="2"/>
          </p:nvPr>
        </p:nvSpPr>
        <p:spPr bwMode="gray">
          <a:xfrm>
            <a:off x="314295" y="6930388"/>
            <a:ext cx="298480" cy="15389"/>
          </a:xfrm>
          <a:prstGeom prst="rect">
            <a:avLst/>
          </a:prstGeom>
        </p:spPr>
        <p:txBody>
          <a:bodyPr vert="horz" wrap="square" lIns="0" tIns="0" rIns="0" bIns="0" rtlCol="0" anchor="ctr">
            <a:spAutoFit/>
          </a:bodyPr>
          <a:lstStyle>
            <a:lvl1pPr algn="l">
              <a:defRPr sz="100">
                <a:solidFill>
                  <a:schemeClr val="accent3"/>
                </a:solidFill>
              </a:defRPr>
            </a:lvl1pPr>
          </a:lstStyle>
          <a:p>
            <a:endParaRPr lang="en-US"/>
          </a:p>
        </p:txBody>
      </p:sp>
      <p:sp>
        <p:nvSpPr>
          <p:cNvPr id="6" name="Slide Number Placeholder" hidden="1"/>
          <p:cNvSpPr>
            <a:spLocks noGrp="1"/>
          </p:cNvSpPr>
          <p:nvPr>
            <p:ph type="sldNum" sz="quarter" idx="4"/>
          </p:nvPr>
        </p:nvSpPr>
        <p:spPr bwMode="gray">
          <a:xfrm>
            <a:off x="0" y="6930388"/>
            <a:ext cx="215122" cy="15389"/>
          </a:xfrm>
          <a:prstGeom prst="rect">
            <a:avLst/>
          </a:prstGeom>
        </p:spPr>
        <p:txBody>
          <a:bodyPr vert="horz" wrap="square" lIns="0" tIns="0" rIns="0" bIns="0" rtlCol="0" anchor="ctr">
            <a:spAutoFit/>
          </a:bodyPr>
          <a:lstStyle>
            <a:lvl1pPr algn="r">
              <a:defRPr sz="100">
                <a:solidFill>
                  <a:schemeClr val="accent3"/>
                </a:solidFill>
              </a:defRPr>
            </a:lvl1pPr>
          </a:lstStyle>
          <a:p>
            <a:fld id="{79A09FC8-B54D-47FB-9034-F0587B1C3005}" type="slidenum">
              <a:rPr lang="en-US" smtClean="0"/>
              <a:pPr/>
              <a:t>‹#›</a:t>
            </a:fld>
            <a:endParaRPr lang="en-US"/>
          </a:p>
        </p:txBody>
      </p:sp>
      <p:sp>
        <p:nvSpPr>
          <p:cNvPr id="3" name="Text Placeholder"/>
          <p:cNvSpPr>
            <a:spLocks noGrp="1"/>
          </p:cNvSpPr>
          <p:nvPr>
            <p:ph type="body" idx="1"/>
          </p:nvPr>
        </p:nvSpPr>
        <p:spPr bwMode="gray">
          <a:xfrm>
            <a:off x="4495800" y="2587500"/>
            <a:ext cx="3200400" cy="269304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bwMode="gray">
          <a:xfrm>
            <a:off x="609600" y="477639"/>
            <a:ext cx="10969625" cy="540917"/>
          </a:xfrm>
          <a:prstGeom prst="rect">
            <a:avLst/>
          </a:prstGeom>
        </p:spPr>
        <p:txBody>
          <a:bodyPr vert="horz" wrap="square" lIns="0" tIns="0" rIns="0" bIns="0" rtlCol="0" anchor="t" anchorCtr="0">
            <a:spAutoFit/>
          </a:bodyPr>
          <a:lstStyle/>
          <a:p>
            <a:r>
              <a:rPr lang="en-US"/>
              <a:t>Slide title, Times New Roman 38pt, sentence case</a:t>
            </a:r>
          </a:p>
        </p:txBody>
      </p:sp>
      <p:sp>
        <p:nvSpPr>
          <p:cNvPr id="13" name="Copyright">
            <a:extLst>
              <a:ext uri="{FF2B5EF4-FFF2-40B4-BE49-F238E27FC236}">
                <a16:creationId xmlns:a16="http://schemas.microsoft.com/office/drawing/2014/main" id="{922C3CC6-5ECE-4DDF-BE6B-03B9F31A0C19}"/>
              </a:ext>
            </a:extLst>
          </p:cNvPr>
          <p:cNvSpPr txBox="1"/>
          <p:nvPr userDrawn="1"/>
        </p:nvSpPr>
        <p:spPr bwMode="gray">
          <a:xfrm>
            <a:off x="1896065"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2026 Advisory Board • All rights reserved • </a:t>
            </a:r>
            <a:r>
              <a:rPr lang="en-US" sz="700" b="1">
                <a:solidFill>
                  <a:schemeClr val="accent4"/>
                </a:solidFill>
                <a:latin typeface="+mj-lt"/>
                <a:cs typeface="Times New Roman" panose="02020603050405020304" pitchFamily="18" charset="0"/>
              </a:rPr>
              <a:t>advisory.com</a:t>
            </a:r>
          </a:p>
        </p:txBody>
      </p:sp>
    </p:spTree>
    <p:extLst>
      <p:ext uri="{BB962C8B-B14F-4D97-AF65-F5344CB8AC3E}">
        <p14:creationId xmlns:p14="http://schemas.microsoft.com/office/powerpoint/2010/main" val="52378681"/>
      </p:ext>
    </p:extLst>
  </p:cSld>
  <p:clrMap bg1="lt1" tx1="dk1" bg2="lt2" tx2="dk2" accent1="accent1" accent2="accent2" accent3="accent3" accent4="accent4" accent5="accent5" accent6="accent6" hlink="hlink" folHlink="folHlink"/>
  <p:sldLayoutIdLst>
    <p:sldLayoutId id="2147483733" r:id="rId1"/>
    <p:sldLayoutId id="2147483671" r:id="rId2"/>
    <p:sldLayoutId id="2147483735" r:id="rId3"/>
    <p:sldLayoutId id="2147483736" r:id="rId4"/>
    <p:sldLayoutId id="2147483737" r:id="rId5"/>
    <p:sldLayoutId id="2147483738" r:id="rId6"/>
    <p:sldLayoutId id="2147483739" r:id="rId7"/>
    <p:sldLayoutId id="2147483740" r:id="rId8"/>
    <p:sldLayoutId id="2147483741" r:id="rId9"/>
  </p:sldLayoutIdLst>
  <p:hf sldNum="0" hdr="0" dt="0"/>
  <p:txStyles>
    <p:titleStyle>
      <a:lvl1pPr algn="l" defTabSz="914400" rtl="0" eaLnBrk="1" fontAlgn="ctr" latinLnBrk="0" hangingPunct="1">
        <a:lnSpc>
          <a:spcPct val="90000"/>
        </a:lnSpc>
        <a:spcBef>
          <a:spcPct val="0"/>
        </a:spcBef>
        <a:buNone/>
        <a:defRPr sz="3800" kern="1200">
          <a:solidFill>
            <a:schemeClr val="accent5"/>
          </a:solidFill>
          <a:latin typeface="+mj-lt"/>
          <a:ea typeface="+mj-ea"/>
          <a:cs typeface="Times New Roman" panose="02020603050405020304" pitchFamily="18" charset="0"/>
        </a:defRPr>
      </a:lvl1pPr>
    </p:titleStyle>
    <p:bodyStyle>
      <a:lvl1pPr marL="171450"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14400" rtl="0" eaLnBrk="1" fontAlgn="ctr" latinLnBrk="0" hangingPunct="1">
        <a:defRPr sz="1400" kern="1200">
          <a:solidFill>
            <a:schemeClr val="tx1"/>
          </a:solidFill>
          <a:latin typeface="+mn-lt"/>
          <a:ea typeface="+mn-ea"/>
          <a:cs typeface="+mn-cs"/>
        </a:defRPr>
      </a:lvl1pPr>
      <a:lvl2pPr marL="457200" algn="l" defTabSz="914400" rtl="0" eaLnBrk="1" fontAlgn="ctr" latinLnBrk="0" hangingPunct="1">
        <a:defRPr sz="1400" kern="1200">
          <a:solidFill>
            <a:schemeClr val="tx1"/>
          </a:solidFill>
          <a:latin typeface="+mn-lt"/>
          <a:ea typeface="+mn-ea"/>
          <a:cs typeface="+mn-cs"/>
        </a:defRPr>
      </a:lvl2pPr>
      <a:lvl3pPr marL="914400" algn="l" defTabSz="914400" rtl="0" eaLnBrk="1" fontAlgn="ctr" latinLnBrk="0" hangingPunct="1">
        <a:defRPr sz="1400" kern="1200">
          <a:solidFill>
            <a:schemeClr val="tx1"/>
          </a:solidFill>
          <a:latin typeface="+mn-lt"/>
          <a:ea typeface="+mn-ea"/>
          <a:cs typeface="+mn-cs"/>
        </a:defRPr>
      </a:lvl3pPr>
      <a:lvl4pPr marL="1371600" algn="l" defTabSz="914400" rtl="0" eaLnBrk="1" fontAlgn="ctr" latinLnBrk="0" hangingPunct="1">
        <a:defRPr sz="1400" kern="1200">
          <a:solidFill>
            <a:schemeClr val="tx1"/>
          </a:solidFill>
          <a:latin typeface="+mn-lt"/>
          <a:ea typeface="+mn-ea"/>
          <a:cs typeface="+mn-cs"/>
        </a:defRPr>
      </a:lvl4pPr>
      <a:lvl5pPr marL="1828800" algn="l" defTabSz="914400" rtl="0" eaLnBrk="1" fontAlgn="ctr" latinLnBrk="0" hangingPunct="1">
        <a:defRPr sz="1400" kern="1200">
          <a:solidFill>
            <a:schemeClr val="tx1"/>
          </a:solidFill>
          <a:latin typeface="+mn-lt"/>
          <a:ea typeface="+mn-ea"/>
          <a:cs typeface="+mn-cs"/>
        </a:defRPr>
      </a:lvl5pPr>
      <a:lvl6pPr marL="2286000" algn="l" defTabSz="914400" rtl="0" eaLnBrk="1" fontAlgn="ctr" latinLnBrk="0" hangingPunct="1">
        <a:defRPr sz="1400" kern="1200">
          <a:solidFill>
            <a:schemeClr val="tx1"/>
          </a:solidFill>
          <a:latin typeface="+mn-lt"/>
          <a:ea typeface="+mn-ea"/>
          <a:cs typeface="+mn-cs"/>
        </a:defRPr>
      </a:lvl6pPr>
      <a:lvl7pPr marL="2743200" algn="l" defTabSz="914400" rtl="0" eaLnBrk="1" fontAlgn="ctr" latinLnBrk="0" hangingPunct="1">
        <a:defRPr sz="1400" kern="1200">
          <a:solidFill>
            <a:schemeClr val="tx1"/>
          </a:solidFill>
          <a:latin typeface="+mn-lt"/>
          <a:ea typeface="+mn-ea"/>
          <a:cs typeface="+mn-cs"/>
        </a:defRPr>
      </a:lvl7pPr>
      <a:lvl8pPr marL="3200400" algn="l" defTabSz="914400" rtl="0" eaLnBrk="1" fontAlgn="ctr" latinLnBrk="0" hangingPunct="1">
        <a:defRPr sz="1400" kern="1200">
          <a:solidFill>
            <a:schemeClr val="tx1"/>
          </a:solidFill>
          <a:latin typeface="+mn-lt"/>
          <a:ea typeface="+mn-ea"/>
          <a:cs typeface="+mn-cs"/>
        </a:defRPr>
      </a:lvl8pPr>
      <a:lvl9pPr marL="3657600" algn="l" defTabSz="914400" rtl="0" eaLnBrk="1" fontAlgn="ctr"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C35EA4"/>
          </p15:clr>
        </p15:guide>
        <p15:guide id="2" pos="729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 name="Date Placeholder" hidden="1"/>
          <p:cNvSpPr>
            <a:spLocks noGrp="1"/>
          </p:cNvSpPr>
          <p:nvPr>
            <p:ph type="dt" sz="half" idx="2"/>
          </p:nvPr>
        </p:nvSpPr>
        <p:spPr bwMode="gray">
          <a:xfrm>
            <a:off x="314295" y="6930388"/>
            <a:ext cx="298480" cy="15389"/>
          </a:xfrm>
          <a:prstGeom prst="rect">
            <a:avLst/>
          </a:prstGeom>
        </p:spPr>
        <p:txBody>
          <a:bodyPr vert="horz" wrap="square" lIns="0" tIns="0" rIns="0" bIns="0" rtlCol="0" anchor="ctr">
            <a:spAutoFit/>
          </a:bodyPr>
          <a:lstStyle>
            <a:lvl1pPr algn="l">
              <a:defRPr sz="100">
                <a:solidFill>
                  <a:schemeClr val="accent3"/>
                </a:solidFill>
              </a:defRPr>
            </a:lvl1pPr>
          </a:lstStyle>
          <a:p>
            <a:endParaRPr lang="en-US"/>
          </a:p>
        </p:txBody>
      </p:sp>
      <p:sp>
        <p:nvSpPr>
          <p:cNvPr id="6" name="Slide Number Placeholder" hidden="1"/>
          <p:cNvSpPr>
            <a:spLocks noGrp="1"/>
          </p:cNvSpPr>
          <p:nvPr>
            <p:ph type="sldNum" sz="quarter" idx="4"/>
          </p:nvPr>
        </p:nvSpPr>
        <p:spPr bwMode="gray">
          <a:xfrm>
            <a:off x="0" y="6930388"/>
            <a:ext cx="215122" cy="15389"/>
          </a:xfrm>
          <a:prstGeom prst="rect">
            <a:avLst/>
          </a:prstGeom>
        </p:spPr>
        <p:txBody>
          <a:bodyPr vert="horz" wrap="square" lIns="0" tIns="0" rIns="0" bIns="0" rtlCol="0" anchor="ctr">
            <a:spAutoFit/>
          </a:bodyPr>
          <a:lstStyle>
            <a:lvl1pPr algn="r">
              <a:defRPr sz="100">
                <a:solidFill>
                  <a:schemeClr val="accent3"/>
                </a:solidFill>
              </a:defRPr>
            </a:lvl1pPr>
          </a:lstStyle>
          <a:p>
            <a:fld id="{79A09FC8-B54D-47FB-9034-F0587B1C3005}" type="slidenum">
              <a:rPr lang="en-US" smtClean="0"/>
              <a:pPr/>
              <a:t>‹#›</a:t>
            </a:fld>
            <a:endParaRPr lang="en-US"/>
          </a:p>
        </p:txBody>
      </p:sp>
      <p:sp>
        <p:nvSpPr>
          <p:cNvPr id="3" name="Text Placeholder"/>
          <p:cNvSpPr>
            <a:spLocks noGrp="1"/>
          </p:cNvSpPr>
          <p:nvPr>
            <p:ph type="body" idx="1"/>
          </p:nvPr>
        </p:nvSpPr>
        <p:spPr bwMode="gray">
          <a:xfrm>
            <a:off x="4495800" y="2587500"/>
            <a:ext cx="3200400" cy="269304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bwMode="gray">
          <a:xfrm>
            <a:off x="609600" y="477639"/>
            <a:ext cx="10969625" cy="540917"/>
          </a:xfrm>
          <a:prstGeom prst="rect">
            <a:avLst/>
          </a:prstGeom>
        </p:spPr>
        <p:txBody>
          <a:bodyPr vert="horz" wrap="square" lIns="0" tIns="0" rIns="0" bIns="0" rtlCol="0" anchor="t" anchorCtr="0">
            <a:spAutoFit/>
          </a:bodyPr>
          <a:lstStyle/>
          <a:p>
            <a:r>
              <a:rPr lang="en-US"/>
              <a:t>Slide title, Times New Roman 38pt, sentence case</a:t>
            </a:r>
          </a:p>
        </p:txBody>
      </p:sp>
      <p:sp>
        <p:nvSpPr>
          <p:cNvPr id="13" name="Copyright">
            <a:hlinkClick r:id="rId3"/>
            <a:extLst>
              <a:ext uri="{FF2B5EF4-FFF2-40B4-BE49-F238E27FC236}">
                <a16:creationId xmlns:a16="http://schemas.microsoft.com/office/drawing/2014/main" id="{922C3CC6-5ECE-4DDF-BE6B-03B9F31A0C19}"/>
              </a:ext>
            </a:extLst>
          </p:cNvPr>
          <p:cNvSpPr txBox="1"/>
          <p:nvPr userDrawn="1"/>
        </p:nvSpPr>
        <p:spPr bwMode="gray">
          <a:xfrm>
            <a:off x="1896065"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2025 Advisory Board • All rights reserved • </a:t>
            </a:r>
            <a:r>
              <a:rPr lang="en-US" sz="700" b="1">
                <a:solidFill>
                  <a:schemeClr val="accent4"/>
                </a:solidFill>
                <a:latin typeface="+mj-lt"/>
                <a:cs typeface="Times New Roman" panose="02020603050405020304" pitchFamily="18" charset="0"/>
              </a:rPr>
              <a:t>advisory.com</a:t>
            </a:r>
          </a:p>
        </p:txBody>
      </p:sp>
    </p:spTree>
    <p:extLst>
      <p:ext uri="{BB962C8B-B14F-4D97-AF65-F5344CB8AC3E}">
        <p14:creationId xmlns:p14="http://schemas.microsoft.com/office/powerpoint/2010/main" val="709670726"/>
      </p:ext>
    </p:extLst>
  </p:cSld>
  <p:clrMap bg1="lt1" tx1="dk1" bg2="lt2" tx2="dk2" accent1="accent1" accent2="accent2" accent3="accent3" accent4="accent4" accent5="accent5" accent6="accent6" hlink="hlink" folHlink="folHlink"/>
  <p:sldLayoutIdLst>
    <p:sldLayoutId id="2147483734" r:id="rId1"/>
  </p:sldLayoutIdLst>
  <p:hf sldNum="0" hdr="0" dt="0"/>
  <p:txStyles>
    <p:titleStyle>
      <a:lvl1pPr algn="l" defTabSz="914400" rtl="0" eaLnBrk="1" fontAlgn="ctr" latinLnBrk="0" hangingPunct="1">
        <a:lnSpc>
          <a:spcPct val="90000"/>
        </a:lnSpc>
        <a:spcBef>
          <a:spcPct val="0"/>
        </a:spcBef>
        <a:buNone/>
        <a:defRPr sz="3800" kern="1200">
          <a:solidFill>
            <a:schemeClr val="accent5"/>
          </a:solidFill>
          <a:latin typeface="+mj-lt"/>
          <a:ea typeface="+mj-ea"/>
          <a:cs typeface="Times New Roman" panose="02020603050405020304" pitchFamily="18" charset="0"/>
        </a:defRPr>
      </a:lvl1pPr>
    </p:titleStyle>
    <p:bodyStyle>
      <a:lvl1pPr marL="171450"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14400" rtl="0" eaLnBrk="1" fontAlgn="ctr" latinLnBrk="0" hangingPunct="1">
        <a:defRPr sz="1400" kern="1200">
          <a:solidFill>
            <a:schemeClr val="tx1"/>
          </a:solidFill>
          <a:latin typeface="+mn-lt"/>
          <a:ea typeface="+mn-ea"/>
          <a:cs typeface="+mn-cs"/>
        </a:defRPr>
      </a:lvl1pPr>
      <a:lvl2pPr marL="457200" algn="l" defTabSz="914400" rtl="0" eaLnBrk="1" fontAlgn="ctr" latinLnBrk="0" hangingPunct="1">
        <a:defRPr sz="1400" kern="1200">
          <a:solidFill>
            <a:schemeClr val="tx1"/>
          </a:solidFill>
          <a:latin typeface="+mn-lt"/>
          <a:ea typeface="+mn-ea"/>
          <a:cs typeface="+mn-cs"/>
        </a:defRPr>
      </a:lvl2pPr>
      <a:lvl3pPr marL="914400" algn="l" defTabSz="914400" rtl="0" eaLnBrk="1" fontAlgn="ctr" latinLnBrk="0" hangingPunct="1">
        <a:defRPr sz="1400" kern="1200">
          <a:solidFill>
            <a:schemeClr val="tx1"/>
          </a:solidFill>
          <a:latin typeface="+mn-lt"/>
          <a:ea typeface="+mn-ea"/>
          <a:cs typeface="+mn-cs"/>
        </a:defRPr>
      </a:lvl3pPr>
      <a:lvl4pPr marL="1371600" algn="l" defTabSz="914400" rtl="0" eaLnBrk="1" fontAlgn="ctr" latinLnBrk="0" hangingPunct="1">
        <a:defRPr sz="1400" kern="1200">
          <a:solidFill>
            <a:schemeClr val="tx1"/>
          </a:solidFill>
          <a:latin typeface="+mn-lt"/>
          <a:ea typeface="+mn-ea"/>
          <a:cs typeface="+mn-cs"/>
        </a:defRPr>
      </a:lvl4pPr>
      <a:lvl5pPr marL="1828800" algn="l" defTabSz="914400" rtl="0" eaLnBrk="1" fontAlgn="ctr" latinLnBrk="0" hangingPunct="1">
        <a:defRPr sz="1400" kern="1200">
          <a:solidFill>
            <a:schemeClr val="tx1"/>
          </a:solidFill>
          <a:latin typeface="+mn-lt"/>
          <a:ea typeface="+mn-ea"/>
          <a:cs typeface="+mn-cs"/>
        </a:defRPr>
      </a:lvl5pPr>
      <a:lvl6pPr marL="2286000" algn="l" defTabSz="914400" rtl="0" eaLnBrk="1" fontAlgn="ctr" latinLnBrk="0" hangingPunct="1">
        <a:defRPr sz="1400" kern="1200">
          <a:solidFill>
            <a:schemeClr val="tx1"/>
          </a:solidFill>
          <a:latin typeface="+mn-lt"/>
          <a:ea typeface="+mn-ea"/>
          <a:cs typeface="+mn-cs"/>
        </a:defRPr>
      </a:lvl6pPr>
      <a:lvl7pPr marL="2743200" algn="l" defTabSz="914400" rtl="0" eaLnBrk="1" fontAlgn="ctr" latinLnBrk="0" hangingPunct="1">
        <a:defRPr sz="1400" kern="1200">
          <a:solidFill>
            <a:schemeClr val="tx1"/>
          </a:solidFill>
          <a:latin typeface="+mn-lt"/>
          <a:ea typeface="+mn-ea"/>
          <a:cs typeface="+mn-cs"/>
        </a:defRPr>
      </a:lvl7pPr>
      <a:lvl8pPr marL="3200400" algn="l" defTabSz="914400" rtl="0" eaLnBrk="1" fontAlgn="ctr" latinLnBrk="0" hangingPunct="1">
        <a:defRPr sz="1400" kern="1200">
          <a:solidFill>
            <a:schemeClr val="tx1"/>
          </a:solidFill>
          <a:latin typeface="+mn-lt"/>
          <a:ea typeface="+mn-ea"/>
          <a:cs typeface="+mn-cs"/>
        </a:defRPr>
      </a:lvl8pPr>
      <a:lvl9pPr marL="3657600" algn="l" defTabSz="914400" rtl="0" eaLnBrk="1" fontAlgn="ctr"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C35EA4"/>
          </p15:clr>
        </p15:guide>
        <p15:guide id="2" pos="7294" userDrawn="1">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4" name="Date Placeholder" hidden="1"/>
          <p:cNvSpPr>
            <a:spLocks noGrp="1"/>
          </p:cNvSpPr>
          <p:nvPr>
            <p:ph type="dt" sz="half" idx="2"/>
          </p:nvPr>
        </p:nvSpPr>
        <p:spPr bwMode="gray">
          <a:xfrm>
            <a:off x="314295" y="6930388"/>
            <a:ext cx="298480" cy="15389"/>
          </a:xfrm>
          <a:prstGeom prst="rect">
            <a:avLst/>
          </a:prstGeom>
        </p:spPr>
        <p:txBody>
          <a:bodyPr vert="horz" wrap="square" lIns="0" tIns="0" rIns="0" bIns="0" rtlCol="0" anchor="ctr">
            <a:spAutoFit/>
          </a:bodyPr>
          <a:lstStyle>
            <a:lvl1pPr algn="l">
              <a:defRPr sz="100">
                <a:solidFill>
                  <a:schemeClr val="accent3"/>
                </a:solidFill>
              </a:defRPr>
            </a:lvl1pPr>
          </a:lstStyle>
          <a:p>
            <a:endParaRPr lang="en-US"/>
          </a:p>
        </p:txBody>
      </p:sp>
      <p:sp>
        <p:nvSpPr>
          <p:cNvPr id="6" name="Slide Number Placeholder" hidden="1"/>
          <p:cNvSpPr>
            <a:spLocks noGrp="1"/>
          </p:cNvSpPr>
          <p:nvPr>
            <p:ph type="sldNum" sz="quarter" idx="4"/>
          </p:nvPr>
        </p:nvSpPr>
        <p:spPr bwMode="gray">
          <a:xfrm>
            <a:off x="0" y="6930388"/>
            <a:ext cx="215122" cy="15389"/>
          </a:xfrm>
          <a:prstGeom prst="rect">
            <a:avLst/>
          </a:prstGeom>
        </p:spPr>
        <p:txBody>
          <a:bodyPr vert="horz" wrap="square" lIns="0" tIns="0" rIns="0" bIns="0" rtlCol="0" anchor="ctr">
            <a:spAutoFit/>
          </a:bodyPr>
          <a:lstStyle>
            <a:lvl1pPr algn="r">
              <a:defRPr sz="100">
                <a:solidFill>
                  <a:schemeClr val="accent3"/>
                </a:solidFill>
              </a:defRPr>
            </a:lvl1pPr>
          </a:lstStyle>
          <a:p>
            <a:fld id="{79A09FC8-B54D-47FB-9034-F0587B1C3005}" type="slidenum">
              <a:rPr lang="en-US" smtClean="0"/>
              <a:pPr/>
              <a:t>‹#›</a:t>
            </a:fld>
            <a:endParaRPr lang="en-US"/>
          </a:p>
        </p:txBody>
      </p:sp>
      <p:sp>
        <p:nvSpPr>
          <p:cNvPr id="3" name="Text Placeholder"/>
          <p:cNvSpPr>
            <a:spLocks noGrp="1"/>
          </p:cNvSpPr>
          <p:nvPr>
            <p:ph type="body" idx="1"/>
          </p:nvPr>
        </p:nvSpPr>
        <p:spPr bwMode="gray">
          <a:xfrm>
            <a:off x="4495800" y="2587500"/>
            <a:ext cx="3200400" cy="269304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p:cNvSpPr>
            <a:spLocks noGrp="1"/>
          </p:cNvSpPr>
          <p:nvPr>
            <p:ph type="title"/>
          </p:nvPr>
        </p:nvSpPr>
        <p:spPr bwMode="gray">
          <a:xfrm>
            <a:off x="609600" y="477639"/>
            <a:ext cx="10969625" cy="540917"/>
          </a:xfrm>
          <a:prstGeom prst="rect">
            <a:avLst/>
          </a:prstGeom>
        </p:spPr>
        <p:txBody>
          <a:bodyPr vert="horz" wrap="square" lIns="0" tIns="0" rIns="0" bIns="0" rtlCol="0" anchor="t" anchorCtr="0">
            <a:spAutoFit/>
          </a:bodyPr>
          <a:lstStyle/>
          <a:p>
            <a:r>
              <a:rPr lang="en-US"/>
              <a:t>Slide title, Times New Roman 38pt, sentence case</a:t>
            </a:r>
          </a:p>
        </p:txBody>
      </p:sp>
      <p:sp>
        <p:nvSpPr>
          <p:cNvPr id="13" name="Copyright">
            <a:hlinkClick r:id="rId10"/>
            <a:extLst>
              <a:ext uri="{FF2B5EF4-FFF2-40B4-BE49-F238E27FC236}">
                <a16:creationId xmlns:a16="http://schemas.microsoft.com/office/drawing/2014/main" id="{922C3CC6-5ECE-4DDF-BE6B-03B9F31A0C19}"/>
              </a:ext>
            </a:extLst>
          </p:cNvPr>
          <p:cNvSpPr txBox="1"/>
          <p:nvPr userDrawn="1"/>
        </p:nvSpPr>
        <p:spPr bwMode="gray">
          <a:xfrm>
            <a:off x="1896065" y="6502287"/>
            <a:ext cx="2979100" cy="10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accent4"/>
                </a:solidFill>
                <a:latin typeface="+mj-lt"/>
                <a:cs typeface="Times New Roman" panose="02020603050405020304" pitchFamily="18" charset="0"/>
              </a:rPr>
              <a:t>© 2025 Advisory Board • All rights reserved • </a:t>
            </a:r>
            <a:r>
              <a:rPr lang="en-US" sz="700" b="1">
                <a:solidFill>
                  <a:schemeClr val="accent4"/>
                </a:solidFill>
                <a:latin typeface="+mj-lt"/>
                <a:cs typeface="Times New Roman" panose="02020603050405020304" pitchFamily="18" charset="0"/>
              </a:rPr>
              <a:t>advisory.com</a:t>
            </a:r>
          </a:p>
        </p:txBody>
      </p:sp>
    </p:spTree>
    <p:extLst>
      <p:ext uri="{BB962C8B-B14F-4D97-AF65-F5344CB8AC3E}">
        <p14:creationId xmlns:p14="http://schemas.microsoft.com/office/powerpoint/2010/main" val="205175893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Lst>
  <p:hf sldNum="0" hdr="0" dt="0"/>
  <p:txStyles>
    <p:titleStyle>
      <a:lvl1pPr algn="l" defTabSz="914400" rtl="0" eaLnBrk="1" fontAlgn="ctr" latinLnBrk="0" hangingPunct="1">
        <a:lnSpc>
          <a:spcPct val="90000"/>
        </a:lnSpc>
        <a:spcBef>
          <a:spcPct val="0"/>
        </a:spcBef>
        <a:buNone/>
        <a:defRPr sz="3800" kern="1200">
          <a:solidFill>
            <a:schemeClr val="accent5"/>
          </a:solidFill>
          <a:latin typeface="+mj-lt"/>
          <a:ea typeface="+mj-ea"/>
          <a:cs typeface="Times New Roman" panose="02020603050405020304" pitchFamily="18" charset="0"/>
        </a:defRPr>
      </a:lvl1pPr>
    </p:titleStyle>
    <p:bodyStyle>
      <a:lvl1pPr marL="171450"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14400" rtl="0" eaLnBrk="1" fontAlgn="ctr" latinLnBrk="0" hangingPunct="1">
        <a:defRPr sz="1400" kern="1200">
          <a:solidFill>
            <a:schemeClr val="tx1"/>
          </a:solidFill>
          <a:latin typeface="+mn-lt"/>
          <a:ea typeface="+mn-ea"/>
          <a:cs typeface="+mn-cs"/>
        </a:defRPr>
      </a:lvl1pPr>
      <a:lvl2pPr marL="457200" algn="l" defTabSz="914400" rtl="0" eaLnBrk="1" fontAlgn="ctr" latinLnBrk="0" hangingPunct="1">
        <a:defRPr sz="1400" kern="1200">
          <a:solidFill>
            <a:schemeClr val="tx1"/>
          </a:solidFill>
          <a:latin typeface="+mn-lt"/>
          <a:ea typeface="+mn-ea"/>
          <a:cs typeface="+mn-cs"/>
        </a:defRPr>
      </a:lvl2pPr>
      <a:lvl3pPr marL="914400" algn="l" defTabSz="914400" rtl="0" eaLnBrk="1" fontAlgn="ctr" latinLnBrk="0" hangingPunct="1">
        <a:defRPr sz="1400" kern="1200">
          <a:solidFill>
            <a:schemeClr val="tx1"/>
          </a:solidFill>
          <a:latin typeface="+mn-lt"/>
          <a:ea typeface="+mn-ea"/>
          <a:cs typeface="+mn-cs"/>
        </a:defRPr>
      </a:lvl3pPr>
      <a:lvl4pPr marL="1371600" algn="l" defTabSz="914400" rtl="0" eaLnBrk="1" fontAlgn="ctr" latinLnBrk="0" hangingPunct="1">
        <a:defRPr sz="1400" kern="1200">
          <a:solidFill>
            <a:schemeClr val="tx1"/>
          </a:solidFill>
          <a:latin typeface="+mn-lt"/>
          <a:ea typeface="+mn-ea"/>
          <a:cs typeface="+mn-cs"/>
        </a:defRPr>
      </a:lvl4pPr>
      <a:lvl5pPr marL="1828800" algn="l" defTabSz="914400" rtl="0" eaLnBrk="1" fontAlgn="ctr" latinLnBrk="0" hangingPunct="1">
        <a:defRPr sz="1400" kern="1200">
          <a:solidFill>
            <a:schemeClr val="tx1"/>
          </a:solidFill>
          <a:latin typeface="+mn-lt"/>
          <a:ea typeface="+mn-ea"/>
          <a:cs typeface="+mn-cs"/>
        </a:defRPr>
      </a:lvl5pPr>
      <a:lvl6pPr marL="2286000" algn="l" defTabSz="914400" rtl="0" eaLnBrk="1" fontAlgn="ctr" latinLnBrk="0" hangingPunct="1">
        <a:defRPr sz="1400" kern="1200">
          <a:solidFill>
            <a:schemeClr val="tx1"/>
          </a:solidFill>
          <a:latin typeface="+mn-lt"/>
          <a:ea typeface="+mn-ea"/>
          <a:cs typeface="+mn-cs"/>
        </a:defRPr>
      </a:lvl6pPr>
      <a:lvl7pPr marL="2743200" algn="l" defTabSz="914400" rtl="0" eaLnBrk="1" fontAlgn="ctr" latinLnBrk="0" hangingPunct="1">
        <a:defRPr sz="1400" kern="1200">
          <a:solidFill>
            <a:schemeClr val="tx1"/>
          </a:solidFill>
          <a:latin typeface="+mn-lt"/>
          <a:ea typeface="+mn-ea"/>
          <a:cs typeface="+mn-cs"/>
        </a:defRPr>
      </a:lvl7pPr>
      <a:lvl8pPr marL="3200400" algn="l" defTabSz="914400" rtl="0" eaLnBrk="1" fontAlgn="ctr" latinLnBrk="0" hangingPunct="1">
        <a:defRPr sz="1400" kern="1200">
          <a:solidFill>
            <a:schemeClr val="tx1"/>
          </a:solidFill>
          <a:latin typeface="+mn-lt"/>
          <a:ea typeface="+mn-ea"/>
          <a:cs typeface="+mn-cs"/>
        </a:defRPr>
      </a:lvl8pPr>
      <a:lvl9pPr marL="3657600" algn="l" defTabSz="914400" rtl="0" eaLnBrk="1" fontAlgn="ctr"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C35EA4"/>
          </p15:clr>
        </p15:guide>
        <p15:guide id="2" pos="729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AE355BA-EC71-4DC5-93D2-A9705E681437}"/>
              </a:ext>
            </a:extLst>
          </p:cNvPr>
          <p:cNvSpPr>
            <a:spLocks noGrp="1"/>
          </p:cNvSpPr>
          <p:nvPr>
            <p:ph type="body" sz="quarter" idx="20"/>
          </p:nvPr>
        </p:nvSpPr>
        <p:spPr>
          <a:xfrm>
            <a:off x="1564005" y="4542724"/>
            <a:ext cx="9063990" cy="738664"/>
          </a:xfrm>
        </p:spPr>
        <p:txBody>
          <a:bodyPr/>
          <a:lstStyle/>
          <a:p>
            <a:r>
              <a:rPr lang="en-US" i="1" dirty="0"/>
              <a:t>Powering cross-sector collaboratives to achieve health equity </a:t>
            </a:r>
          </a:p>
          <a:p>
            <a:endParaRPr lang="en-US" dirty="0"/>
          </a:p>
        </p:txBody>
      </p:sp>
      <p:sp>
        <p:nvSpPr>
          <p:cNvPr id="8" name="Title 7">
            <a:extLst>
              <a:ext uri="{FF2B5EF4-FFF2-40B4-BE49-F238E27FC236}">
                <a16:creationId xmlns:a16="http://schemas.microsoft.com/office/drawing/2014/main" id="{C822C038-757D-4D3B-8046-781E74B86A3A}"/>
              </a:ext>
            </a:extLst>
          </p:cNvPr>
          <p:cNvSpPr>
            <a:spLocks noGrp="1"/>
          </p:cNvSpPr>
          <p:nvPr>
            <p:ph type="title"/>
          </p:nvPr>
        </p:nvSpPr>
        <p:spPr>
          <a:xfrm>
            <a:off x="539496" y="1399852"/>
            <a:ext cx="9738359" cy="2516073"/>
          </a:xfrm>
        </p:spPr>
        <p:txBody>
          <a:bodyPr/>
          <a:lstStyle/>
          <a:p>
            <a:r>
              <a:rPr lang="en-US" dirty="0"/>
              <a:t>Tool 12: Guide for data sharing </a:t>
            </a:r>
            <a:br>
              <a:rPr lang="en-US" dirty="0"/>
            </a:br>
            <a:r>
              <a:rPr lang="en-US" dirty="0"/>
              <a:t>across organizations</a:t>
            </a:r>
          </a:p>
        </p:txBody>
      </p:sp>
      <p:sp>
        <p:nvSpPr>
          <p:cNvPr id="5" name="TextBox 4">
            <a:extLst>
              <a:ext uri="{FF2B5EF4-FFF2-40B4-BE49-F238E27FC236}">
                <a16:creationId xmlns:a16="http://schemas.microsoft.com/office/drawing/2014/main" id="{04B7EAA8-1287-4569-A0CE-F4324FC9C04E}"/>
              </a:ext>
            </a:extLst>
          </p:cNvPr>
          <p:cNvSpPr txBox="1"/>
          <p:nvPr/>
        </p:nvSpPr>
        <p:spPr bwMode="gray">
          <a:xfrm>
            <a:off x="9253937" y="439043"/>
            <a:ext cx="2297990" cy="169277"/>
          </a:xfrm>
          <a:prstGeom prst="rect">
            <a:avLst/>
          </a:prstGeom>
        </p:spPr>
        <p:txBody>
          <a:bodyPr vert="horz" wrap="square" lIns="0" tIns="0" rIns="0" bIns="0" rtlCol="0">
            <a:spAutoFit/>
          </a:bodyPr>
          <a:lstStyle/>
          <a:p>
            <a:pPr algn="r">
              <a:spcBef>
                <a:spcPts val="600"/>
              </a:spcBef>
              <a:buClr>
                <a:schemeClr val="accent6"/>
              </a:buClr>
            </a:pPr>
            <a:r>
              <a:rPr lang="en-US" sz="1100" b="1" dirty="0">
                <a:solidFill>
                  <a:schemeClr val="accent2"/>
                </a:solidFill>
              </a:rPr>
              <a:t>SPONSORED BY:</a:t>
            </a:r>
          </a:p>
        </p:txBody>
      </p:sp>
      <p:pic>
        <p:nvPicPr>
          <p:cNvPr id="7" name="Picture 6">
            <a:extLst>
              <a:ext uri="{FF2B5EF4-FFF2-40B4-BE49-F238E27FC236}">
                <a16:creationId xmlns:a16="http://schemas.microsoft.com/office/drawing/2014/main" id="{2F7B36FE-5FAD-FEE0-7BE3-6CBC42A9F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3937" y="747983"/>
            <a:ext cx="2357852" cy="182880"/>
          </a:xfrm>
          <a:prstGeom prst="rect">
            <a:avLst/>
          </a:prstGeom>
        </p:spPr>
      </p:pic>
    </p:spTree>
    <p:extLst>
      <p:ext uri="{BB962C8B-B14F-4D97-AF65-F5344CB8AC3E}">
        <p14:creationId xmlns:p14="http://schemas.microsoft.com/office/powerpoint/2010/main" val="1724183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97057-94F9-859F-2076-870EDEC7DE7E}"/>
            </a:ext>
          </a:extLst>
        </p:cNvPr>
        <p:cNvGrpSpPr/>
        <p:nvPr/>
      </p:nvGrpSpPr>
      <p:grpSpPr>
        <a:xfrm>
          <a:off x="0" y="0"/>
          <a:ext cx="0" cy="0"/>
          <a:chOff x="0" y="0"/>
          <a:chExt cx="0" cy="0"/>
        </a:xfrm>
      </p:grpSpPr>
      <p:sp>
        <p:nvSpPr>
          <p:cNvPr id="2" name="Freeform: Shape 1">
            <a:extLst>
              <a:ext uri="{FF2B5EF4-FFF2-40B4-BE49-F238E27FC236}">
                <a16:creationId xmlns:a16="http://schemas.microsoft.com/office/drawing/2014/main" id="{AE442EA5-9B69-8B25-07AF-5DE193386B1A}"/>
              </a:ext>
            </a:extLst>
          </p:cNvPr>
          <p:cNvSpPr/>
          <p:nvPr/>
        </p:nvSpPr>
        <p:spPr bwMode="gray">
          <a:xfrm>
            <a:off x="619874" y="4297846"/>
            <a:ext cx="10966830" cy="728783"/>
          </a:xfrm>
          <a:custGeom>
            <a:avLst/>
            <a:gdLst>
              <a:gd name="connsiteX0" fmla="*/ 0 w 10940902"/>
              <a:gd name="connsiteY0" fmla="*/ 1172419 h 1172419"/>
              <a:gd name="connsiteX1" fmla="*/ 1818167 w 10940902"/>
              <a:gd name="connsiteY1" fmla="*/ 183591 h 1172419"/>
              <a:gd name="connsiteX2" fmla="*/ 3625702 w 10940902"/>
              <a:gd name="connsiteY2" fmla="*/ 853442 h 1172419"/>
              <a:gd name="connsiteX3" fmla="*/ 5231218 w 10940902"/>
              <a:gd name="connsiteY3" fmla="*/ 1151154 h 1172419"/>
              <a:gd name="connsiteX4" fmla="*/ 6974958 w 10940902"/>
              <a:gd name="connsiteY4" fmla="*/ 598261 h 1172419"/>
              <a:gd name="connsiteX5" fmla="*/ 8559209 w 10940902"/>
              <a:gd name="connsiteY5" fmla="*/ 2838 h 1172419"/>
              <a:gd name="connsiteX6" fmla="*/ 10940902 w 10940902"/>
              <a:gd name="connsiteY6" fmla="*/ 853442 h 117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0902" h="1172419">
                <a:moveTo>
                  <a:pt x="0" y="1172419"/>
                </a:moveTo>
                <a:cubicBezTo>
                  <a:pt x="606941" y="704586"/>
                  <a:pt x="1213883" y="236754"/>
                  <a:pt x="1818167" y="183591"/>
                </a:cubicBezTo>
                <a:cubicBezTo>
                  <a:pt x="2422451" y="130428"/>
                  <a:pt x="3056860" y="692181"/>
                  <a:pt x="3625702" y="853442"/>
                </a:cubicBezTo>
                <a:cubicBezTo>
                  <a:pt x="4194544" y="1014702"/>
                  <a:pt x="4673009" y="1193684"/>
                  <a:pt x="5231218" y="1151154"/>
                </a:cubicBezTo>
                <a:cubicBezTo>
                  <a:pt x="5789427" y="1108624"/>
                  <a:pt x="6420293" y="789647"/>
                  <a:pt x="6974958" y="598261"/>
                </a:cubicBezTo>
                <a:cubicBezTo>
                  <a:pt x="7529623" y="406875"/>
                  <a:pt x="7898218" y="-39692"/>
                  <a:pt x="8559209" y="2838"/>
                </a:cubicBezTo>
                <a:cubicBezTo>
                  <a:pt x="9220200" y="45368"/>
                  <a:pt x="10308265" y="784330"/>
                  <a:pt x="10940902" y="853442"/>
                </a:cubicBezTo>
              </a:path>
            </a:pathLst>
          </a:custGeom>
          <a:noFill/>
          <a:ln w="57150" cap="rnd">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EF9DE8D-7BE9-C0DB-1FF6-3AF0018AC548}"/>
              </a:ext>
            </a:extLst>
          </p:cNvPr>
          <p:cNvSpPr>
            <a:spLocks noGrp="1"/>
          </p:cNvSpPr>
          <p:nvPr>
            <p:ph type="title"/>
          </p:nvPr>
        </p:nvSpPr>
        <p:spPr>
          <a:xfrm>
            <a:off x="612774" y="588771"/>
            <a:ext cx="10972801" cy="540917"/>
          </a:xfrm>
        </p:spPr>
        <p:txBody>
          <a:bodyPr/>
          <a:lstStyle/>
          <a:p>
            <a:r>
              <a:rPr lang="en-US"/>
              <a:t>Data sharing and community health intervention</a:t>
            </a:r>
          </a:p>
        </p:txBody>
      </p:sp>
      <p:sp>
        <p:nvSpPr>
          <p:cNvPr id="37" name="Isosceles Triangle 36">
            <a:extLst>
              <a:ext uri="{FF2B5EF4-FFF2-40B4-BE49-F238E27FC236}">
                <a16:creationId xmlns:a16="http://schemas.microsoft.com/office/drawing/2014/main" id="{6842400A-6261-1E80-3C67-6BB68345D9C2}"/>
              </a:ext>
            </a:extLst>
          </p:cNvPr>
          <p:cNvSpPr>
            <a:spLocks noChangeAspect="1"/>
          </p:cNvSpPr>
          <p:nvPr/>
        </p:nvSpPr>
        <p:spPr bwMode="gray">
          <a:xfrm rot="6061893" flipH="1">
            <a:off x="4071676" y="4699177"/>
            <a:ext cx="225563" cy="223131"/>
          </a:xfrm>
          <a:prstGeom prst="triangle">
            <a:avLst/>
          </a:prstGeom>
          <a:solidFill>
            <a:schemeClr val="accent6"/>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71">
              <a:solidFill>
                <a:schemeClr val="tx1"/>
              </a:solidFill>
            </a:endParaRPr>
          </a:p>
        </p:txBody>
      </p:sp>
      <p:sp>
        <p:nvSpPr>
          <p:cNvPr id="38" name="Isosceles Triangle 37">
            <a:extLst>
              <a:ext uri="{FF2B5EF4-FFF2-40B4-BE49-F238E27FC236}">
                <a16:creationId xmlns:a16="http://schemas.microsoft.com/office/drawing/2014/main" id="{02467D91-38C2-A5DA-5B30-11794BD81795}"/>
              </a:ext>
            </a:extLst>
          </p:cNvPr>
          <p:cNvSpPr>
            <a:spLocks noChangeAspect="1"/>
          </p:cNvSpPr>
          <p:nvPr/>
        </p:nvSpPr>
        <p:spPr bwMode="gray">
          <a:xfrm rot="4631984" flipH="1">
            <a:off x="7435769" y="4567130"/>
            <a:ext cx="225563" cy="223131"/>
          </a:xfrm>
          <a:prstGeom prst="triangle">
            <a:avLst/>
          </a:prstGeom>
          <a:solidFill>
            <a:schemeClr val="accent6"/>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71">
              <a:solidFill>
                <a:schemeClr val="tx1"/>
              </a:solidFill>
            </a:endParaRPr>
          </a:p>
        </p:txBody>
      </p:sp>
      <p:sp>
        <p:nvSpPr>
          <p:cNvPr id="45" name="TextBox 44">
            <a:extLst>
              <a:ext uri="{FF2B5EF4-FFF2-40B4-BE49-F238E27FC236}">
                <a16:creationId xmlns:a16="http://schemas.microsoft.com/office/drawing/2014/main" id="{00C69CB3-EB9E-2DD0-CCAC-C38F35F864C5}"/>
              </a:ext>
            </a:extLst>
          </p:cNvPr>
          <p:cNvSpPr txBox="1"/>
          <p:nvPr/>
        </p:nvSpPr>
        <p:spPr bwMode="gray">
          <a:xfrm>
            <a:off x="7861618" y="5224710"/>
            <a:ext cx="2534015" cy="738664"/>
          </a:xfrm>
          <a:prstGeom prst="rect">
            <a:avLst/>
          </a:prstGeom>
        </p:spPr>
        <p:txBody>
          <a:bodyPr vert="horz" wrap="square" lIns="0" tIns="0" rIns="0" bIns="0" rtlCol="0">
            <a:spAutoFit/>
          </a:bodyPr>
          <a:lstStyle/>
          <a:p>
            <a:pPr algn="ctr">
              <a:spcBef>
                <a:spcPts val="600"/>
              </a:spcBef>
              <a:buClr>
                <a:schemeClr val="accent6"/>
              </a:buClr>
            </a:pPr>
            <a:r>
              <a:rPr lang="en-US" sz="1200" dirty="0"/>
              <a:t>Data sharing is a key to operationalizing and replicating community health resources and interventions.</a:t>
            </a:r>
          </a:p>
        </p:txBody>
      </p:sp>
      <p:sp>
        <p:nvSpPr>
          <p:cNvPr id="55" name="TextBox 54">
            <a:extLst>
              <a:ext uri="{FF2B5EF4-FFF2-40B4-BE49-F238E27FC236}">
                <a16:creationId xmlns:a16="http://schemas.microsoft.com/office/drawing/2014/main" id="{6CBD6513-DF81-83C8-0277-031794867CF9}"/>
              </a:ext>
            </a:extLst>
          </p:cNvPr>
          <p:cNvSpPr txBox="1"/>
          <p:nvPr/>
        </p:nvSpPr>
        <p:spPr bwMode="gray">
          <a:xfrm>
            <a:off x="1116186" y="5224710"/>
            <a:ext cx="2596410" cy="553998"/>
          </a:xfrm>
          <a:prstGeom prst="rect">
            <a:avLst/>
          </a:prstGeom>
        </p:spPr>
        <p:txBody>
          <a:bodyPr vert="horz" wrap="square" lIns="0" tIns="0" rIns="0" bIns="0" rtlCol="0">
            <a:spAutoFit/>
          </a:bodyPr>
          <a:lstStyle/>
          <a:p>
            <a:pPr algn="ctr">
              <a:spcBef>
                <a:spcPts val="600"/>
              </a:spcBef>
              <a:buClr>
                <a:schemeClr val="accent6"/>
              </a:buClr>
            </a:pPr>
            <a:r>
              <a:rPr lang="en-US" sz="1200" dirty="0"/>
              <a:t>Access to robust data is essential to effective community health interventions.</a:t>
            </a:r>
          </a:p>
        </p:txBody>
      </p:sp>
      <p:grpSp>
        <p:nvGrpSpPr>
          <p:cNvPr id="18" name="Group 17">
            <a:extLst>
              <a:ext uri="{FF2B5EF4-FFF2-40B4-BE49-F238E27FC236}">
                <a16:creationId xmlns:a16="http://schemas.microsoft.com/office/drawing/2014/main" id="{9CE624B7-B9E9-1897-B545-D5BC3A941FE2}"/>
              </a:ext>
            </a:extLst>
          </p:cNvPr>
          <p:cNvGrpSpPr/>
          <p:nvPr/>
        </p:nvGrpSpPr>
        <p:grpSpPr>
          <a:xfrm>
            <a:off x="1907630" y="3920869"/>
            <a:ext cx="889873" cy="889873"/>
            <a:chOff x="1991954" y="3642521"/>
            <a:chExt cx="675726" cy="675726"/>
          </a:xfrm>
        </p:grpSpPr>
        <p:sp>
          <p:nvSpPr>
            <p:cNvPr id="52" name="Oval 51">
              <a:extLst>
                <a:ext uri="{FF2B5EF4-FFF2-40B4-BE49-F238E27FC236}">
                  <a16:creationId xmlns:a16="http://schemas.microsoft.com/office/drawing/2014/main" id="{A049A0C6-B972-C96F-6519-026781E21164}"/>
                </a:ext>
              </a:extLst>
            </p:cNvPr>
            <p:cNvSpPr/>
            <p:nvPr/>
          </p:nvSpPr>
          <p:spPr bwMode="gray">
            <a:xfrm>
              <a:off x="1991954" y="3642521"/>
              <a:ext cx="675726" cy="675726"/>
            </a:xfrm>
            <a:prstGeom prst="ellipse">
              <a:avLst/>
            </a:prstGeom>
            <a:solidFill>
              <a:schemeClr val="bg1"/>
            </a:solidFill>
            <a:ln w="19050">
              <a:noFill/>
            </a:ln>
            <a:effectLst>
              <a:outerShdw blurRad="177800" dist="38100" dir="2700000" algn="tl"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EF9F71E1-F49B-4568-0ADE-776BD461219F}"/>
                </a:ext>
              </a:extLst>
            </p:cNvPr>
            <p:cNvPicPr>
              <a:picLocks noChangeAspect="1"/>
            </p:cNvPicPr>
            <p:nvPr/>
          </p:nvPicPr>
          <p:blipFill>
            <a:blip r:embed="rId3"/>
            <a:srcRect/>
            <a:stretch/>
          </p:blipFill>
          <p:spPr bwMode="gray">
            <a:xfrm>
              <a:off x="2151501" y="3755142"/>
              <a:ext cx="356632" cy="450484"/>
            </a:xfrm>
            <a:prstGeom prst="rect">
              <a:avLst/>
            </a:prstGeom>
          </p:spPr>
        </p:pic>
      </p:grpSp>
      <p:grpSp>
        <p:nvGrpSpPr>
          <p:cNvPr id="5" name="Group 4">
            <a:extLst>
              <a:ext uri="{FF2B5EF4-FFF2-40B4-BE49-F238E27FC236}">
                <a16:creationId xmlns:a16="http://schemas.microsoft.com/office/drawing/2014/main" id="{22C91BE9-673A-AA4F-66FA-DFDFE6F22A15}"/>
              </a:ext>
            </a:extLst>
          </p:cNvPr>
          <p:cNvGrpSpPr/>
          <p:nvPr/>
        </p:nvGrpSpPr>
        <p:grpSpPr>
          <a:xfrm>
            <a:off x="5184989" y="4533501"/>
            <a:ext cx="885289" cy="885289"/>
            <a:chOff x="5524126" y="3245631"/>
            <a:chExt cx="822960" cy="822960"/>
          </a:xfrm>
        </p:grpSpPr>
        <p:sp>
          <p:nvSpPr>
            <p:cNvPr id="60" name="Oval 59">
              <a:extLst>
                <a:ext uri="{FF2B5EF4-FFF2-40B4-BE49-F238E27FC236}">
                  <a16:creationId xmlns:a16="http://schemas.microsoft.com/office/drawing/2014/main" id="{DB516411-0545-E084-9CA7-70FE4A3771AF}"/>
                </a:ext>
              </a:extLst>
            </p:cNvPr>
            <p:cNvSpPr/>
            <p:nvPr/>
          </p:nvSpPr>
          <p:spPr bwMode="gray">
            <a:xfrm>
              <a:off x="5524126" y="3245631"/>
              <a:ext cx="822960" cy="822960"/>
            </a:xfrm>
            <a:prstGeom prst="ellipse">
              <a:avLst/>
            </a:prstGeom>
            <a:solidFill>
              <a:schemeClr val="bg1"/>
            </a:solidFill>
            <a:ln w="19050">
              <a:noFill/>
            </a:ln>
            <a:effectLst>
              <a:outerShdw blurRad="177800" dist="38100" dir="2700000" algn="tl"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descr="A black and red logo&#10;&#10;AI-generated content may be incorrect.">
              <a:extLst>
                <a:ext uri="{FF2B5EF4-FFF2-40B4-BE49-F238E27FC236}">
                  <a16:creationId xmlns:a16="http://schemas.microsoft.com/office/drawing/2014/main" id="{8D26264A-09E3-4DC7-45CE-5CDE3496BD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1286" y="3382791"/>
              <a:ext cx="548640" cy="548640"/>
            </a:xfrm>
            <a:prstGeom prst="rect">
              <a:avLst/>
            </a:prstGeom>
          </p:spPr>
        </p:pic>
      </p:grpSp>
      <p:grpSp>
        <p:nvGrpSpPr>
          <p:cNvPr id="6" name="Group 5">
            <a:extLst>
              <a:ext uri="{FF2B5EF4-FFF2-40B4-BE49-F238E27FC236}">
                <a16:creationId xmlns:a16="http://schemas.microsoft.com/office/drawing/2014/main" id="{F53BCDBA-2ECC-86C2-3073-E5FE3051F5A6}"/>
              </a:ext>
            </a:extLst>
          </p:cNvPr>
          <p:cNvGrpSpPr/>
          <p:nvPr/>
        </p:nvGrpSpPr>
        <p:grpSpPr>
          <a:xfrm>
            <a:off x="8685980" y="3817198"/>
            <a:ext cx="885289" cy="885289"/>
            <a:chOff x="8872274" y="2390267"/>
            <a:chExt cx="822960" cy="822960"/>
          </a:xfrm>
        </p:grpSpPr>
        <p:sp>
          <p:nvSpPr>
            <p:cNvPr id="61" name="Oval 60">
              <a:extLst>
                <a:ext uri="{FF2B5EF4-FFF2-40B4-BE49-F238E27FC236}">
                  <a16:creationId xmlns:a16="http://schemas.microsoft.com/office/drawing/2014/main" id="{AB111E25-B9FF-ACFA-A37B-69A0A1BC2263}"/>
                </a:ext>
              </a:extLst>
            </p:cNvPr>
            <p:cNvSpPr/>
            <p:nvPr/>
          </p:nvSpPr>
          <p:spPr bwMode="gray">
            <a:xfrm>
              <a:off x="8872274" y="2390267"/>
              <a:ext cx="822960" cy="822960"/>
            </a:xfrm>
            <a:prstGeom prst="ellipse">
              <a:avLst/>
            </a:prstGeom>
            <a:solidFill>
              <a:schemeClr val="bg1"/>
            </a:solidFill>
            <a:ln w="19050">
              <a:noFill/>
            </a:ln>
            <a:effectLst>
              <a:outerShdw blurRad="177800" dist="38100" dir="2700000" algn="tl"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0CD025D-60F6-FD63-3D42-D72E6E14573E}"/>
                </a:ext>
              </a:extLst>
            </p:cNvPr>
            <p:cNvPicPr>
              <a:picLocks noChangeAspect="1"/>
            </p:cNvPicPr>
            <p:nvPr/>
          </p:nvPicPr>
          <p:blipFill>
            <a:blip r:embed="rId5"/>
            <a:srcRect/>
            <a:stretch/>
          </p:blipFill>
          <p:spPr bwMode="gray">
            <a:xfrm>
              <a:off x="9009434" y="2457933"/>
              <a:ext cx="548640" cy="504749"/>
            </a:xfrm>
            <a:prstGeom prst="rect">
              <a:avLst/>
            </a:prstGeom>
          </p:spPr>
        </p:pic>
      </p:grpSp>
      <p:sp>
        <p:nvSpPr>
          <p:cNvPr id="33" name="TextBox 32">
            <a:extLst>
              <a:ext uri="{FF2B5EF4-FFF2-40B4-BE49-F238E27FC236}">
                <a16:creationId xmlns:a16="http://schemas.microsoft.com/office/drawing/2014/main" id="{2658377B-1AAD-29F1-FA2E-CA714B038887}"/>
              </a:ext>
            </a:extLst>
          </p:cNvPr>
          <p:cNvSpPr txBox="1"/>
          <p:nvPr/>
        </p:nvSpPr>
        <p:spPr bwMode="gray">
          <a:xfrm>
            <a:off x="4304631" y="5558590"/>
            <a:ext cx="2707415" cy="553998"/>
          </a:xfrm>
          <a:prstGeom prst="rect">
            <a:avLst/>
          </a:prstGeom>
        </p:spPr>
        <p:txBody>
          <a:bodyPr vert="horz" wrap="square" lIns="0" tIns="0" rIns="0" bIns="0" rtlCol="0">
            <a:spAutoFit/>
          </a:bodyPr>
          <a:lstStyle/>
          <a:p>
            <a:pPr algn="ctr">
              <a:spcBef>
                <a:spcPts val="600"/>
              </a:spcBef>
              <a:buClr>
                <a:schemeClr val="accent6"/>
              </a:buClr>
            </a:pPr>
            <a:r>
              <a:rPr lang="en-US" sz="1200" dirty="0"/>
              <a:t>Unfortunately, many organizations do not have the resources or infrastructure to collect the right data on their own.</a:t>
            </a:r>
          </a:p>
        </p:txBody>
      </p:sp>
      <p:sp>
        <p:nvSpPr>
          <p:cNvPr id="3" name="TextBox 2">
            <a:extLst>
              <a:ext uri="{FF2B5EF4-FFF2-40B4-BE49-F238E27FC236}">
                <a16:creationId xmlns:a16="http://schemas.microsoft.com/office/drawing/2014/main" id="{56ED96D3-2725-8728-7515-8F62F01FD380}"/>
              </a:ext>
            </a:extLst>
          </p:cNvPr>
          <p:cNvSpPr txBox="1"/>
          <p:nvPr/>
        </p:nvSpPr>
        <p:spPr>
          <a:xfrm>
            <a:off x="555490" y="1428394"/>
            <a:ext cx="9387155" cy="1771767"/>
          </a:xfrm>
          <a:prstGeom prst="rect">
            <a:avLst/>
          </a:prstGeom>
          <a:noFill/>
        </p:spPr>
        <p:txBody>
          <a:bodyPr wrap="square" rtlCol="0">
            <a:spAutoFit/>
          </a:bodyPr>
          <a:lstStyle/>
          <a:p>
            <a:pPr algn="l"/>
            <a:r>
              <a:rPr lang="en-US" sz="1600" b="1" dirty="0"/>
              <a:t>How to use this guide</a:t>
            </a:r>
          </a:p>
          <a:p>
            <a:pPr algn="l"/>
            <a:endParaRPr lang="en-US" sz="1400" dirty="0"/>
          </a:p>
          <a:p>
            <a:pPr algn="l"/>
            <a:r>
              <a:rPr lang="en-US" sz="1400" dirty="0"/>
              <a:t>This resource is designed to help you:</a:t>
            </a:r>
          </a:p>
          <a:p>
            <a:pPr algn="l"/>
            <a:endParaRPr lang="en-US" sz="1400" dirty="0"/>
          </a:p>
          <a:p>
            <a:pPr marL="577843" lvl="1" indent="-285750" defTabSz="914377">
              <a:lnSpc>
                <a:spcPct val="90000"/>
              </a:lnSpc>
              <a:spcAft>
                <a:spcPts val="800"/>
              </a:spcAft>
              <a:buClr>
                <a:schemeClr val="accent6"/>
              </a:buClr>
              <a:buFont typeface="Arial" panose="020B0604020202020204" pitchFamily="34" charset="0"/>
              <a:buChar char="•"/>
            </a:pPr>
            <a:r>
              <a:rPr lang="en-US" sz="1400" dirty="0">
                <a:cs typeface="Arial" panose="020B0604020202020204" pitchFamily="34" charset="0"/>
              </a:rPr>
              <a:t>Prepare data for submission/sharing with partners</a:t>
            </a:r>
          </a:p>
          <a:p>
            <a:pPr marL="577843" lvl="1" indent="-285750" defTabSz="914377">
              <a:lnSpc>
                <a:spcPct val="90000"/>
              </a:lnSpc>
              <a:spcAft>
                <a:spcPts val="800"/>
              </a:spcAft>
              <a:buClr>
                <a:schemeClr val="accent6"/>
              </a:buClr>
              <a:buFont typeface="Arial" panose="020B0604020202020204" pitchFamily="34" charset="0"/>
              <a:buChar char="•"/>
            </a:pPr>
            <a:r>
              <a:rPr lang="en-US" sz="1400" dirty="0">
                <a:cs typeface="Arial" panose="020B0604020202020204" pitchFamily="34" charset="0"/>
              </a:rPr>
              <a:t>De-identify patient information</a:t>
            </a:r>
          </a:p>
          <a:p>
            <a:pPr marL="577843" lvl="1" indent="-285750" defTabSz="914377">
              <a:lnSpc>
                <a:spcPct val="90000"/>
              </a:lnSpc>
              <a:spcAft>
                <a:spcPts val="800"/>
              </a:spcAft>
              <a:buClr>
                <a:schemeClr val="accent6"/>
              </a:buClr>
              <a:buFont typeface="Arial" panose="020B0604020202020204" pitchFamily="34" charset="0"/>
              <a:buChar char="•"/>
            </a:pPr>
            <a:r>
              <a:rPr lang="en-US" sz="1400" dirty="0">
                <a:cs typeface="Arial" panose="020B0604020202020204" pitchFamily="34" charset="0"/>
              </a:rPr>
              <a:t>Recognize what information should and should not be included</a:t>
            </a:r>
            <a:endParaRPr lang="en-US" sz="1400" dirty="0"/>
          </a:p>
        </p:txBody>
      </p:sp>
      <p:sp>
        <p:nvSpPr>
          <p:cNvPr id="7" name="TextBox 6">
            <a:extLst>
              <a:ext uri="{FF2B5EF4-FFF2-40B4-BE49-F238E27FC236}">
                <a16:creationId xmlns:a16="http://schemas.microsoft.com/office/drawing/2014/main" id="{F65E8FC0-A19C-ACCC-2D20-97373A5866D4}"/>
              </a:ext>
            </a:extLst>
          </p:cNvPr>
          <p:cNvSpPr txBox="1"/>
          <p:nvPr/>
        </p:nvSpPr>
        <p:spPr>
          <a:xfrm>
            <a:off x="537680" y="3441590"/>
            <a:ext cx="6520666" cy="307777"/>
          </a:xfrm>
          <a:prstGeom prst="rect">
            <a:avLst/>
          </a:prstGeom>
          <a:noFill/>
        </p:spPr>
        <p:txBody>
          <a:bodyPr wrap="square" rtlCol="0">
            <a:spAutoFit/>
          </a:bodyPr>
          <a:lstStyle/>
          <a:p>
            <a:pPr algn="l"/>
            <a:r>
              <a:rPr lang="en-US" sz="1400" b="1"/>
              <a:t>Shared measurement, and data, is critical for effective interventions</a:t>
            </a:r>
          </a:p>
        </p:txBody>
      </p:sp>
    </p:spTree>
    <p:extLst>
      <p:ext uri="{BB962C8B-B14F-4D97-AF65-F5344CB8AC3E}">
        <p14:creationId xmlns:p14="http://schemas.microsoft.com/office/powerpoint/2010/main" val="3020679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2FC3DF4-E525-B86C-F604-E45A4A783916}"/>
              </a:ext>
            </a:extLst>
          </p:cNvPr>
          <p:cNvGraphicFramePr/>
          <p:nvPr>
            <p:extLst>
              <p:ext uri="{D42A27DB-BD31-4B8C-83A1-F6EECF244321}">
                <p14:modId xmlns:p14="http://schemas.microsoft.com/office/powerpoint/2010/main" val="755209285"/>
              </p:ext>
            </p:extLst>
          </p:nvPr>
        </p:nvGraphicFramePr>
        <p:xfrm>
          <a:off x="717005" y="970047"/>
          <a:ext cx="1061284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321513FB-6A93-1D54-196C-00567A56280C}"/>
              </a:ext>
            </a:extLst>
          </p:cNvPr>
          <p:cNvSpPr>
            <a:spLocks noGrp="1"/>
          </p:cNvSpPr>
          <p:nvPr>
            <p:ph type="body" sz="quarter" idx="28"/>
          </p:nvPr>
        </p:nvSpPr>
        <p:spPr/>
        <p:txBody>
          <a:bodyPr/>
          <a:lstStyle/>
          <a:p>
            <a:endParaRPr lang="en-US"/>
          </a:p>
        </p:txBody>
      </p:sp>
      <p:sp>
        <p:nvSpPr>
          <p:cNvPr id="2" name="Title 1">
            <a:extLst>
              <a:ext uri="{FF2B5EF4-FFF2-40B4-BE49-F238E27FC236}">
                <a16:creationId xmlns:a16="http://schemas.microsoft.com/office/drawing/2014/main" id="{E4DD2742-A43F-2795-AB78-D4FAB81D8A98}"/>
              </a:ext>
            </a:extLst>
          </p:cNvPr>
          <p:cNvSpPr>
            <a:spLocks noGrp="1"/>
          </p:cNvSpPr>
          <p:nvPr>
            <p:ph type="title"/>
          </p:nvPr>
        </p:nvSpPr>
        <p:spPr/>
        <p:txBody>
          <a:bodyPr/>
          <a:lstStyle/>
          <a:p>
            <a:r>
              <a:rPr lang="en-US"/>
              <a:t>The value of shared measurement </a:t>
            </a:r>
          </a:p>
        </p:txBody>
      </p:sp>
      <p:sp>
        <p:nvSpPr>
          <p:cNvPr id="3" name="Slide Number Placeholder 2">
            <a:extLst>
              <a:ext uri="{FF2B5EF4-FFF2-40B4-BE49-F238E27FC236}">
                <a16:creationId xmlns:a16="http://schemas.microsoft.com/office/drawing/2014/main" id="{3A3FFEDF-DCEC-7C6E-CFBC-F3CE0B30CE50}"/>
              </a:ext>
            </a:extLst>
          </p:cNvPr>
          <p:cNvSpPr>
            <a:spLocks noGrp="1"/>
          </p:cNvSpPr>
          <p:nvPr>
            <p:ph type="sldNum" sz="quarter" idx="4294967295"/>
          </p:nvPr>
        </p:nvSpPr>
        <p:spPr>
          <a:xfrm>
            <a:off x="0" y="6931025"/>
            <a:ext cx="215900" cy="14288"/>
          </a:xfrm>
        </p:spPr>
        <p:txBody>
          <a:bodyPr/>
          <a:lstStyle/>
          <a:p>
            <a:fld id="{90F9BDA0-AF0E-4BA8-B742-3B9C92A3E6FE}" type="slidenum">
              <a:rPr lang="en-US" smtClean="0"/>
              <a:t>3</a:t>
            </a:fld>
            <a:endParaRPr lang="en-US"/>
          </a:p>
        </p:txBody>
      </p:sp>
      <p:sp>
        <p:nvSpPr>
          <p:cNvPr id="8" name="Text Placeholder 3">
            <a:extLst>
              <a:ext uri="{FF2B5EF4-FFF2-40B4-BE49-F238E27FC236}">
                <a16:creationId xmlns:a16="http://schemas.microsoft.com/office/drawing/2014/main" id="{D0859551-6888-099A-6113-106C6AE2E1CC}"/>
              </a:ext>
            </a:extLst>
          </p:cNvPr>
          <p:cNvSpPr txBox="1">
            <a:spLocks/>
          </p:cNvSpPr>
          <p:nvPr/>
        </p:nvSpPr>
        <p:spPr>
          <a:xfrm>
            <a:off x="2247466" y="1410893"/>
            <a:ext cx="7551924" cy="731520"/>
          </a:xfrm>
          <a:prstGeom prst="rect">
            <a:avLst/>
          </a:prstGeom>
        </p:spPr>
        <p:txBody>
          <a:bodyPr/>
          <a:lstStyle>
            <a:lvl1pPr marL="171450"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1pPr>
            <a:lvl2pPr marL="3444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2pPr>
            <a:lvl3pPr marL="515938"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3pPr>
            <a:lvl4pPr marL="687388" indent="-168275"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4pPr>
            <a:lvl5pPr marL="860425"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baseline="0">
                <a:solidFill>
                  <a:schemeClr val="tx1"/>
                </a:solidFill>
                <a:latin typeface="+mn-lt"/>
                <a:ea typeface="+mn-ea"/>
                <a:cs typeface="+mn-cs"/>
              </a:defRPr>
            </a:lvl5pPr>
            <a:lvl6pPr marL="103187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6pPr>
            <a:lvl7pPr marL="1203325" indent="-171450"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7pPr>
            <a:lvl8pPr marL="1376363" indent="-173038"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8pPr>
            <a:lvl9pPr marL="1539875" indent="-163513" algn="l" defTabSz="914400" rtl="0" eaLnBrk="1" fontAlgn="ctr" latinLnBrk="0" hangingPunct="1">
              <a:lnSpc>
                <a:spcPct val="100000"/>
              </a:lnSpc>
              <a:spcBef>
                <a:spcPts val="600"/>
              </a:spcBef>
              <a:buClr>
                <a:schemeClr val="accent6"/>
              </a:buClr>
              <a:buFont typeface="Arial" panose="020B0604020202020204" pitchFamily="34" charset="0"/>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sz="1400" i="1" dirty="0"/>
              <a:t>Shared measurement is using a common set of measurable goals or outcomes that reflect shared priorities with community partners</a:t>
            </a:r>
          </a:p>
        </p:txBody>
      </p:sp>
      <p:sp>
        <p:nvSpPr>
          <p:cNvPr id="9" name="Text Placeholder 8">
            <a:extLst>
              <a:ext uri="{FF2B5EF4-FFF2-40B4-BE49-F238E27FC236}">
                <a16:creationId xmlns:a16="http://schemas.microsoft.com/office/drawing/2014/main" id="{81E9FAFC-62C2-48A8-4992-242A200B90F7}"/>
              </a:ext>
            </a:extLst>
          </p:cNvPr>
          <p:cNvSpPr>
            <a:spLocks noGrp="1"/>
          </p:cNvSpPr>
          <p:nvPr>
            <p:ph type="body" sz="quarter" idx="27"/>
          </p:nvPr>
        </p:nvSpPr>
        <p:spPr/>
        <p:txBody>
          <a:bodyPr/>
          <a:lstStyle/>
          <a:p>
            <a:endParaRPr lang="en-US"/>
          </a:p>
        </p:txBody>
      </p:sp>
    </p:spTree>
    <p:extLst>
      <p:ext uri="{BB962C8B-B14F-4D97-AF65-F5344CB8AC3E}">
        <p14:creationId xmlns:p14="http://schemas.microsoft.com/office/powerpoint/2010/main" val="415354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EA31FD-6823-E4F6-0C15-4D43BFF4E593}"/>
              </a:ext>
            </a:extLst>
          </p:cNvPr>
          <p:cNvSpPr>
            <a:spLocks noGrp="1"/>
          </p:cNvSpPr>
          <p:nvPr>
            <p:ph type="body" sz="quarter" idx="28"/>
          </p:nvPr>
        </p:nvSpPr>
        <p:spPr/>
        <p:txBody>
          <a:bodyPr/>
          <a:lstStyle/>
          <a:p>
            <a:endParaRPr lang="en-US"/>
          </a:p>
        </p:txBody>
      </p:sp>
      <p:sp>
        <p:nvSpPr>
          <p:cNvPr id="4" name="Text Placeholder 3">
            <a:extLst>
              <a:ext uri="{FF2B5EF4-FFF2-40B4-BE49-F238E27FC236}">
                <a16:creationId xmlns:a16="http://schemas.microsoft.com/office/drawing/2014/main" id="{E29646B4-F71F-696B-3B24-52837334E086}"/>
              </a:ext>
            </a:extLst>
          </p:cNvPr>
          <p:cNvSpPr>
            <a:spLocks noGrp="1"/>
          </p:cNvSpPr>
          <p:nvPr>
            <p:ph type="body" sz="quarter" idx="27"/>
          </p:nvPr>
        </p:nvSpPr>
        <p:spPr/>
        <p:txBody>
          <a:bodyPr/>
          <a:lstStyle/>
          <a:p>
            <a:endParaRPr lang="en-US"/>
          </a:p>
        </p:txBody>
      </p:sp>
      <p:sp>
        <p:nvSpPr>
          <p:cNvPr id="2" name="Title 1">
            <a:extLst>
              <a:ext uri="{FF2B5EF4-FFF2-40B4-BE49-F238E27FC236}">
                <a16:creationId xmlns:a16="http://schemas.microsoft.com/office/drawing/2014/main" id="{02F6F3B6-8A32-426F-4FA8-25B5604CA021}"/>
              </a:ext>
            </a:extLst>
          </p:cNvPr>
          <p:cNvSpPr>
            <a:spLocks noGrp="1"/>
          </p:cNvSpPr>
          <p:nvPr>
            <p:ph type="title"/>
          </p:nvPr>
        </p:nvSpPr>
        <p:spPr/>
        <p:txBody>
          <a:bodyPr/>
          <a:lstStyle/>
          <a:p>
            <a:r>
              <a:rPr lang="en-US"/>
              <a:t>Data submission guidelines</a:t>
            </a:r>
          </a:p>
        </p:txBody>
      </p:sp>
      <p:sp>
        <p:nvSpPr>
          <p:cNvPr id="3" name="Slide Number Placeholder 2">
            <a:extLst>
              <a:ext uri="{FF2B5EF4-FFF2-40B4-BE49-F238E27FC236}">
                <a16:creationId xmlns:a16="http://schemas.microsoft.com/office/drawing/2014/main" id="{0743F4B0-B918-2AFD-A08E-89905F94A0A8}"/>
              </a:ext>
            </a:extLst>
          </p:cNvPr>
          <p:cNvSpPr>
            <a:spLocks noGrp="1"/>
          </p:cNvSpPr>
          <p:nvPr>
            <p:ph type="sldNum" sz="quarter" idx="4294967295"/>
          </p:nvPr>
        </p:nvSpPr>
        <p:spPr>
          <a:xfrm>
            <a:off x="11722100" y="6243638"/>
            <a:ext cx="469900" cy="377825"/>
          </a:xfrm>
        </p:spPr>
        <p:txBody>
          <a:bodyPr/>
          <a:lstStyle/>
          <a:p>
            <a:fld id="{66DE20E4-D496-034F-914D-F7F15B93E95B}" type="slidenum">
              <a:rPr lang="en-US" smtClean="0"/>
              <a:pPr/>
              <a:t>4</a:t>
            </a:fld>
            <a:endParaRPr lang="en-US"/>
          </a:p>
        </p:txBody>
      </p:sp>
      <p:graphicFrame>
        <p:nvGraphicFramePr>
          <p:cNvPr id="6" name="Table Placeholder 5">
            <a:extLst>
              <a:ext uri="{FF2B5EF4-FFF2-40B4-BE49-F238E27FC236}">
                <a16:creationId xmlns:a16="http://schemas.microsoft.com/office/drawing/2014/main" id="{6B0BBE6D-7589-70AD-7C53-028A09F3558B}"/>
              </a:ext>
            </a:extLst>
          </p:cNvPr>
          <p:cNvGraphicFramePr>
            <a:graphicFrameLocks noGrp="1"/>
          </p:cNvGraphicFramePr>
          <p:nvPr>
            <p:ph type="tbl" sz="quarter" idx="4294967295"/>
            <p:extLst>
              <p:ext uri="{D42A27DB-BD31-4B8C-83A1-F6EECF244321}">
                <p14:modId xmlns:p14="http://schemas.microsoft.com/office/powerpoint/2010/main" val="1785208193"/>
              </p:ext>
            </p:extLst>
          </p:nvPr>
        </p:nvGraphicFramePr>
        <p:xfrm>
          <a:off x="6442075" y="1103313"/>
          <a:ext cx="5749925" cy="4733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55E1BDBD-ACD7-8862-FF3C-CADB8CB28E2B}"/>
              </a:ext>
            </a:extLst>
          </p:cNvPr>
          <p:cNvSpPr txBox="1"/>
          <p:nvPr/>
        </p:nvSpPr>
        <p:spPr>
          <a:xfrm>
            <a:off x="527066" y="1667161"/>
            <a:ext cx="6078015" cy="3170099"/>
          </a:xfrm>
          <a:prstGeom prst="rect">
            <a:avLst/>
          </a:prstGeom>
          <a:noFill/>
        </p:spPr>
        <p:txBody>
          <a:bodyPr wrap="square" rtlCol="0">
            <a:spAutoFit/>
          </a:bodyPr>
          <a:lstStyle/>
          <a:p>
            <a:pPr algn="l"/>
            <a:r>
              <a:rPr lang="en-US" sz="1400" dirty="0"/>
              <a:t>You have launched your intervention and begun collecting data. Congratulations! </a:t>
            </a:r>
          </a:p>
          <a:p>
            <a:pPr algn="l"/>
            <a:endParaRPr lang="en-US" sz="1400" dirty="0"/>
          </a:p>
          <a:p>
            <a:pPr algn="l"/>
            <a:r>
              <a:rPr lang="en-US" sz="1400" dirty="0"/>
              <a:t>Now what? You need to collect data from all involved parties. This requires having a shared plan for data submission.</a:t>
            </a:r>
          </a:p>
          <a:p>
            <a:pPr algn="l"/>
            <a:endParaRPr lang="en-US" sz="1600" dirty="0"/>
          </a:p>
          <a:p>
            <a:pPr algn="l"/>
            <a:r>
              <a:rPr lang="en-US" sz="1400" b="1" dirty="0"/>
              <a:t>Data submission guidelines: </a:t>
            </a:r>
          </a:p>
          <a:p>
            <a:pPr marL="342900" indent="-342900" algn="l">
              <a:buFont typeface="+mj-lt"/>
              <a:buAutoNum type="arabicPeriod"/>
            </a:pPr>
            <a:r>
              <a:rPr lang="en-US" sz="1400" dirty="0"/>
              <a:t>Assign each participant an ID number (like #001). </a:t>
            </a:r>
          </a:p>
          <a:p>
            <a:pPr marL="342900" indent="-342900" algn="l">
              <a:buFont typeface="+mj-lt"/>
              <a:buAutoNum type="arabicPeriod"/>
            </a:pPr>
            <a:r>
              <a:rPr lang="en-US" sz="1400" dirty="0"/>
              <a:t>De-identify the data: Remove all protected health information (PHI). </a:t>
            </a:r>
          </a:p>
          <a:p>
            <a:pPr marL="342900" indent="-342900" algn="l">
              <a:buFont typeface="+mj-lt"/>
              <a:buAutoNum type="arabicPeriod"/>
            </a:pPr>
            <a:r>
              <a:rPr lang="en-US" sz="1400" dirty="0"/>
              <a:t>Check data submission due dates </a:t>
            </a:r>
          </a:p>
          <a:p>
            <a:pPr marL="342900" indent="-342900" algn="l">
              <a:buFont typeface="+mj-lt"/>
              <a:buAutoNum type="arabicPeriod"/>
            </a:pPr>
            <a:r>
              <a:rPr lang="en-US" sz="1400" dirty="0"/>
              <a:t>Prepare data for delivery. </a:t>
            </a:r>
          </a:p>
          <a:p>
            <a:pPr marL="342900" indent="-342900" algn="l">
              <a:buFont typeface="+mj-lt"/>
              <a:buAutoNum type="arabicPeriod"/>
            </a:pPr>
            <a:r>
              <a:rPr lang="en-US" sz="1400" dirty="0"/>
              <a:t>Deliver data</a:t>
            </a:r>
          </a:p>
          <a:p>
            <a:endParaRPr lang="en-US" sz="1600" dirty="0"/>
          </a:p>
          <a:p>
            <a:r>
              <a:rPr lang="en-US" sz="1400" dirty="0"/>
              <a:t>Repeat this process until all data has been delivered.</a:t>
            </a:r>
          </a:p>
        </p:txBody>
      </p:sp>
      <p:sp>
        <p:nvSpPr>
          <p:cNvPr id="8" name="Rectangle 7">
            <a:extLst>
              <a:ext uri="{FF2B5EF4-FFF2-40B4-BE49-F238E27FC236}">
                <a16:creationId xmlns:a16="http://schemas.microsoft.com/office/drawing/2014/main" id="{0649DF85-4983-5261-E02D-EE9AEC3FF70E}"/>
              </a:ext>
            </a:extLst>
          </p:cNvPr>
          <p:cNvSpPr/>
          <p:nvPr/>
        </p:nvSpPr>
        <p:spPr>
          <a:xfrm>
            <a:off x="612773" y="4983607"/>
            <a:ext cx="6552798" cy="1184161"/>
          </a:xfrm>
          <a:prstGeom prst="rect">
            <a:avLst/>
          </a:prstGeom>
          <a:solidFill>
            <a:schemeClr val="bg2"/>
          </a:solidFill>
          <a:ln w="12700" cap="flat" cmpd="sng" algn="ctr">
            <a:solidFill>
              <a:schemeClr val="bg2"/>
            </a:solidFill>
            <a:prstDash val="solid"/>
            <a:miter lim="800000"/>
          </a:ln>
          <a:effectLst/>
        </p:spPr>
        <p:txBody>
          <a:bodyPr rtlCol="0" anchor="t"/>
          <a:lstStyle/>
          <a:p>
            <a:pPr marL="0" marR="0" lvl="0" indent="0" defTabSz="914377" rtl="0" eaLnBrk="1" fontAlgn="auto" latinLnBrk="0" hangingPunct="1">
              <a:lnSpc>
                <a:spcPct val="100000"/>
              </a:lnSpc>
              <a:spcBef>
                <a:spcPts val="0"/>
              </a:spcBef>
              <a:spcAft>
                <a:spcPts val="0"/>
              </a:spcAft>
              <a:buClrTx/>
              <a:buSzTx/>
              <a:buFontTx/>
              <a:buNone/>
              <a:tabLst/>
              <a:defRPr/>
            </a:pPr>
            <a:r>
              <a:rPr lang="en-US" sz="1400" b="1" kern="0" dirty="0">
                <a:solidFill>
                  <a:srgbClr val="000000"/>
                </a:solidFill>
                <a:latin typeface="Arial"/>
              </a:rPr>
              <a:t>Ongoing data collection timeline considerations:</a:t>
            </a:r>
          </a:p>
          <a:p>
            <a:pPr marL="577843" marR="0" lvl="1" indent="-285750" algn="l" defTabSz="914400" rtl="0" eaLnBrk="1" fontAlgn="auto" latinLnBrk="0" hangingPunct="1">
              <a:lnSpc>
                <a:spcPct val="100000"/>
              </a:lnSpc>
              <a:spcBef>
                <a:spcPts val="0"/>
              </a:spcBef>
              <a:spcAft>
                <a:spcPts val="0"/>
              </a:spcAft>
              <a:buClr>
                <a:srgbClr val="CE0E2D"/>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323E48"/>
                </a:solidFill>
                <a:effectLst/>
                <a:uLnTx/>
                <a:uFillTx/>
                <a:latin typeface="Arial" panose="020B0604020202020204"/>
                <a:ea typeface="+mn-ea"/>
                <a:cs typeface="+mn-cs"/>
              </a:rPr>
              <a:t>Create a data collection cadence that aligns with the evaluation </a:t>
            </a:r>
            <a:r>
              <a:rPr lang="en-US" sz="1400" dirty="0">
                <a:solidFill>
                  <a:srgbClr val="323E48"/>
                </a:solidFill>
                <a:latin typeface="Arial" panose="020B0604020202020204"/>
              </a:rPr>
              <a:t>p</a:t>
            </a:r>
            <a:r>
              <a:rPr kumimoji="0" lang="en-US" sz="1400" b="0" i="0" u="none" strike="noStrike" kern="1200" cap="none" spc="0" normalizeH="0" baseline="0" noProof="0" dirty="0">
                <a:ln>
                  <a:noFill/>
                </a:ln>
                <a:solidFill>
                  <a:srgbClr val="323E48"/>
                </a:solidFill>
                <a:effectLst/>
                <a:uLnTx/>
                <a:uFillTx/>
                <a:latin typeface="Arial" panose="020B0604020202020204"/>
                <a:ea typeface="+mn-ea"/>
                <a:cs typeface="+mn-cs"/>
              </a:rPr>
              <a:t>lan</a:t>
            </a:r>
          </a:p>
          <a:p>
            <a:pPr marL="577843" marR="0" lvl="1" indent="-285750" algn="l" defTabSz="914400" rtl="0" eaLnBrk="1" fontAlgn="auto" latinLnBrk="0" hangingPunct="1">
              <a:lnSpc>
                <a:spcPct val="100000"/>
              </a:lnSpc>
              <a:spcBef>
                <a:spcPts val="0"/>
              </a:spcBef>
              <a:spcAft>
                <a:spcPts val="0"/>
              </a:spcAft>
              <a:buClr>
                <a:srgbClr val="CE0E2D"/>
              </a:buClr>
              <a:buSzTx/>
              <a:buFont typeface="Arial" panose="020B0604020202020204" pitchFamily="34" charset="0"/>
              <a:buChar char="•"/>
              <a:tabLst/>
              <a:defRPr/>
            </a:pPr>
            <a:r>
              <a:rPr lang="en-US" sz="1400" dirty="0">
                <a:solidFill>
                  <a:srgbClr val="323E48"/>
                </a:solidFill>
                <a:latin typeface="Arial" panose="020B0604020202020204"/>
              </a:rPr>
              <a:t>Clearly identify how often partners will submit data (e.g., every 6 months)</a:t>
            </a:r>
          </a:p>
          <a:p>
            <a:pPr marL="577843" marR="0" lvl="1" indent="-285750" algn="l" defTabSz="914400" rtl="0" eaLnBrk="1" fontAlgn="auto" latinLnBrk="0" hangingPunct="1">
              <a:lnSpc>
                <a:spcPct val="100000"/>
              </a:lnSpc>
              <a:spcBef>
                <a:spcPts val="0"/>
              </a:spcBef>
              <a:spcAft>
                <a:spcPts val="0"/>
              </a:spcAft>
              <a:buClr>
                <a:srgbClr val="CE0E2D"/>
              </a:buClr>
              <a:buSzTx/>
              <a:buFont typeface="Arial" panose="020B0604020202020204" pitchFamily="34" charset="0"/>
              <a:buChar char="•"/>
              <a:tabLst/>
              <a:defRPr/>
            </a:pPr>
            <a:r>
              <a:rPr lang="en-US" sz="1400" dirty="0">
                <a:solidFill>
                  <a:srgbClr val="323E48"/>
                </a:solidFill>
                <a:latin typeface="Arial" panose="020B0604020202020204"/>
              </a:rPr>
              <a:t>Plan for regular check-ins to discuss progress and assess if any changes need to be made to the data collection process</a:t>
            </a:r>
            <a:endParaRPr kumimoji="0" lang="en-US" sz="1200" b="1"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72048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8BFD-BED7-E951-C277-1C415D3333B9}"/>
              </a:ext>
            </a:extLst>
          </p:cNvPr>
          <p:cNvSpPr>
            <a:spLocks noGrp="1"/>
          </p:cNvSpPr>
          <p:nvPr>
            <p:ph type="title"/>
          </p:nvPr>
        </p:nvSpPr>
        <p:spPr>
          <a:xfrm>
            <a:off x="612774" y="588771"/>
            <a:ext cx="10972801" cy="540917"/>
          </a:xfrm>
        </p:spPr>
        <p:txBody>
          <a:bodyPr/>
          <a:lstStyle/>
          <a:p>
            <a:r>
              <a:rPr lang="en-US"/>
              <a:t>Plan: Collaborative data collection overview</a:t>
            </a:r>
          </a:p>
        </p:txBody>
      </p:sp>
      <p:sp>
        <p:nvSpPr>
          <p:cNvPr id="3" name="Slide Number Placeholder 2">
            <a:extLst>
              <a:ext uri="{FF2B5EF4-FFF2-40B4-BE49-F238E27FC236}">
                <a16:creationId xmlns:a16="http://schemas.microsoft.com/office/drawing/2014/main" id="{7C046B54-7327-D7B3-36F2-803C6CBDF22B}"/>
              </a:ext>
            </a:extLst>
          </p:cNvPr>
          <p:cNvSpPr>
            <a:spLocks noGrp="1"/>
          </p:cNvSpPr>
          <p:nvPr>
            <p:ph type="sldNum" sz="quarter" idx="4294967295"/>
          </p:nvPr>
        </p:nvSpPr>
        <p:spPr>
          <a:xfrm>
            <a:off x="0" y="6931025"/>
            <a:ext cx="215900" cy="14288"/>
          </a:xfrm>
        </p:spPr>
        <p:txBody>
          <a:bodyPr/>
          <a:lstStyle/>
          <a:p>
            <a:fld id="{90F9BDA0-AF0E-4BA8-B742-3B9C92A3E6FE}" type="slidenum">
              <a:rPr lang="en-US" smtClean="0"/>
              <a:t>5</a:t>
            </a:fld>
            <a:endParaRPr lang="en-US"/>
          </a:p>
        </p:txBody>
      </p:sp>
      <p:sp>
        <p:nvSpPr>
          <p:cNvPr id="7" name="Rectangle 6">
            <a:extLst>
              <a:ext uri="{FF2B5EF4-FFF2-40B4-BE49-F238E27FC236}">
                <a16:creationId xmlns:a16="http://schemas.microsoft.com/office/drawing/2014/main" id="{23BE508E-12C7-FEB3-E5FD-A55681B052C3}"/>
              </a:ext>
            </a:extLst>
          </p:cNvPr>
          <p:cNvSpPr/>
          <p:nvPr/>
        </p:nvSpPr>
        <p:spPr bwMode="gray">
          <a:xfrm>
            <a:off x="619452" y="4208629"/>
            <a:ext cx="924933" cy="430887"/>
          </a:xfrm>
          <a:prstGeom prst="rect">
            <a:avLst/>
          </a:prstGeom>
        </p:spPr>
        <p:txBody>
          <a:bodyPr wrap="non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400" b="1" i="0" u="none" strike="noStrike" kern="0" cap="none" spc="0" normalizeH="0" baseline="0" noProof="0">
                <a:ln>
                  <a:noFill/>
                </a:ln>
                <a:effectLst/>
                <a:uLnTx/>
                <a:uFillTx/>
              </a:rPr>
              <a:t>Participant</a:t>
            </a:r>
            <a:br>
              <a:rPr kumimoji="0" lang="en-US" sz="1400" b="1" i="0" u="none" strike="noStrike" kern="0" cap="none" spc="0" normalizeH="0" baseline="0" noProof="0">
                <a:ln>
                  <a:noFill/>
                </a:ln>
                <a:effectLst/>
                <a:uLnTx/>
                <a:uFillTx/>
              </a:rPr>
            </a:br>
            <a:r>
              <a:rPr lang="en-US" sz="1400" b="1" kern="0"/>
              <a:t>ID #001</a:t>
            </a:r>
            <a:endParaRPr kumimoji="0" lang="en-US" sz="1400" b="1" i="0" u="none" strike="noStrike" kern="0" cap="none" spc="0" normalizeH="0" baseline="0" noProof="0">
              <a:ln>
                <a:noFill/>
              </a:ln>
              <a:effectLst/>
              <a:uLnTx/>
              <a:uFillTx/>
            </a:endParaRPr>
          </a:p>
        </p:txBody>
      </p:sp>
      <p:grpSp>
        <p:nvGrpSpPr>
          <p:cNvPr id="8" name="Group 7">
            <a:extLst>
              <a:ext uri="{FF2B5EF4-FFF2-40B4-BE49-F238E27FC236}">
                <a16:creationId xmlns:a16="http://schemas.microsoft.com/office/drawing/2014/main" id="{73849379-1273-2CE9-904A-7742EA8A3283}"/>
              </a:ext>
            </a:extLst>
          </p:cNvPr>
          <p:cNvGrpSpPr/>
          <p:nvPr/>
        </p:nvGrpSpPr>
        <p:grpSpPr>
          <a:xfrm>
            <a:off x="1852755" y="2429627"/>
            <a:ext cx="2423149" cy="3289604"/>
            <a:chOff x="2410108" y="1976274"/>
            <a:chExt cx="3163184" cy="3289604"/>
          </a:xfrm>
        </p:grpSpPr>
        <p:sp>
          <p:nvSpPr>
            <p:cNvPr id="9" name="Rectangle 46">
              <a:extLst>
                <a:ext uri="{FF2B5EF4-FFF2-40B4-BE49-F238E27FC236}">
                  <a16:creationId xmlns:a16="http://schemas.microsoft.com/office/drawing/2014/main" id="{78245221-2747-1A27-934C-D8F4FCE56C73}"/>
                </a:ext>
              </a:extLst>
            </p:cNvPr>
            <p:cNvSpPr/>
            <p:nvPr/>
          </p:nvSpPr>
          <p:spPr bwMode="gray">
            <a:xfrm flipV="1">
              <a:off x="2410108" y="1976274"/>
              <a:ext cx="3163184" cy="803652"/>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olid"/>
              <a:round/>
              <a:headEnd type="arrow" w="lg" len="med"/>
              <a:tailEnd type="none" w="lg"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Rectangle 46">
              <a:extLst>
                <a:ext uri="{FF2B5EF4-FFF2-40B4-BE49-F238E27FC236}">
                  <a16:creationId xmlns:a16="http://schemas.microsoft.com/office/drawing/2014/main" id="{55274A06-F7CE-6409-DEC6-D756A8D66C55}"/>
                </a:ext>
              </a:extLst>
            </p:cNvPr>
            <p:cNvSpPr/>
            <p:nvPr/>
          </p:nvSpPr>
          <p:spPr bwMode="gray">
            <a:xfrm flipV="1">
              <a:off x="2410108" y="2836589"/>
              <a:ext cx="3163184" cy="428793"/>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olid"/>
              <a:round/>
              <a:headEnd type="arrow" w="lg" len="med"/>
              <a:tailEnd type="none" w="lg"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1" name="Group 10">
              <a:extLst>
                <a:ext uri="{FF2B5EF4-FFF2-40B4-BE49-F238E27FC236}">
                  <a16:creationId xmlns:a16="http://schemas.microsoft.com/office/drawing/2014/main" id="{FA3FD3B0-486A-53EA-B663-377D2801ADB3}"/>
                </a:ext>
              </a:extLst>
            </p:cNvPr>
            <p:cNvGrpSpPr/>
            <p:nvPr/>
          </p:nvGrpSpPr>
          <p:grpSpPr bwMode="gray">
            <a:xfrm>
              <a:off x="2410108" y="3621076"/>
              <a:ext cx="3163184" cy="1644802"/>
              <a:chOff x="3104266" y="3652178"/>
              <a:chExt cx="3163184" cy="1644802"/>
            </a:xfrm>
          </p:grpSpPr>
          <p:cxnSp>
            <p:nvCxnSpPr>
              <p:cNvPr id="12" name="Straight Connector 11">
                <a:extLst>
                  <a:ext uri="{FF2B5EF4-FFF2-40B4-BE49-F238E27FC236}">
                    <a16:creationId xmlns:a16="http://schemas.microsoft.com/office/drawing/2014/main" id="{A14A1CBA-7638-A893-F628-993FB274B5C7}"/>
                  </a:ext>
                </a:extLst>
              </p:cNvPr>
              <p:cNvCxnSpPr/>
              <p:nvPr/>
            </p:nvCxnSpPr>
            <p:spPr bwMode="gray">
              <a:xfrm>
                <a:off x="3104266" y="3652178"/>
                <a:ext cx="3163184" cy="0"/>
              </a:xfrm>
              <a:prstGeom prst="line">
                <a:avLst/>
              </a:prstGeom>
              <a:noFill/>
              <a:ln w="19050" cap="rnd" cmpd="sng" algn="ctr">
                <a:solidFill>
                  <a:schemeClr val="tx1"/>
                </a:solidFill>
                <a:prstDash val="solid"/>
                <a:round/>
                <a:headEnd w="lg" len="med"/>
                <a:tailEnd type="arrow" w="lg" len="med"/>
              </a:ln>
              <a:effectLst/>
            </p:spPr>
          </p:cxnSp>
          <p:sp>
            <p:nvSpPr>
              <p:cNvPr id="13" name="Rectangle 46">
                <a:extLst>
                  <a:ext uri="{FF2B5EF4-FFF2-40B4-BE49-F238E27FC236}">
                    <a16:creationId xmlns:a16="http://schemas.microsoft.com/office/drawing/2014/main" id="{DB6D5789-F640-7ADB-A86A-3403B7EB21CC}"/>
                  </a:ext>
                </a:extLst>
              </p:cNvPr>
              <p:cNvSpPr/>
              <p:nvPr/>
            </p:nvSpPr>
            <p:spPr bwMode="gray">
              <a:xfrm>
                <a:off x="3104266" y="4007872"/>
                <a:ext cx="3163184" cy="428793"/>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olid"/>
                <a:round/>
                <a:headEnd type="arrow" w="lg" len="med"/>
                <a:tailEnd type="none" w="lg"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Rectangle 46">
                <a:extLst>
                  <a:ext uri="{FF2B5EF4-FFF2-40B4-BE49-F238E27FC236}">
                    <a16:creationId xmlns:a16="http://schemas.microsoft.com/office/drawing/2014/main" id="{D3AA0816-6042-1A6B-EC7C-1C4FA5A88BF8}"/>
                  </a:ext>
                </a:extLst>
              </p:cNvPr>
              <p:cNvSpPr/>
              <p:nvPr/>
            </p:nvSpPr>
            <p:spPr bwMode="gray">
              <a:xfrm>
                <a:off x="3104266" y="4493328"/>
                <a:ext cx="3163184" cy="803652"/>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olid"/>
                <a:round/>
                <a:headEnd type="arrow" w="lg" len="med"/>
                <a:tailEnd type="none" w="lg"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sp>
        <p:nvSpPr>
          <p:cNvPr id="15" name="Rectangle 14">
            <a:extLst>
              <a:ext uri="{FF2B5EF4-FFF2-40B4-BE49-F238E27FC236}">
                <a16:creationId xmlns:a16="http://schemas.microsoft.com/office/drawing/2014/main" id="{4E81DC0C-2F9F-D486-B8D3-873F5EF6C589}"/>
              </a:ext>
            </a:extLst>
          </p:cNvPr>
          <p:cNvSpPr/>
          <p:nvPr/>
        </p:nvSpPr>
        <p:spPr bwMode="gray">
          <a:xfrm>
            <a:off x="4513519" y="1940566"/>
            <a:ext cx="2836515" cy="4236098"/>
          </a:xfrm>
          <a:prstGeom prst="rect">
            <a:avLst/>
          </a:prstGeom>
          <a:solidFill>
            <a:schemeClr val="bg2"/>
          </a:solidFill>
          <a:ln w="12700" cap="rnd" cmpd="sng" algn="ctr">
            <a:noFill/>
            <a:prstDash val="solid"/>
            <a:rou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A33312C0-B59A-C702-2BEF-F1718FAA24E5}"/>
              </a:ext>
            </a:extLst>
          </p:cNvPr>
          <p:cNvGrpSpPr/>
          <p:nvPr/>
        </p:nvGrpSpPr>
        <p:grpSpPr>
          <a:xfrm rot="10800000">
            <a:off x="7499537" y="2429627"/>
            <a:ext cx="2423149" cy="3289604"/>
            <a:chOff x="2410108" y="1976274"/>
            <a:chExt cx="3163184" cy="3289604"/>
          </a:xfrm>
        </p:grpSpPr>
        <p:sp>
          <p:nvSpPr>
            <p:cNvPr id="23" name="Rectangle 46">
              <a:extLst>
                <a:ext uri="{FF2B5EF4-FFF2-40B4-BE49-F238E27FC236}">
                  <a16:creationId xmlns:a16="http://schemas.microsoft.com/office/drawing/2014/main" id="{7EFA9DEE-85E7-F1E3-463B-7CB7BB07EF0C}"/>
                </a:ext>
              </a:extLst>
            </p:cNvPr>
            <p:cNvSpPr/>
            <p:nvPr/>
          </p:nvSpPr>
          <p:spPr bwMode="gray">
            <a:xfrm flipV="1">
              <a:off x="2410108" y="1976274"/>
              <a:ext cx="3163184" cy="803652"/>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ysDot"/>
              <a:roun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spcBef>
                  <a:spcPts val="600"/>
                </a:spcBef>
              </a:pPr>
              <a:endParaRPr lang="en-US" sz="1400" kern="0">
                <a:solidFill>
                  <a:srgbClr val="FFFFFF"/>
                </a:solidFill>
                <a:latin typeface="Arial" panose="020B0604020202020204"/>
              </a:endParaRPr>
            </a:p>
          </p:txBody>
        </p:sp>
        <p:sp>
          <p:nvSpPr>
            <p:cNvPr id="25" name="Rectangle 46">
              <a:extLst>
                <a:ext uri="{FF2B5EF4-FFF2-40B4-BE49-F238E27FC236}">
                  <a16:creationId xmlns:a16="http://schemas.microsoft.com/office/drawing/2014/main" id="{CC42FA83-9D45-6107-5ED4-E7BC729A0FA6}"/>
                </a:ext>
              </a:extLst>
            </p:cNvPr>
            <p:cNvSpPr/>
            <p:nvPr/>
          </p:nvSpPr>
          <p:spPr bwMode="gray">
            <a:xfrm flipV="1">
              <a:off x="2410108" y="2836589"/>
              <a:ext cx="3163184" cy="428793"/>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ysDot"/>
              <a:roun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28" name="Group 27">
              <a:extLst>
                <a:ext uri="{FF2B5EF4-FFF2-40B4-BE49-F238E27FC236}">
                  <a16:creationId xmlns:a16="http://schemas.microsoft.com/office/drawing/2014/main" id="{E086A9E7-ABA4-7A78-BC95-D42004746E08}"/>
                </a:ext>
              </a:extLst>
            </p:cNvPr>
            <p:cNvGrpSpPr/>
            <p:nvPr/>
          </p:nvGrpSpPr>
          <p:grpSpPr bwMode="gray">
            <a:xfrm>
              <a:off x="2410108" y="3621076"/>
              <a:ext cx="3163184" cy="1644802"/>
              <a:chOff x="3104266" y="3652178"/>
              <a:chExt cx="3163184" cy="1644802"/>
            </a:xfrm>
          </p:grpSpPr>
          <p:cxnSp>
            <p:nvCxnSpPr>
              <p:cNvPr id="36" name="Straight Connector 35">
                <a:extLst>
                  <a:ext uri="{FF2B5EF4-FFF2-40B4-BE49-F238E27FC236}">
                    <a16:creationId xmlns:a16="http://schemas.microsoft.com/office/drawing/2014/main" id="{7386E91B-5B34-7513-60B6-2DBD7D2ABD4D}"/>
                  </a:ext>
                </a:extLst>
              </p:cNvPr>
              <p:cNvCxnSpPr/>
              <p:nvPr/>
            </p:nvCxnSpPr>
            <p:spPr bwMode="gray">
              <a:xfrm>
                <a:off x="3104266" y="3652178"/>
                <a:ext cx="3163184" cy="0"/>
              </a:xfrm>
              <a:prstGeom prst="line">
                <a:avLst/>
              </a:prstGeom>
              <a:noFill/>
              <a:ln w="19050" cap="rnd" cmpd="sng" algn="ctr">
                <a:solidFill>
                  <a:schemeClr val="tx1"/>
                </a:solidFill>
                <a:prstDash val="sysDot"/>
                <a:round/>
                <a:headEnd type="arrow" w="med" len="med"/>
                <a:tailEnd type="none" w="med" len="med"/>
              </a:ln>
              <a:effectLst/>
            </p:spPr>
          </p:cxnSp>
          <p:sp>
            <p:nvSpPr>
              <p:cNvPr id="37" name="Rectangle 46">
                <a:extLst>
                  <a:ext uri="{FF2B5EF4-FFF2-40B4-BE49-F238E27FC236}">
                    <a16:creationId xmlns:a16="http://schemas.microsoft.com/office/drawing/2014/main" id="{5B9293CE-BCE4-E777-33D9-999A6BEAB701}"/>
                  </a:ext>
                </a:extLst>
              </p:cNvPr>
              <p:cNvSpPr/>
              <p:nvPr/>
            </p:nvSpPr>
            <p:spPr bwMode="gray">
              <a:xfrm>
                <a:off x="3104266" y="4007872"/>
                <a:ext cx="3163184" cy="428793"/>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ysDot"/>
                <a:roun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spcBef>
                    <a:spcPts val="600"/>
                  </a:spcBef>
                </a:pPr>
                <a:endParaRPr lang="en-US" sz="1400" kern="0">
                  <a:solidFill>
                    <a:srgbClr val="FFFFFF"/>
                  </a:solidFill>
                  <a:latin typeface="Arial" panose="020B0604020202020204"/>
                </a:endParaRPr>
              </a:p>
            </p:txBody>
          </p:sp>
          <p:sp>
            <p:nvSpPr>
              <p:cNvPr id="38" name="Rectangle 46">
                <a:extLst>
                  <a:ext uri="{FF2B5EF4-FFF2-40B4-BE49-F238E27FC236}">
                    <a16:creationId xmlns:a16="http://schemas.microsoft.com/office/drawing/2014/main" id="{75E9B363-2A83-9953-3F20-B63844AB562E}"/>
                  </a:ext>
                </a:extLst>
              </p:cNvPr>
              <p:cNvSpPr/>
              <p:nvPr/>
            </p:nvSpPr>
            <p:spPr bwMode="gray">
              <a:xfrm>
                <a:off x="3104266" y="4493328"/>
                <a:ext cx="3163184" cy="803652"/>
              </a:xfrm>
              <a:custGeom>
                <a:avLst/>
                <a:gdLst>
                  <a:gd name="connsiteX0" fmla="*/ 0 w 3121811"/>
                  <a:gd name="connsiteY0" fmla="*/ 0 h 236866"/>
                  <a:gd name="connsiteX1" fmla="*/ 3121811 w 3121811"/>
                  <a:gd name="connsiteY1" fmla="*/ 0 h 236866"/>
                  <a:gd name="connsiteX2" fmla="*/ 3121811 w 3121811"/>
                  <a:gd name="connsiteY2" fmla="*/ 236866 h 236866"/>
                  <a:gd name="connsiteX3" fmla="*/ 0 w 3121811"/>
                  <a:gd name="connsiteY3" fmla="*/ 236866 h 236866"/>
                  <a:gd name="connsiteX4" fmla="*/ 0 w 3121811"/>
                  <a:gd name="connsiteY4" fmla="*/ 0 h 236866"/>
                  <a:gd name="connsiteX0" fmla="*/ 3121811 w 3213251"/>
                  <a:gd name="connsiteY0" fmla="*/ 0 h 236866"/>
                  <a:gd name="connsiteX1" fmla="*/ 3121811 w 3213251"/>
                  <a:gd name="connsiteY1" fmla="*/ 236866 h 236866"/>
                  <a:gd name="connsiteX2" fmla="*/ 0 w 3213251"/>
                  <a:gd name="connsiteY2" fmla="*/ 236866 h 236866"/>
                  <a:gd name="connsiteX3" fmla="*/ 0 w 3213251"/>
                  <a:gd name="connsiteY3" fmla="*/ 0 h 236866"/>
                  <a:gd name="connsiteX4" fmla="*/ 3213251 w 3213251"/>
                  <a:gd name="connsiteY4" fmla="*/ 91440 h 236866"/>
                  <a:gd name="connsiteX0" fmla="*/ 3121811 w 3121811"/>
                  <a:gd name="connsiteY0" fmla="*/ 0 h 236866"/>
                  <a:gd name="connsiteX1" fmla="*/ 3121811 w 3121811"/>
                  <a:gd name="connsiteY1" fmla="*/ 236866 h 236866"/>
                  <a:gd name="connsiteX2" fmla="*/ 0 w 3121811"/>
                  <a:gd name="connsiteY2" fmla="*/ 236866 h 236866"/>
                  <a:gd name="connsiteX3" fmla="*/ 0 w 3121811"/>
                  <a:gd name="connsiteY3" fmla="*/ 0 h 236866"/>
                  <a:gd name="connsiteX0" fmla="*/ 3121811 w 3121811"/>
                  <a:gd name="connsiteY0" fmla="*/ 236866 h 236866"/>
                  <a:gd name="connsiteX1" fmla="*/ 0 w 3121811"/>
                  <a:gd name="connsiteY1" fmla="*/ 236866 h 236866"/>
                  <a:gd name="connsiteX2" fmla="*/ 0 w 3121811"/>
                  <a:gd name="connsiteY2" fmla="*/ 0 h 236866"/>
                  <a:gd name="connsiteX0" fmla="*/ 3121811 w 3121811"/>
                  <a:gd name="connsiteY0" fmla="*/ 236866 h 236866"/>
                  <a:gd name="connsiteX1" fmla="*/ 1681820 w 3121811"/>
                  <a:gd name="connsiteY1" fmla="*/ 236866 h 236866"/>
                  <a:gd name="connsiteX2" fmla="*/ 0 w 3121811"/>
                  <a:gd name="connsiteY2" fmla="*/ 0 h 236866"/>
                </a:gdLst>
                <a:ahLst/>
                <a:cxnLst>
                  <a:cxn ang="0">
                    <a:pos x="connsiteX0" y="connsiteY0"/>
                  </a:cxn>
                  <a:cxn ang="0">
                    <a:pos x="connsiteX1" y="connsiteY1"/>
                  </a:cxn>
                  <a:cxn ang="0">
                    <a:pos x="connsiteX2" y="connsiteY2"/>
                  </a:cxn>
                </a:cxnLst>
                <a:rect l="l" t="t" r="r" b="b"/>
                <a:pathLst>
                  <a:path w="3121811" h="236866">
                    <a:moveTo>
                      <a:pt x="3121811" y="236866"/>
                    </a:moveTo>
                    <a:lnTo>
                      <a:pt x="1681820" y="236866"/>
                    </a:lnTo>
                    <a:lnTo>
                      <a:pt x="0" y="0"/>
                    </a:lnTo>
                  </a:path>
                </a:pathLst>
              </a:custGeom>
              <a:noFill/>
              <a:ln w="19050" cap="rnd" cmpd="sng" algn="ctr">
                <a:solidFill>
                  <a:schemeClr val="tx1"/>
                </a:solidFill>
                <a:prstDash val="sysDot"/>
                <a:roun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60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sp>
        <p:nvSpPr>
          <p:cNvPr id="33" name="Rectangle 32">
            <a:extLst>
              <a:ext uri="{FF2B5EF4-FFF2-40B4-BE49-F238E27FC236}">
                <a16:creationId xmlns:a16="http://schemas.microsoft.com/office/drawing/2014/main" id="{CCEEFCBC-12E8-1ABB-1B17-7FE11719DD60}"/>
              </a:ext>
            </a:extLst>
          </p:cNvPr>
          <p:cNvSpPr/>
          <p:nvPr/>
        </p:nvSpPr>
        <p:spPr bwMode="gray">
          <a:xfrm>
            <a:off x="10159062" y="4099769"/>
            <a:ext cx="1253548" cy="646331"/>
          </a:xfrm>
          <a:prstGeom prst="rect">
            <a:avLst/>
          </a:prstGeom>
        </p:spPr>
        <p:txBody>
          <a:bodyPr wrap="non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400" b="1" i="0" u="none" strike="noStrike" kern="0" cap="none" spc="0" normalizeH="0" baseline="0" noProof="0">
                <a:ln>
                  <a:noFill/>
                </a:ln>
                <a:effectLst/>
                <a:uLnTx/>
                <a:uFillTx/>
              </a:rPr>
              <a:t>Participant</a:t>
            </a:r>
            <a:br>
              <a:rPr kumimoji="0" lang="en-US" sz="1400" b="1" i="0" u="none" strike="noStrike" kern="0" cap="none" spc="0" normalizeH="0" baseline="0" noProof="0">
                <a:ln>
                  <a:noFill/>
                </a:ln>
                <a:effectLst/>
                <a:uLnTx/>
                <a:uFillTx/>
              </a:rPr>
            </a:br>
            <a:r>
              <a:rPr lang="en-US" sz="1400" b="1" kern="0"/>
              <a:t>ID #001</a:t>
            </a:r>
            <a:br>
              <a:rPr lang="en-US" sz="1400" b="1" kern="0"/>
            </a:br>
            <a:r>
              <a:rPr kumimoji="0" lang="en-US" sz="1400" b="1" i="0" u="none" strike="noStrike" kern="0" cap="none" spc="0" normalizeH="0" baseline="0" noProof="0">
                <a:ln>
                  <a:noFill/>
                </a:ln>
                <a:effectLst/>
                <a:uLnTx/>
                <a:uFillTx/>
              </a:rPr>
              <a:t>Compiled Data</a:t>
            </a:r>
          </a:p>
        </p:txBody>
      </p:sp>
      <p:grpSp>
        <p:nvGrpSpPr>
          <p:cNvPr id="45" name="Group 44">
            <a:extLst>
              <a:ext uri="{FF2B5EF4-FFF2-40B4-BE49-F238E27FC236}">
                <a16:creationId xmlns:a16="http://schemas.microsoft.com/office/drawing/2014/main" id="{18212224-641F-CCC3-FB80-CD9D032F28EE}"/>
              </a:ext>
            </a:extLst>
          </p:cNvPr>
          <p:cNvGrpSpPr/>
          <p:nvPr/>
        </p:nvGrpSpPr>
        <p:grpSpPr>
          <a:xfrm>
            <a:off x="4752451" y="2243565"/>
            <a:ext cx="2590453" cy="512883"/>
            <a:chOff x="5073521" y="1874174"/>
            <a:chExt cx="2590453" cy="512883"/>
          </a:xfrm>
        </p:grpSpPr>
        <p:sp>
          <p:nvSpPr>
            <p:cNvPr id="17" name="Rectangle 16">
              <a:extLst>
                <a:ext uri="{FF2B5EF4-FFF2-40B4-BE49-F238E27FC236}">
                  <a16:creationId xmlns:a16="http://schemas.microsoft.com/office/drawing/2014/main" id="{3B58375B-65A0-89F3-CE7F-6EA96F21723E}"/>
                </a:ext>
              </a:extLst>
            </p:cNvPr>
            <p:cNvSpPr/>
            <p:nvPr/>
          </p:nvSpPr>
          <p:spPr bwMode="gray">
            <a:xfrm>
              <a:off x="6007270" y="1874174"/>
              <a:ext cx="472886" cy="200055"/>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300" b="1" i="0" u="none" strike="noStrike" kern="0" cap="none" spc="0" normalizeH="0" baseline="0" noProof="0">
                  <a:ln>
                    <a:noFill/>
                  </a:ln>
                  <a:effectLst/>
                  <a:uLnTx/>
                  <a:uFillTx/>
                </a:rPr>
                <a:t>FQHC</a:t>
              </a:r>
            </a:p>
          </p:txBody>
        </p:sp>
        <p:sp>
          <p:nvSpPr>
            <p:cNvPr id="39" name="Rectangle 38">
              <a:extLst>
                <a:ext uri="{FF2B5EF4-FFF2-40B4-BE49-F238E27FC236}">
                  <a16:creationId xmlns:a16="http://schemas.microsoft.com/office/drawing/2014/main" id="{40FD68A3-456A-5FEC-6384-12EA8A3C2EB1}"/>
                </a:ext>
              </a:extLst>
            </p:cNvPr>
            <p:cNvSpPr/>
            <p:nvPr/>
          </p:nvSpPr>
          <p:spPr bwMode="gray">
            <a:xfrm>
              <a:off x="5073521" y="2110058"/>
              <a:ext cx="2590453" cy="276999"/>
            </a:xfrm>
            <a:prstGeom prst="rect">
              <a:avLst/>
            </a:prstGeom>
          </p:spPr>
          <p:txBody>
            <a:bodyPr wrap="squar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n-US" sz="900" i="1" kern="0" dirty="0"/>
                <a:t>Data points: Age, weight, A1C, emergency department utilization</a:t>
              </a:r>
              <a:endParaRPr kumimoji="0" lang="en-US" sz="900" i="1" u="none" strike="noStrike" kern="0" cap="none" spc="0" normalizeH="0" baseline="0" noProof="0" dirty="0">
                <a:ln>
                  <a:noFill/>
                </a:ln>
                <a:effectLst/>
                <a:uLnTx/>
                <a:uFillTx/>
              </a:endParaRPr>
            </a:p>
          </p:txBody>
        </p:sp>
      </p:grpSp>
      <p:sp>
        <p:nvSpPr>
          <p:cNvPr id="40" name="Rectangle 39">
            <a:extLst>
              <a:ext uri="{FF2B5EF4-FFF2-40B4-BE49-F238E27FC236}">
                <a16:creationId xmlns:a16="http://schemas.microsoft.com/office/drawing/2014/main" id="{1C8F7429-A7B1-396D-06C9-5C99ABDA83A5}"/>
              </a:ext>
            </a:extLst>
          </p:cNvPr>
          <p:cNvSpPr/>
          <p:nvPr/>
        </p:nvSpPr>
        <p:spPr bwMode="gray">
          <a:xfrm>
            <a:off x="4559601" y="1715517"/>
            <a:ext cx="2753959" cy="184666"/>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200" i="1" u="none" strike="noStrike" kern="0" cap="none" spc="0" normalizeH="0" baseline="0" noProof="0" dirty="0">
                <a:ln>
                  <a:noFill/>
                </a:ln>
                <a:effectLst/>
                <a:uLnTx/>
                <a:uFillTx/>
              </a:rPr>
              <a:t>Example: Diabetes intervention </a:t>
            </a:r>
            <a:r>
              <a:rPr lang="en-US" sz="1200" i="1" kern="0" dirty="0"/>
              <a:t>a</a:t>
            </a:r>
            <a:r>
              <a:rPr kumimoji="0" lang="en-US" sz="1200" i="1" u="none" strike="noStrike" kern="0" cap="none" spc="0" normalizeH="0" baseline="0" noProof="0" dirty="0" err="1">
                <a:ln>
                  <a:noFill/>
                </a:ln>
                <a:effectLst/>
                <a:uLnTx/>
                <a:uFillTx/>
              </a:rPr>
              <a:t>ctivities</a:t>
            </a:r>
            <a:endParaRPr kumimoji="0" lang="en-US" sz="1200" i="1" u="none" strike="noStrike" kern="0" cap="none" spc="0" normalizeH="0" baseline="0" noProof="0" dirty="0">
              <a:ln>
                <a:noFill/>
              </a:ln>
              <a:effectLst/>
              <a:uLnTx/>
              <a:uFillTx/>
            </a:endParaRPr>
          </a:p>
        </p:txBody>
      </p:sp>
      <p:grpSp>
        <p:nvGrpSpPr>
          <p:cNvPr id="46" name="Group 45">
            <a:extLst>
              <a:ext uri="{FF2B5EF4-FFF2-40B4-BE49-F238E27FC236}">
                <a16:creationId xmlns:a16="http://schemas.microsoft.com/office/drawing/2014/main" id="{A1E5FD54-587B-A158-10DF-87F20BF4F75C}"/>
              </a:ext>
            </a:extLst>
          </p:cNvPr>
          <p:cNvGrpSpPr/>
          <p:nvPr/>
        </p:nvGrpSpPr>
        <p:grpSpPr>
          <a:xfrm>
            <a:off x="4692957" y="3119339"/>
            <a:ext cx="2524913" cy="373390"/>
            <a:chOff x="4740293" y="2774934"/>
            <a:chExt cx="2524913" cy="373390"/>
          </a:xfrm>
        </p:grpSpPr>
        <p:sp>
          <p:nvSpPr>
            <p:cNvPr id="19" name="Rectangle 18">
              <a:extLst>
                <a:ext uri="{FF2B5EF4-FFF2-40B4-BE49-F238E27FC236}">
                  <a16:creationId xmlns:a16="http://schemas.microsoft.com/office/drawing/2014/main" id="{FEC42E6F-8D5A-7904-0FFD-7E32B0D3B9A9}"/>
                </a:ext>
              </a:extLst>
            </p:cNvPr>
            <p:cNvSpPr/>
            <p:nvPr/>
          </p:nvSpPr>
          <p:spPr bwMode="gray">
            <a:xfrm>
              <a:off x="4740293" y="2774934"/>
              <a:ext cx="2459372" cy="20005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300" b="1" i="0" u="none" strike="noStrike" kern="0" cap="none" spc="0" normalizeH="0" baseline="0" noProof="0" dirty="0">
                  <a:ln>
                    <a:noFill/>
                  </a:ln>
                  <a:effectLst/>
                  <a:uLnTx/>
                  <a:uFillTx/>
                </a:rPr>
                <a:t>Public housing </a:t>
              </a:r>
              <a:r>
                <a:rPr lang="en-US" sz="1300" b="1" kern="0" dirty="0"/>
                <a:t>a</a:t>
              </a:r>
              <a:r>
                <a:rPr kumimoji="0" lang="en-US" sz="1300" b="1" i="0" u="none" strike="noStrike" kern="0" cap="none" spc="0" normalizeH="0" baseline="0" noProof="0" dirty="0" err="1">
                  <a:ln>
                    <a:noFill/>
                  </a:ln>
                  <a:effectLst/>
                  <a:uLnTx/>
                  <a:uFillTx/>
                </a:rPr>
                <a:t>uthority</a:t>
              </a:r>
              <a:endParaRPr kumimoji="0" lang="en-US" sz="1300" b="1" i="0" u="none" strike="noStrike" kern="0" cap="none" spc="0" normalizeH="0" baseline="0" noProof="0" dirty="0">
                <a:ln>
                  <a:noFill/>
                </a:ln>
                <a:effectLst/>
                <a:uLnTx/>
                <a:uFillTx/>
              </a:endParaRPr>
            </a:p>
          </p:txBody>
        </p:sp>
        <p:sp>
          <p:nvSpPr>
            <p:cNvPr id="41" name="Rectangle 40">
              <a:extLst>
                <a:ext uri="{FF2B5EF4-FFF2-40B4-BE49-F238E27FC236}">
                  <a16:creationId xmlns:a16="http://schemas.microsoft.com/office/drawing/2014/main" id="{5234BF5A-DAAC-C7C7-F2FC-474BA7B1A2F2}"/>
                </a:ext>
              </a:extLst>
            </p:cNvPr>
            <p:cNvSpPr/>
            <p:nvPr/>
          </p:nvSpPr>
          <p:spPr bwMode="gray">
            <a:xfrm>
              <a:off x="4777345" y="3009825"/>
              <a:ext cx="2487861" cy="138499"/>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n-US" sz="900" i="1" kern="0" dirty="0"/>
                <a:t>Data points: Well-being classes (pre-/post- tests)</a:t>
              </a:r>
              <a:endParaRPr kumimoji="0" lang="en-US" sz="900" i="1" u="none" strike="noStrike" kern="0" cap="none" spc="0" normalizeH="0" baseline="0" noProof="0" dirty="0">
                <a:ln>
                  <a:noFill/>
                </a:ln>
                <a:effectLst/>
                <a:uLnTx/>
                <a:uFillTx/>
              </a:endParaRPr>
            </a:p>
          </p:txBody>
        </p:sp>
      </p:grpSp>
      <p:grpSp>
        <p:nvGrpSpPr>
          <p:cNvPr id="47" name="Group 46">
            <a:extLst>
              <a:ext uri="{FF2B5EF4-FFF2-40B4-BE49-F238E27FC236}">
                <a16:creationId xmlns:a16="http://schemas.microsoft.com/office/drawing/2014/main" id="{919EF0D9-DD81-6FF0-1804-446218B34103}"/>
              </a:ext>
            </a:extLst>
          </p:cNvPr>
          <p:cNvGrpSpPr/>
          <p:nvPr/>
        </p:nvGrpSpPr>
        <p:grpSpPr>
          <a:xfrm>
            <a:off x="4715328" y="3897624"/>
            <a:ext cx="2414631" cy="364804"/>
            <a:chOff x="4693140" y="3535801"/>
            <a:chExt cx="2414631" cy="364804"/>
          </a:xfrm>
        </p:grpSpPr>
        <p:sp>
          <p:nvSpPr>
            <p:cNvPr id="35" name="Rectangle 34">
              <a:extLst>
                <a:ext uri="{FF2B5EF4-FFF2-40B4-BE49-F238E27FC236}">
                  <a16:creationId xmlns:a16="http://schemas.microsoft.com/office/drawing/2014/main" id="{BE627081-5D3F-0954-9829-58D2810187E8}"/>
                </a:ext>
              </a:extLst>
            </p:cNvPr>
            <p:cNvSpPr/>
            <p:nvPr/>
          </p:nvSpPr>
          <p:spPr bwMode="gray">
            <a:xfrm>
              <a:off x="4693140" y="3535801"/>
              <a:ext cx="2414631" cy="20005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300" b="1" i="0" u="none" strike="noStrike" kern="0" cap="none" spc="0" normalizeH="0" baseline="0" noProof="0" dirty="0">
                  <a:ln>
                    <a:noFill/>
                  </a:ln>
                  <a:effectLst/>
                  <a:uLnTx/>
                  <a:uFillTx/>
                </a:rPr>
                <a:t>Community partner</a:t>
              </a:r>
            </a:p>
          </p:txBody>
        </p:sp>
        <p:sp>
          <p:nvSpPr>
            <p:cNvPr id="42" name="Rectangle 41">
              <a:extLst>
                <a:ext uri="{FF2B5EF4-FFF2-40B4-BE49-F238E27FC236}">
                  <a16:creationId xmlns:a16="http://schemas.microsoft.com/office/drawing/2014/main" id="{99C090A4-8332-B5A6-E612-F2FABE7E8433}"/>
                </a:ext>
              </a:extLst>
            </p:cNvPr>
            <p:cNvSpPr/>
            <p:nvPr/>
          </p:nvSpPr>
          <p:spPr bwMode="gray">
            <a:xfrm>
              <a:off x="4727057" y="3762106"/>
              <a:ext cx="2295500" cy="138499"/>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n-US" sz="900" i="1" kern="0" dirty="0"/>
                <a:t>Data points: Medically tailored meal program</a:t>
              </a:r>
              <a:endParaRPr kumimoji="0" lang="en-US" sz="900" i="1" u="none" strike="noStrike" kern="0" cap="none" spc="0" normalizeH="0" baseline="0" noProof="0" dirty="0">
                <a:ln>
                  <a:noFill/>
                </a:ln>
                <a:effectLst/>
                <a:uLnTx/>
                <a:uFillTx/>
              </a:endParaRPr>
            </a:p>
          </p:txBody>
        </p:sp>
      </p:grpSp>
      <p:grpSp>
        <p:nvGrpSpPr>
          <p:cNvPr id="48" name="Group 47">
            <a:extLst>
              <a:ext uri="{FF2B5EF4-FFF2-40B4-BE49-F238E27FC236}">
                <a16:creationId xmlns:a16="http://schemas.microsoft.com/office/drawing/2014/main" id="{999A8155-EBDF-B5AB-BC49-C9A34C630788}"/>
              </a:ext>
            </a:extLst>
          </p:cNvPr>
          <p:cNvGrpSpPr/>
          <p:nvPr/>
        </p:nvGrpSpPr>
        <p:grpSpPr>
          <a:xfrm>
            <a:off x="4710773" y="4671798"/>
            <a:ext cx="2419186" cy="374383"/>
            <a:chOff x="4749334" y="4353520"/>
            <a:chExt cx="2419186" cy="374383"/>
          </a:xfrm>
        </p:grpSpPr>
        <p:sp>
          <p:nvSpPr>
            <p:cNvPr id="34" name="Rectangle 33">
              <a:extLst>
                <a:ext uri="{FF2B5EF4-FFF2-40B4-BE49-F238E27FC236}">
                  <a16:creationId xmlns:a16="http://schemas.microsoft.com/office/drawing/2014/main" id="{706FAB30-A5D9-72D7-FAF4-1BB4913FF636}"/>
                </a:ext>
              </a:extLst>
            </p:cNvPr>
            <p:cNvSpPr/>
            <p:nvPr/>
          </p:nvSpPr>
          <p:spPr bwMode="gray">
            <a:xfrm>
              <a:off x="4753889" y="4353520"/>
              <a:ext cx="2414631" cy="20005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300" b="1" i="0" u="none" strike="noStrike" kern="0" cap="none" spc="0" normalizeH="0" baseline="0" noProof="0" dirty="0">
                  <a:ln>
                    <a:noFill/>
                  </a:ln>
                  <a:effectLst/>
                  <a:uLnTx/>
                  <a:uFillTx/>
                </a:rPr>
                <a:t>Community partner</a:t>
              </a:r>
            </a:p>
          </p:txBody>
        </p:sp>
        <p:sp>
          <p:nvSpPr>
            <p:cNvPr id="43" name="Rectangle 42">
              <a:extLst>
                <a:ext uri="{FF2B5EF4-FFF2-40B4-BE49-F238E27FC236}">
                  <a16:creationId xmlns:a16="http://schemas.microsoft.com/office/drawing/2014/main" id="{82B96368-2FC1-ADCD-30AF-C0FD8FEC57EB}"/>
                </a:ext>
              </a:extLst>
            </p:cNvPr>
            <p:cNvSpPr/>
            <p:nvPr/>
          </p:nvSpPr>
          <p:spPr bwMode="gray">
            <a:xfrm>
              <a:off x="4749334" y="4589404"/>
              <a:ext cx="2385268" cy="138499"/>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n-US" sz="900" i="1" kern="0" dirty="0"/>
                <a:t>Data points: Fitness programming participation</a:t>
              </a:r>
              <a:endParaRPr kumimoji="0" lang="en-US" sz="900" i="1" u="none" strike="noStrike" kern="0" cap="none" spc="0" normalizeH="0" baseline="0" noProof="0" dirty="0">
                <a:ln>
                  <a:noFill/>
                </a:ln>
                <a:effectLst/>
                <a:uLnTx/>
                <a:uFillTx/>
              </a:endParaRPr>
            </a:p>
          </p:txBody>
        </p:sp>
      </p:grpSp>
      <p:grpSp>
        <p:nvGrpSpPr>
          <p:cNvPr id="49" name="Group 48">
            <a:extLst>
              <a:ext uri="{FF2B5EF4-FFF2-40B4-BE49-F238E27FC236}">
                <a16:creationId xmlns:a16="http://schemas.microsoft.com/office/drawing/2014/main" id="{0BE0A9D7-8B03-51E8-5691-C38AF1E8C04A}"/>
              </a:ext>
            </a:extLst>
          </p:cNvPr>
          <p:cNvGrpSpPr/>
          <p:nvPr/>
        </p:nvGrpSpPr>
        <p:grpSpPr>
          <a:xfrm>
            <a:off x="4627417" y="5523444"/>
            <a:ext cx="2590453" cy="374383"/>
            <a:chOff x="4627417" y="5187748"/>
            <a:chExt cx="2590453" cy="374383"/>
          </a:xfrm>
        </p:grpSpPr>
        <p:sp>
          <p:nvSpPr>
            <p:cNvPr id="31" name="Rectangle 30">
              <a:extLst>
                <a:ext uri="{FF2B5EF4-FFF2-40B4-BE49-F238E27FC236}">
                  <a16:creationId xmlns:a16="http://schemas.microsoft.com/office/drawing/2014/main" id="{55334E36-3F38-F76D-E8AA-AB0462613A95}"/>
                </a:ext>
              </a:extLst>
            </p:cNvPr>
            <p:cNvSpPr/>
            <p:nvPr/>
          </p:nvSpPr>
          <p:spPr bwMode="gray">
            <a:xfrm>
              <a:off x="4715328" y="5187748"/>
              <a:ext cx="2414631" cy="20005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300" b="1" i="0" u="none" strike="noStrike" kern="0" cap="none" spc="0" normalizeH="0" baseline="0" noProof="0" dirty="0">
                  <a:ln>
                    <a:noFill/>
                  </a:ln>
                  <a:effectLst/>
                  <a:uLnTx/>
                  <a:uFillTx/>
                </a:rPr>
                <a:t>Community partner</a:t>
              </a:r>
            </a:p>
          </p:txBody>
        </p:sp>
        <p:sp>
          <p:nvSpPr>
            <p:cNvPr id="44" name="Rectangle 43">
              <a:extLst>
                <a:ext uri="{FF2B5EF4-FFF2-40B4-BE49-F238E27FC236}">
                  <a16:creationId xmlns:a16="http://schemas.microsoft.com/office/drawing/2014/main" id="{1D573D23-F4FC-133D-8F35-452B093EEDE8}"/>
                </a:ext>
              </a:extLst>
            </p:cNvPr>
            <p:cNvSpPr/>
            <p:nvPr/>
          </p:nvSpPr>
          <p:spPr bwMode="gray">
            <a:xfrm>
              <a:off x="4627417" y="5423632"/>
              <a:ext cx="2590453" cy="138499"/>
            </a:xfrm>
            <a:prstGeom prst="rect">
              <a:avLst/>
            </a:prstGeom>
          </p:spPr>
          <p:txBody>
            <a:bodyPr wrap="none" lIns="0" tIns="0" rIns="0" bIns="0">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lang="en-US" sz="900" i="1" kern="0" dirty="0"/>
                <a:t>Data points: Diabetes education and assessments</a:t>
              </a:r>
              <a:endParaRPr kumimoji="0" lang="en-US" sz="900" i="1" u="none" strike="noStrike" kern="0" cap="none" spc="0" normalizeH="0" baseline="0" noProof="0" dirty="0">
                <a:ln>
                  <a:noFill/>
                </a:ln>
                <a:effectLst/>
                <a:uLnTx/>
                <a:uFillTx/>
              </a:endParaRPr>
            </a:p>
          </p:txBody>
        </p:sp>
      </p:grpSp>
      <p:pic>
        <p:nvPicPr>
          <p:cNvPr id="16" name="Picture 15">
            <a:extLst>
              <a:ext uri="{FF2B5EF4-FFF2-40B4-BE49-F238E27FC236}">
                <a16:creationId xmlns:a16="http://schemas.microsoft.com/office/drawing/2014/main" id="{EBA0BE5E-55CC-2E08-BD9C-2133F158171E}"/>
              </a:ext>
            </a:extLst>
          </p:cNvPr>
          <p:cNvPicPr>
            <a:picLocks noChangeAspect="1"/>
          </p:cNvPicPr>
          <p:nvPr/>
        </p:nvPicPr>
        <p:blipFill>
          <a:blip r:embed="rId3"/>
          <a:srcRect/>
          <a:stretch/>
        </p:blipFill>
        <p:spPr bwMode="gray">
          <a:xfrm>
            <a:off x="10620736" y="3540775"/>
            <a:ext cx="330200" cy="457200"/>
          </a:xfrm>
          <a:prstGeom prst="rect">
            <a:avLst/>
          </a:prstGeom>
        </p:spPr>
      </p:pic>
      <p:pic>
        <p:nvPicPr>
          <p:cNvPr id="18" name="Picture 17">
            <a:extLst>
              <a:ext uri="{FF2B5EF4-FFF2-40B4-BE49-F238E27FC236}">
                <a16:creationId xmlns:a16="http://schemas.microsoft.com/office/drawing/2014/main" id="{AA79DDD2-21B3-23A5-F3D2-55059C58E22C}"/>
              </a:ext>
            </a:extLst>
          </p:cNvPr>
          <p:cNvPicPr>
            <a:picLocks noChangeAspect="1"/>
          </p:cNvPicPr>
          <p:nvPr/>
        </p:nvPicPr>
        <p:blipFill>
          <a:blip r:embed="rId4"/>
          <a:srcRect/>
          <a:stretch/>
        </p:blipFill>
        <p:spPr bwMode="gray">
          <a:xfrm>
            <a:off x="861786" y="3673406"/>
            <a:ext cx="440265" cy="457200"/>
          </a:xfrm>
          <a:prstGeom prst="rect">
            <a:avLst/>
          </a:prstGeom>
        </p:spPr>
      </p:pic>
    </p:spTree>
    <p:extLst>
      <p:ext uri="{BB962C8B-B14F-4D97-AF65-F5344CB8AC3E}">
        <p14:creationId xmlns:p14="http://schemas.microsoft.com/office/powerpoint/2010/main" val="3390151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AFE8BE-03FB-E697-C995-00DF55D0025F}"/>
              </a:ext>
            </a:extLst>
          </p:cNvPr>
          <p:cNvSpPr>
            <a:spLocks noGrp="1"/>
          </p:cNvSpPr>
          <p:nvPr>
            <p:ph type="body" sz="quarter" idx="28"/>
          </p:nvPr>
        </p:nvSpPr>
        <p:spPr>
          <a:xfrm>
            <a:off x="612773" y="6060046"/>
            <a:ext cx="3657600" cy="107722"/>
          </a:xfrm>
        </p:spPr>
        <p:txBody>
          <a:bodyPr/>
          <a:lstStyle/>
          <a:p>
            <a:r>
              <a:rPr lang="en-US" dirty="0"/>
              <a:t>HEDIS Measures</a:t>
            </a:r>
          </a:p>
        </p:txBody>
      </p:sp>
      <p:sp>
        <p:nvSpPr>
          <p:cNvPr id="3" name="Text Placeholder 2">
            <a:extLst>
              <a:ext uri="{FF2B5EF4-FFF2-40B4-BE49-F238E27FC236}">
                <a16:creationId xmlns:a16="http://schemas.microsoft.com/office/drawing/2014/main" id="{C44E805A-0DF7-F782-3AB3-D4E1F04B1721}"/>
              </a:ext>
            </a:extLst>
          </p:cNvPr>
          <p:cNvSpPr>
            <a:spLocks noGrp="1"/>
          </p:cNvSpPr>
          <p:nvPr>
            <p:ph type="body" sz="quarter" idx="27"/>
          </p:nvPr>
        </p:nvSpPr>
        <p:spPr/>
        <p:txBody>
          <a:bodyPr/>
          <a:lstStyle/>
          <a:p>
            <a:endParaRPr lang="en-US"/>
          </a:p>
        </p:txBody>
      </p:sp>
      <p:sp>
        <p:nvSpPr>
          <p:cNvPr id="5" name="Title 3">
            <a:extLst>
              <a:ext uri="{FF2B5EF4-FFF2-40B4-BE49-F238E27FC236}">
                <a16:creationId xmlns:a16="http://schemas.microsoft.com/office/drawing/2014/main" id="{9B0E258D-8CD5-7F01-F74F-89755FE3DCF9}"/>
              </a:ext>
            </a:extLst>
          </p:cNvPr>
          <p:cNvSpPr txBox="1">
            <a:spLocks/>
          </p:cNvSpPr>
          <p:nvPr/>
        </p:nvSpPr>
        <p:spPr bwMode="gray">
          <a:xfrm>
            <a:off x="614514" y="555639"/>
            <a:ext cx="11166707" cy="584775"/>
          </a:xfrm>
          <a:prstGeom prst="rect">
            <a:avLst/>
          </a:prstGeom>
        </p:spPr>
        <p:txBody>
          <a:bodyPr vert="horz" wrap="square" lIns="0" tIns="0" rIns="0" bIns="0" rtlCol="0" anchor="t" anchorCtr="0">
            <a:spAutoFit/>
          </a:bodyPr>
          <a:lstStyle>
            <a:lvl1pPr algn="l" defTabSz="914400" rtl="0" eaLnBrk="1" fontAlgn="ctr" latinLnBrk="0" hangingPunct="1">
              <a:lnSpc>
                <a:spcPct val="90000"/>
              </a:lnSpc>
              <a:spcBef>
                <a:spcPct val="0"/>
              </a:spcBef>
              <a:buNone/>
              <a:defRPr sz="3800" kern="1200">
                <a:solidFill>
                  <a:schemeClr val="accent5"/>
                </a:solidFill>
                <a:latin typeface="+mj-lt"/>
                <a:ea typeface="+mj-ea"/>
                <a:cs typeface="Times New Roman" panose="02020603050405020304" pitchFamily="18" charset="0"/>
              </a:defRPr>
            </a:lvl1pPr>
          </a:lstStyle>
          <a:p>
            <a:pPr>
              <a:lnSpc>
                <a:spcPct val="100000"/>
              </a:lnSpc>
            </a:pPr>
            <a:r>
              <a:rPr lang="en-US" dirty="0">
                <a:solidFill>
                  <a:schemeClr val="tx1"/>
                </a:solidFill>
              </a:rPr>
              <a:t>Example individual intervention data points</a:t>
            </a:r>
          </a:p>
        </p:txBody>
      </p:sp>
      <p:sp>
        <p:nvSpPr>
          <p:cNvPr id="6" name="Rectangle: Top Corners Rounded 5">
            <a:extLst>
              <a:ext uri="{FF2B5EF4-FFF2-40B4-BE49-F238E27FC236}">
                <a16:creationId xmlns:a16="http://schemas.microsoft.com/office/drawing/2014/main" id="{275C7BAF-E567-FA58-258F-30963E07E1DB}"/>
              </a:ext>
            </a:extLst>
          </p:cNvPr>
          <p:cNvSpPr/>
          <p:nvPr/>
        </p:nvSpPr>
        <p:spPr>
          <a:xfrm>
            <a:off x="5438775" y="1140414"/>
            <a:ext cx="6185131" cy="546010"/>
          </a:xfrm>
          <a:prstGeom prst="round2SameRect">
            <a:avLst/>
          </a:prstGeom>
          <a:solidFill>
            <a:schemeClr val="bg2"/>
          </a:solidFill>
          <a:ln w="12700" cap="flat" cmpd="sng" algn="ctr">
            <a:solidFill>
              <a:schemeClr val="bg2"/>
            </a:solidFill>
            <a:prstDash val="solid"/>
            <a:miter lim="800000"/>
          </a:ln>
          <a:effectLst/>
        </p:spPr>
        <p:txBody>
          <a:bodyPr rtlCol="0" anchor="t"/>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a:ea typeface="+mn-ea"/>
                <a:cs typeface="+mn-cs"/>
              </a:rPr>
              <a:t>Example</a:t>
            </a:r>
            <a:r>
              <a:rPr lang="en-US" sz="1200" b="1" kern="0" dirty="0">
                <a:solidFill>
                  <a:srgbClr val="000000"/>
                </a:solidFill>
                <a:latin typeface="Arial"/>
              </a:rPr>
              <a:t>: D</a:t>
            </a:r>
            <a:r>
              <a:rPr kumimoji="0" lang="en-US" sz="1200" b="1" i="0" u="none" strike="noStrike" kern="0" cap="none" spc="0" normalizeH="0" baseline="0" noProof="0" dirty="0" err="1">
                <a:ln>
                  <a:noFill/>
                </a:ln>
                <a:solidFill>
                  <a:srgbClr val="000000"/>
                </a:solidFill>
                <a:effectLst/>
                <a:uLnTx/>
                <a:uFillTx/>
                <a:latin typeface="Arial"/>
                <a:ea typeface="+mn-ea"/>
                <a:cs typeface="+mn-cs"/>
              </a:rPr>
              <a:t>iabetes</a:t>
            </a:r>
            <a:r>
              <a:rPr kumimoji="0" lang="en-US" sz="1200" b="1" i="0" u="none" strike="noStrike" kern="0" cap="none" spc="0" normalizeH="0" baseline="0" noProof="0" dirty="0">
                <a:ln>
                  <a:noFill/>
                </a:ln>
                <a:solidFill>
                  <a:srgbClr val="000000"/>
                </a:solidFill>
                <a:effectLst/>
                <a:uLnTx/>
                <a:uFillTx/>
                <a:latin typeface="Arial"/>
                <a:ea typeface="+mn-ea"/>
                <a:cs typeface="+mn-cs"/>
              </a:rPr>
              <a:t> Intervention</a:t>
            </a:r>
          </a:p>
        </p:txBody>
      </p:sp>
      <p:graphicFrame>
        <p:nvGraphicFramePr>
          <p:cNvPr id="7" name="Table 28">
            <a:extLst>
              <a:ext uri="{FF2B5EF4-FFF2-40B4-BE49-F238E27FC236}">
                <a16:creationId xmlns:a16="http://schemas.microsoft.com/office/drawing/2014/main" id="{BC9311B9-7588-B6F0-34E1-DADB12BA35C4}"/>
              </a:ext>
            </a:extLst>
          </p:cNvPr>
          <p:cNvGraphicFramePr>
            <a:graphicFrameLocks noGrp="1"/>
          </p:cNvGraphicFramePr>
          <p:nvPr>
            <p:extLst>
              <p:ext uri="{D42A27DB-BD31-4B8C-83A1-F6EECF244321}">
                <p14:modId xmlns:p14="http://schemas.microsoft.com/office/powerpoint/2010/main" val="710253140"/>
              </p:ext>
            </p:extLst>
          </p:nvPr>
        </p:nvGraphicFramePr>
        <p:xfrm>
          <a:off x="926809" y="1505364"/>
          <a:ext cx="10697096" cy="4354827"/>
        </p:xfrm>
        <a:graphic>
          <a:graphicData uri="http://schemas.openxmlformats.org/drawingml/2006/table">
            <a:tbl>
              <a:tblPr firstRow="1" bandRow="1"/>
              <a:tblGrid>
                <a:gridCol w="3489578">
                  <a:extLst>
                    <a:ext uri="{9D8B030D-6E8A-4147-A177-3AD203B41FA5}">
                      <a16:colId xmlns:a16="http://schemas.microsoft.com/office/drawing/2014/main" val="370460660"/>
                    </a:ext>
                  </a:extLst>
                </a:gridCol>
                <a:gridCol w="2402506">
                  <a:extLst>
                    <a:ext uri="{9D8B030D-6E8A-4147-A177-3AD203B41FA5}">
                      <a16:colId xmlns:a16="http://schemas.microsoft.com/office/drawing/2014/main" val="4144310583"/>
                    </a:ext>
                  </a:extLst>
                </a:gridCol>
                <a:gridCol w="2402506">
                  <a:extLst>
                    <a:ext uri="{9D8B030D-6E8A-4147-A177-3AD203B41FA5}">
                      <a16:colId xmlns:a16="http://schemas.microsoft.com/office/drawing/2014/main" val="1579155239"/>
                    </a:ext>
                  </a:extLst>
                </a:gridCol>
                <a:gridCol w="2402506">
                  <a:extLst>
                    <a:ext uri="{9D8B030D-6E8A-4147-A177-3AD203B41FA5}">
                      <a16:colId xmlns:a16="http://schemas.microsoft.com/office/drawing/2014/main" val="946927857"/>
                    </a:ext>
                  </a:extLst>
                </a:gridCol>
              </a:tblGrid>
              <a:tr h="1002027">
                <a:tc>
                  <a:txBody>
                    <a:bodyPr/>
                    <a:lstStyle>
                      <a:lvl1pPr marL="0" algn="l" defTabSz="914400" rtl="0" eaLnBrk="1" latinLnBrk="0" hangingPunct="1">
                        <a:defRPr sz="1300" b="1" kern="1200">
                          <a:solidFill>
                            <a:schemeClr val="lt1"/>
                          </a:solidFill>
                          <a:latin typeface="Arial"/>
                        </a:defRPr>
                      </a:lvl1pPr>
                      <a:lvl2pPr marL="0" algn="l" defTabSz="914400" rtl="0" eaLnBrk="1" latinLnBrk="0" hangingPunct="1">
                        <a:defRPr sz="1300" b="1" kern="1200">
                          <a:solidFill>
                            <a:schemeClr val="lt1"/>
                          </a:solidFill>
                          <a:latin typeface="Arial"/>
                        </a:defRPr>
                      </a:lvl2pPr>
                      <a:lvl3pPr marL="0" algn="l" defTabSz="914400" rtl="0" eaLnBrk="1" latinLnBrk="0" hangingPunct="1">
                        <a:defRPr sz="1300" b="1" kern="1200">
                          <a:solidFill>
                            <a:schemeClr val="lt1"/>
                          </a:solidFill>
                          <a:latin typeface="Arial"/>
                        </a:defRPr>
                      </a:lvl3pPr>
                      <a:lvl4pPr marL="0" algn="l" defTabSz="914400" rtl="0" eaLnBrk="1" latinLnBrk="0" hangingPunct="1">
                        <a:defRPr sz="1300" b="1" kern="1200">
                          <a:solidFill>
                            <a:schemeClr val="lt1"/>
                          </a:solidFill>
                          <a:latin typeface="Arial"/>
                        </a:defRPr>
                      </a:lvl4pPr>
                      <a:lvl5pPr marL="0" algn="l" defTabSz="914400" rtl="0" eaLnBrk="1" latinLnBrk="0" hangingPunct="1">
                        <a:defRPr sz="1300" b="1" kern="1200">
                          <a:solidFill>
                            <a:schemeClr val="lt1"/>
                          </a:solidFill>
                          <a:latin typeface="Arial"/>
                        </a:defRPr>
                      </a:lvl5pPr>
                      <a:lvl6pPr marL="0" algn="l" defTabSz="914400" rtl="0" eaLnBrk="1" latinLnBrk="0" hangingPunct="1">
                        <a:defRPr sz="1300" b="1" kern="1200">
                          <a:solidFill>
                            <a:schemeClr val="lt1"/>
                          </a:solidFill>
                          <a:latin typeface="Arial"/>
                        </a:defRPr>
                      </a:lvl6pPr>
                      <a:lvl7pPr marL="0" algn="l" defTabSz="914400" rtl="0" eaLnBrk="1" latinLnBrk="0" hangingPunct="1">
                        <a:defRPr sz="1300" b="1" kern="1200">
                          <a:solidFill>
                            <a:schemeClr val="lt1"/>
                          </a:solidFill>
                          <a:latin typeface="Arial"/>
                        </a:defRPr>
                      </a:lvl7pPr>
                      <a:lvl8pPr marL="0" algn="l" defTabSz="914400" rtl="0" eaLnBrk="1" latinLnBrk="0" hangingPunct="1">
                        <a:defRPr sz="1300" b="1" kern="1200">
                          <a:solidFill>
                            <a:schemeClr val="lt1"/>
                          </a:solidFill>
                          <a:latin typeface="Arial"/>
                        </a:defRPr>
                      </a:lvl8pPr>
                      <a:lvl9pPr marL="0" algn="l" defTabSz="914400" rtl="0" eaLnBrk="1" latinLnBrk="0" hangingPunct="1">
                        <a:defRPr sz="1300" b="1" kern="1200">
                          <a:solidFill>
                            <a:schemeClr val="lt1"/>
                          </a:solidFill>
                          <a:latin typeface="Arial"/>
                        </a:defRPr>
                      </a:lvl9pPr>
                    </a:lstStyle>
                    <a:p>
                      <a:r>
                        <a:rPr lang="en-US" sz="1200" b="1" kern="1200" dirty="0">
                          <a:solidFill>
                            <a:schemeClr val="tx1"/>
                          </a:solidFill>
                          <a:latin typeface="+mn-lt"/>
                          <a:ea typeface="+mn-ea"/>
                          <a:cs typeface="+mn-cs"/>
                        </a:rPr>
                        <a:t>Demographics</a:t>
                      </a:r>
                      <a:br>
                        <a:rPr lang="en-US" sz="1200" dirty="0">
                          <a:solidFill>
                            <a:schemeClr val="tx1"/>
                          </a:solidFill>
                        </a:rPr>
                      </a:br>
                      <a:r>
                        <a:rPr lang="en-US" sz="1200" b="0" kern="1200" dirty="0">
                          <a:solidFill>
                            <a:schemeClr val="tx1"/>
                          </a:solidFill>
                          <a:latin typeface="+mn-lt"/>
                          <a:ea typeface="+mn-ea"/>
                          <a:cs typeface="+mn-cs"/>
                        </a:rPr>
                        <a:t>Are collected to assess changes in health disparities and health equity among the focus population.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300" b="1" kern="1200">
                          <a:solidFill>
                            <a:schemeClr val="lt1"/>
                          </a:solidFill>
                          <a:latin typeface="Arial"/>
                        </a:defRPr>
                      </a:lvl1pPr>
                      <a:lvl2pPr marL="0" algn="l" defTabSz="914400" rtl="0" eaLnBrk="1" latinLnBrk="0" hangingPunct="1">
                        <a:defRPr sz="1300" b="1" kern="1200">
                          <a:solidFill>
                            <a:schemeClr val="lt1"/>
                          </a:solidFill>
                          <a:latin typeface="Arial"/>
                        </a:defRPr>
                      </a:lvl2pPr>
                      <a:lvl3pPr marL="0" algn="l" defTabSz="914400" rtl="0" eaLnBrk="1" latinLnBrk="0" hangingPunct="1">
                        <a:defRPr sz="1300" b="1" kern="1200">
                          <a:solidFill>
                            <a:schemeClr val="lt1"/>
                          </a:solidFill>
                          <a:latin typeface="Arial"/>
                        </a:defRPr>
                      </a:lvl3pPr>
                      <a:lvl4pPr marL="0" algn="l" defTabSz="914400" rtl="0" eaLnBrk="1" latinLnBrk="0" hangingPunct="1">
                        <a:defRPr sz="1300" b="1" kern="1200">
                          <a:solidFill>
                            <a:schemeClr val="lt1"/>
                          </a:solidFill>
                          <a:latin typeface="Arial"/>
                        </a:defRPr>
                      </a:lvl4pPr>
                      <a:lvl5pPr marL="0" algn="l" defTabSz="914400" rtl="0" eaLnBrk="1" latinLnBrk="0" hangingPunct="1">
                        <a:defRPr sz="1300" b="1" kern="1200">
                          <a:solidFill>
                            <a:schemeClr val="lt1"/>
                          </a:solidFill>
                          <a:latin typeface="Arial"/>
                        </a:defRPr>
                      </a:lvl5pPr>
                      <a:lvl6pPr marL="0" algn="l" defTabSz="914400" rtl="0" eaLnBrk="1" latinLnBrk="0" hangingPunct="1">
                        <a:defRPr sz="1300" b="1" kern="1200">
                          <a:solidFill>
                            <a:schemeClr val="lt1"/>
                          </a:solidFill>
                          <a:latin typeface="Arial"/>
                        </a:defRPr>
                      </a:lvl6pPr>
                      <a:lvl7pPr marL="0" algn="l" defTabSz="914400" rtl="0" eaLnBrk="1" latinLnBrk="0" hangingPunct="1">
                        <a:defRPr sz="1300" b="1" kern="1200">
                          <a:solidFill>
                            <a:schemeClr val="lt1"/>
                          </a:solidFill>
                          <a:latin typeface="Arial"/>
                        </a:defRPr>
                      </a:lvl7pPr>
                      <a:lvl8pPr marL="0" algn="l" defTabSz="914400" rtl="0" eaLnBrk="1" latinLnBrk="0" hangingPunct="1">
                        <a:defRPr sz="1300" b="1" kern="1200">
                          <a:solidFill>
                            <a:schemeClr val="lt1"/>
                          </a:solidFill>
                          <a:latin typeface="Arial"/>
                        </a:defRPr>
                      </a:lvl8pPr>
                      <a:lvl9pPr marL="0" algn="l" defTabSz="914400" rtl="0" eaLnBrk="1" latinLnBrk="0" hangingPunct="1">
                        <a:defRPr sz="1300" b="1" kern="1200">
                          <a:solidFill>
                            <a:schemeClr val="lt1"/>
                          </a:solidFill>
                          <a:latin typeface="Arial"/>
                        </a:defRPr>
                      </a:lvl9pPr>
                    </a:lstStyle>
                    <a:p>
                      <a:pPr marL="171450" indent="-171450">
                        <a:buFont typeface="Arial" panose="020B0604020202020204" pitchFamily="34" charset="0"/>
                        <a:buChar char="•"/>
                      </a:pPr>
                      <a:r>
                        <a:rPr lang="en-US" sz="1100" b="0" kern="1200" dirty="0">
                          <a:solidFill>
                            <a:schemeClr val="tx1"/>
                          </a:solidFill>
                          <a:latin typeface="Arial"/>
                          <a:ea typeface="+mn-ea"/>
                          <a:cs typeface="+mn-cs"/>
                        </a:rPr>
                        <a:t>Race/ethnicity</a:t>
                      </a:r>
                    </a:p>
                    <a:p>
                      <a:pPr marL="171450" indent="-171450">
                        <a:buFont typeface="Arial" panose="020B0604020202020204" pitchFamily="34" charset="0"/>
                        <a:buChar char="•"/>
                      </a:pPr>
                      <a:r>
                        <a:rPr lang="en-US" sz="1100" b="0" kern="1200" dirty="0">
                          <a:solidFill>
                            <a:schemeClr val="tx1"/>
                          </a:solidFill>
                          <a:latin typeface="Arial"/>
                          <a:ea typeface="+mn-ea"/>
                          <a:cs typeface="+mn-cs"/>
                        </a:rPr>
                        <a:t>Gender</a:t>
                      </a:r>
                    </a:p>
                    <a:p>
                      <a:pPr marL="171450" indent="-171450">
                        <a:buFont typeface="Arial" panose="020B0604020202020204" pitchFamily="34" charset="0"/>
                        <a:buChar char="•"/>
                      </a:pPr>
                      <a:r>
                        <a:rPr lang="en-US" sz="1100" b="0" kern="1200" dirty="0">
                          <a:solidFill>
                            <a:schemeClr val="tx1"/>
                          </a:solidFill>
                          <a:latin typeface="Arial"/>
                          <a:ea typeface="+mn-ea"/>
                          <a:cs typeface="+mn-cs"/>
                        </a:rPr>
                        <a:t>Sexual orientation and gender identity (SOGI) data</a:t>
                      </a:r>
                    </a:p>
                    <a:p>
                      <a:pPr marL="171450" indent="-171450">
                        <a:buFont typeface="Arial" panose="020B0604020202020204" pitchFamily="34" charset="0"/>
                        <a:buChar char="•"/>
                      </a:pPr>
                      <a:r>
                        <a:rPr lang="en-US" sz="1100" b="0" kern="1200" dirty="0">
                          <a:solidFill>
                            <a:schemeClr val="tx1"/>
                          </a:solidFill>
                          <a:latin typeface="Arial"/>
                          <a:ea typeface="+mn-ea"/>
                          <a:cs typeface="+mn-cs"/>
                        </a:rPr>
                        <a:t>Preferred language: Spoken/written</a:t>
                      </a:r>
                    </a:p>
                    <a:p>
                      <a:pPr marL="171450" indent="-171450">
                        <a:buFont typeface="Arial" panose="020B0604020202020204" pitchFamily="34" charset="0"/>
                        <a:buChar char="•"/>
                      </a:pPr>
                      <a:r>
                        <a:rPr lang="en-US" sz="1100" b="0" kern="1200" dirty="0">
                          <a:solidFill>
                            <a:schemeClr val="tx1"/>
                          </a:solidFill>
                          <a:latin typeface="Arial"/>
                          <a:ea typeface="+mn-ea"/>
                          <a:cs typeface="+mn-cs"/>
                        </a:rPr>
                        <a:t>Zip code + 4</a:t>
                      </a:r>
                    </a:p>
                    <a:p>
                      <a:pPr marL="171450" indent="-171450">
                        <a:buFont typeface="Arial" panose="020B0604020202020204" pitchFamily="34" charset="0"/>
                        <a:buChar char="•"/>
                      </a:pPr>
                      <a:r>
                        <a:rPr lang="en-US" sz="1100" b="0" kern="1200" dirty="0">
                          <a:solidFill>
                            <a:schemeClr val="tx1"/>
                          </a:solidFill>
                          <a:latin typeface="Arial"/>
                          <a:ea typeface="+mn-ea"/>
                          <a:cs typeface="+mn-cs"/>
                        </a:rPr>
                        <a:t>Insurance status: Y/N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hMerge="1">
                  <a:txBody>
                    <a:bodyPr/>
                    <a:lstStyle/>
                    <a:p>
                      <a:endParaRPr lang="en-US"/>
                    </a:p>
                  </a:txBody>
                  <a:tcPr>
                    <a:lnL w="0">
                      <a:noFill/>
                    </a:lnL>
                    <a:lnR w="0">
                      <a:noFill/>
                    </a:lnR>
                    <a:lnT w="0">
                      <a:noFill/>
                    </a:lnT>
                    <a:lnB w="12700">
                      <a:solidFill>
                        <a:srgbClr val="FFFFFF">
                          <a:lumMod val="50000"/>
                        </a:srgbClr>
                      </a:solidFill>
                    </a:lnB>
                    <a:lnTlToBr w="0">
                      <a:noFill/>
                    </a:lnTlToBr>
                    <a:lnBlToTr w="0">
                      <a:noFill/>
                    </a:lnBlToTr>
                    <a:solidFill>
                      <a:srgbClr val="F7F7F7"/>
                    </a:solidFill>
                  </a:tcPr>
                </a:tc>
                <a:tc hMerge="1">
                  <a:txBody>
                    <a:bodyPr/>
                    <a:lstStyle/>
                    <a:p>
                      <a:endParaRPr lang="en-US"/>
                    </a:p>
                  </a:txBody>
                  <a:tcPr/>
                </a:tc>
                <a:extLst>
                  <a:ext uri="{0D108BD9-81ED-4DB2-BD59-A6C34878D82A}">
                    <a16:rowId xmlns:a16="http://schemas.microsoft.com/office/drawing/2014/main" val="3766027614"/>
                  </a:ext>
                </a:extLst>
              </a:tr>
              <a:tr h="1144452">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Outcome measures</a:t>
                      </a:r>
                    </a:p>
                    <a:p>
                      <a:pPr marL="0" algn="l" defTabSz="914377" rtl="0" eaLnBrk="1" latinLnBrk="0" hangingPunct="1"/>
                      <a:r>
                        <a:rPr lang="en-US" sz="1200" b="0" kern="1200" dirty="0">
                          <a:solidFill>
                            <a:schemeClr val="tx1"/>
                          </a:solidFill>
                          <a:latin typeface="+mn-lt"/>
                          <a:ea typeface="+mn-ea"/>
                          <a:cs typeface="+mn-cs"/>
                        </a:rPr>
                        <a:t>Reflect the impact on individual participants, demonstrate the results of the intervention, and indicate if the intended impact was achieved.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0" indent="-171450" algn="l" defTabSz="914400" rtl="0" eaLnBrk="1" latinLnBrk="0" hangingPunct="1">
                        <a:buFont typeface="Arial" panose="020B0604020202020204" pitchFamily="34" charset="0"/>
                        <a:buChar char="•"/>
                      </a:pPr>
                      <a:r>
                        <a:rPr lang="en-US" sz="1100" b="0" kern="1200" dirty="0">
                          <a:solidFill>
                            <a:schemeClr val="tx1"/>
                          </a:solidFill>
                          <a:latin typeface="Arial"/>
                          <a:ea typeface="+mn-ea"/>
                          <a:cs typeface="+mn-cs"/>
                        </a:rPr>
                        <a:t>A1C*</a:t>
                      </a:r>
                    </a:p>
                    <a:p>
                      <a:pPr marL="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a:ea typeface="+mn-ea"/>
                          <a:cs typeface="+mn-cs"/>
                        </a:rPr>
                        <a:t>Blood pressure*</a:t>
                      </a:r>
                    </a:p>
                    <a:p>
                      <a:pPr marL="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a:ea typeface="+mn-ea"/>
                          <a:cs typeface="+mn-cs"/>
                        </a:rPr>
                        <a:t>Weight/BMI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a:ea typeface="+mn-ea"/>
                          <a:cs typeface="+mn-cs"/>
                        </a:rPr>
                        <a:t>Depression and anxiety - GAD7/PQH9*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kern="1200" dirty="0">
                          <a:solidFill>
                            <a:schemeClr val="tx1"/>
                          </a:solidFill>
                          <a:latin typeface="Arial"/>
                          <a:ea typeface="+mn-ea"/>
                          <a:cs typeface="+mn-cs"/>
                        </a:rPr>
                        <a:t>Self-Efficacy for Diabetes Questionnaire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lvl="0" indent="-171450" algn="l" defTabSz="914400">
                        <a:lnSpc>
                          <a:spcPct val="100000"/>
                        </a:lnSpc>
                        <a:spcBef>
                          <a:spcPts val="0"/>
                        </a:spcBef>
                        <a:spcAft>
                          <a:spcPts val="0"/>
                        </a:spcAft>
                        <a:buFont typeface="Arial"/>
                        <a:buChar char="•"/>
                        <a:tabLst/>
                        <a:defRPr/>
                      </a:pPr>
                      <a:endParaRPr lang="en-US" sz="1100" b="0" kern="1200" dirty="0">
                        <a:solidFill>
                          <a:schemeClr val="tx1"/>
                        </a:solidFill>
                        <a:latin typeface="Arial"/>
                        <a:ea typeface="+mn-ea"/>
                        <a:cs typeface="+mn-cs"/>
                      </a:endParaRPr>
                    </a:p>
                  </a:txBody>
                  <a:tcPr>
                    <a:lnL w="0">
                      <a:noFill/>
                    </a:lnL>
                    <a:lnR w="0">
                      <a:noFill/>
                    </a:lnR>
                    <a:lnT w="12700">
                      <a:solidFill>
                        <a:srgbClr val="FFFFFF">
                          <a:lumMod val="50000"/>
                        </a:srgbClr>
                      </a:solidFill>
                    </a:lnT>
                    <a:lnB w="12700">
                      <a:solidFill>
                        <a:srgbClr val="FFFFFF">
                          <a:lumMod val="50000"/>
                        </a:srgbClr>
                      </a:solidFill>
                    </a:lnB>
                    <a:lnTlToBr w="0">
                      <a:noFill/>
                    </a:lnTlToBr>
                    <a:lnBlToTr w="0">
                      <a:noFill/>
                    </a:lnBlToTr>
                    <a:solidFill>
                      <a:srgbClr val="F7F7F7"/>
                    </a:solidFill>
                  </a:tcPr>
                </a:tc>
                <a:tc>
                  <a:txBody>
                    <a:bodyPr/>
                    <a:lstStyle/>
                    <a:p>
                      <a:pPr marL="171450" indent="-171450" algn="l" defTabSz="914377" rtl="0" eaLnBrk="1" latinLnBrk="0" hangingPunct="1">
                        <a:buFont typeface="Arial" panose="020B0604020202020204" pitchFamily="34" charset="0"/>
                        <a:buChar char="•"/>
                      </a:pPr>
                      <a:r>
                        <a:rPr lang="en-US" sz="1100" b="0" kern="1200" dirty="0">
                          <a:solidFill>
                            <a:schemeClr val="tx1"/>
                          </a:solidFill>
                          <a:latin typeface="+mn-lt"/>
                          <a:ea typeface="+mn-ea"/>
                          <a:cs typeface="+mn-cs"/>
                        </a:rPr>
                        <a:t>Kidney health evaluation – eGFR/uACR</a:t>
                      </a:r>
                      <a:r>
                        <a:rPr lang="en-US" sz="1100" b="0" kern="1200" baseline="30000" dirty="0">
                          <a:solidFill>
                            <a:schemeClr val="tx1"/>
                          </a:solidFill>
                          <a:latin typeface="+mn-lt"/>
                          <a:ea typeface="+mn-ea"/>
                          <a:cs typeface="+mn-cs"/>
                        </a:rPr>
                        <a:t>1</a:t>
                      </a:r>
                      <a:endParaRPr lang="en-US" sz="1100" b="0" kern="1200" dirty="0">
                        <a:solidFill>
                          <a:schemeClr val="tx1"/>
                        </a:solidFill>
                        <a:latin typeface="+mn-lt"/>
                        <a:ea typeface="+mn-ea"/>
                        <a:cs typeface="+mn-cs"/>
                      </a:endParaRPr>
                    </a:p>
                    <a:p>
                      <a:pPr marL="171450" indent="-171450" algn="l" defTabSz="914377" rtl="0" eaLnBrk="1" latinLnBrk="0" hangingPunct="1">
                        <a:buFont typeface="Arial" panose="020B0604020202020204" pitchFamily="34" charset="0"/>
                        <a:buChar char="•"/>
                      </a:pPr>
                      <a:r>
                        <a:rPr lang="en-US" sz="1100" b="0" kern="1200" dirty="0">
                          <a:solidFill>
                            <a:schemeClr val="tx1"/>
                          </a:solidFill>
                          <a:latin typeface="+mn-lt"/>
                          <a:ea typeface="+mn-ea"/>
                          <a:cs typeface="+mn-cs"/>
                        </a:rPr>
                        <a:t>Substance abuse screening – CAGE-AID</a:t>
                      </a:r>
                    </a:p>
                    <a:p>
                      <a:pPr marL="171450" indent="-171450" algn="l" defTabSz="914377" rtl="0" eaLnBrk="1" latinLnBrk="0" hangingPunct="1">
                        <a:buFont typeface="Arial" panose="020B0604020202020204" pitchFamily="34" charset="0"/>
                        <a:buChar char="•"/>
                      </a:pPr>
                      <a:r>
                        <a:rPr lang="en-US" sz="1100" b="0" kern="1200" dirty="0">
                          <a:solidFill>
                            <a:schemeClr val="tx1"/>
                          </a:solidFill>
                          <a:latin typeface="+mn-lt"/>
                          <a:ea typeface="+mn-ea"/>
                          <a:cs typeface="+mn-cs"/>
                        </a:rPr>
                        <a:t>Tobacco screening</a:t>
                      </a:r>
                    </a:p>
                    <a:p>
                      <a:pPr marL="171450" indent="-171450" algn="l" defTabSz="914377" rtl="0" eaLnBrk="1" latinLnBrk="0" hangingPunct="1">
                        <a:buFont typeface="Arial" panose="020B0604020202020204" pitchFamily="34" charset="0"/>
                        <a:buChar char="•"/>
                      </a:pPr>
                      <a:r>
                        <a:rPr lang="en-US" sz="1100" b="0" kern="1200" dirty="0">
                          <a:solidFill>
                            <a:schemeClr val="tx1"/>
                          </a:solidFill>
                          <a:latin typeface="+mn-lt"/>
                          <a:ea typeface="+mn-ea"/>
                          <a:cs typeface="+mn-cs"/>
                        </a:rPr>
                        <a:t>DRS eye exam</a:t>
                      </a:r>
                      <a:r>
                        <a:rPr lang="en-US" sz="1100" b="0" kern="1200" baseline="30000" dirty="0">
                          <a:solidFill>
                            <a:schemeClr val="tx1"/>
                          </a:solidFill>
                          <a:latin typeface="+mn-lt"/>
                          <a:ea typeface="+mn-ea"/>
                          <a:cs typeface="+mn-cs"/>
                        </a:rPr>
                        <a:t>1</a:t>
                      </a:r>
                      <a:endParaRPr lang="en-US" sz="1100" b="0" kern="1200" dirty="0">
                        <a:solidFill>
                          <a:schemeClr val="tx1"/>
                        </a:solidFill>
                        <a:latin typeface="+mn-lt"/>
                        <a:ea typeface="+mn-ea"/>
                        <a:cs typeface="+mn-cs"/>
                      </a:endParaRPr>
                    </a:p>
                    <a:p>
                      <a:pPr marL="171450" indent="-171450" algn="l" defTabSz="914377" rtl="0" eaLnBrk="1" latinLnBrk="0" hangingPunct="1">
                        <a:buFont typeface="Arial" panose="020B0604020202020204" pitchFamily="34" charset="0"/>
                        <a:buChar char="•"/>
                      </a:pPr>
                      <a:r>
                        <a:rPr lang="en-US" sz="1100" b="0" kern="1200" dirty="0">
                          <a:solidFill>
                            <a:schemeClr val="tx1"/>
                          </a:solidFill>
                          <a:latin typeface="+mn-lt"/>
                          <a:ea typeface="+mn-ea"/>
                          <a:cs typeface="+mn-cs"/>
                        </a:rPr>
                        <a:t>Diabetic foot exam</a:t>
                      </a:r>
                      <a:r>
                        <a:rPr lang="en-US" sz="1100" b="0" kern="1200" baseline="30000" dirty="0">
                          <a:solidFill>
                            <a:schemeClr val="tx1"/>
                          </a:solidFill>
                          <a:latin typeface="+mn-lt"/>
                          <a:ea typeface="+mn-ea"/>
                          <a:cs typeface="+mn-cs"/>
                        </a:rPr>
                        <a:t>1</a:t>
                      </a:r>
                      <a:endParaRPr lang="en-US" sz="1100" b="0" kern="1200" dirty="0">
                        <a:solidFill>
                          <a:schemeClr val="tx1"/>
                        </a:solidFill>
                        <a:latin typeface="+mn-lt"/>
                        <a:ea typeface="+mn-ea"/>
                        <a:cs typeface="+mn-cs"/>
                      </a:endParaRPr>
                    </a:p>
                    <a:p>
                      <a:pPr marL="171450" indent="-171450" algn="l" defTabSz="914377" rtl="0" eaLnBrk="1" latinLnBrk="0" hangingPunct="1">
                        <a:buFont typeface="Arial" panose="020B0604020202020204" pitchFamily="34" charset="0"/>
                        <a:buChar char="•"/>
                      </a:pPr>
                      <a:endParaRPr lang="en-US" sz="11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729689300"/>
                  </a:ext>
                </a:extLst>
              </a:tr>
              <a:tr h="1002027">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Process measures</a:t>
                      </a:r>
                    </a:p>
                    <a:p>
                      <a:pPr marL="0" algn="l" defTabSz="914377" rtl="0" eaLnBrk="1" latinLnBrk="0" hangingPunct="1"/>
                      <a:r>
                        <a:rPr lang="en-US" sz="1200" b="0" kern="1200" dirty="0">
                          <a:solidFill>
                            <a:schemeClr val="tx1"/>
                          </a:solidFill>
                          <a:latin typeface="+mn-lt"/>
                          <a:ea typeface="+mn-ea"/>
                          <a:cs typeface="+mn-cs"/>
                        </a:rPr>
                        <a:t>Evaluate the evidence-based methods being implemented with the intent to create positive changes in the system.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171450" indent="-171450">
                        <a:buFont typeface="Arial" panose="020B0604020202020204" pitchFamily="34" charset="0"/>
                        <a:buChar char="•"/>
                      </a:pPr>
                      <a:r>
                        <a:rPr lang="en-US" sz="1100" dirty="0">
                          <a:solidFill>
                            <a:schemeClr val="tx1"/>
                          </a:solidFill>
                        </a:rPr>
                        <a:t>Diabetes screening</a:t>
                      </a:r>
                    </a:p>
                    <a:p>
                      <a:pPr marL="171450" indent="-171450">
                        <a:buFont typeface="Arial" panose="020B0604020202020204" pitchFamily="34" charset="0"/>
                        <a:buChar char="•"/>
                      </a:pPr>
                      <a:r>
                        <a:rPr lang="en-US" sz="1100" dirty="0">
                          <a:solidFill>
                            <a:schemeClr val="tx1"/>
                          </a:solidFill>
                        </a:rPr>
                        <a:t>Diabetes coaching program</a:t>
                      </a:r>
                    </a:p>
                    <a:p>
                      <a:pPr marL="171450" indent="-171450">
                        <a:buFont typeface="Arial" panose="020B0604020202020204" pitchFamily="34" charset="0"/>
                        <a:buChar char="•"/>
                      </a:pPr>
                      <a:r>
                        <a:rPr lang="en-US" sz="1100" dirty="0">
                          <a:solidFill>
                            <a:schemeClr val="tx1"/>
                          </a:solidFill>
                        </a:rPr>
                        <a:t>Medication management program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171450" lvl="0" indent="-171450">
                        <a:buFont typeface="Arial"/>
                        <a:buChar char="•"/>
                      </a:pPr>
                      <a:endParaRPr lang="en-US" sz="1100" dirty="0">
                        <a:solidFill>
                          <a:schemeClr val="tx1"/>
                        </a:solidFill>
                      </a:endParaRPr>
                    </a:p>
                  </a:txBody>
                  <a:tcPr>
                    <a:lnL w="0">
                      <a:noFill/>
                    </a:lnL>
                    <a:lnR w="0">
                      <a:noFill/>
                    </a:lnR>
                    <a:lnT w="12700">
                      <a:solidFill>
                        <a:srgbClr val="FFFFFF">
                          <a:lumMod val="50000"/>
                        </a:srgbClr>
                      </a:solidFill>
                    </a:lnT>
                    <a:lnB w="12700">
                      <a:solidFill>
                        <a:srgbClr val="FFFFFF">
                          <a:lumMod val="50000"/>
                        </a:srgbClr>
                      </a:solidFill>
                    </a:lnB>
                    <a:lnTlToBr w="0">
                      <a:noFill/>
                    </a:lnTlToBr>
                    <a:lnBlToTr w="0">
                      <a:noFill/>
                    </a:lnBlToTr>
                    <a:solidFill>
                      <a:srgbClr val="F7F7F7"/>
                    </a:solidFill>
                  </a:tcPr>
                </a:tc>
                <a:tc>
                  <a:txBody>
                    <a:bodyPr/>
                    <a:lstStyle/>
                    <a:p>
                      <a:pPr marL="171450" indent="-171450">
                        <a:buFont typeface="Arial" panose="020B0604020202020204" pitchFamily="34" charset="0"/>
                        <a:buChar char="•"/>
                      </a:pPr>
                      <a:r>
                        <a:rPr lang="en-US" sz="1100" dirty="0">
                          <a:solidFill>
                            <a:schemeClr val="tx1"/>
                          </a:solidFill>
                        </a:rPr>
                        <a:t>Nutritional counseling</a:t>
                      </a:r>
                    </a:p>
                    <a:p>
                      <a:pPr marL="171450" indent="-171450">
                        <a:buFont typeface="Arial" panose="020B0604020202020204" pitchFamily="34" charset="0"/>
                        <a:buChar char="•"/>
                      </a:pPr>
                      <a:r>
                        <a:rPr lang="en-US" sz="1100" dirty="0">
                          <a:solidFill>
                            <a:schemeClr val="tx1"/>
                          </a:solidFill>
                        </a:rPr>
                        <a:t>Internal development of culturally appropriate diabetes education tools/literature</a:t>
                      </a:r>
                    </a:p>
                    <a:p>
                      <a:pPr marL="171450" indent="-171450">
                        <a:buFont typeface="Arial" panose="020B0604020202020204" pitchFamily="34" charset="0"/>
                        <a:buChar char="•"/>
                      </a:pPr>
                      <a:endParaRPr lang="en-US" sz="11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41808120"/>
                  </a:ext>
                </a:extLst>
              </a:tr>
              <a:tr h="821333">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Balancing measures</a:t>
                      </a:r>
                    </a:p>
                    <a:p>
                      <a:r>
                        <a:rPr lang="en-US" sz="1200" b="0" kern="1200" dirty="0">
                          <a:solidFill>
                            <a:schemeClr val="tx1"/>
                          </a:solidFill>
                          <a:latin typeface="+mn-lt"/>
                          <a:ea typeface="+mn-ea"/>
                          <a:cs typeface="+mn-cs"/>
                        </a:rPr>
                        <a:t>Assess potential unintended negative consequences or adverse effects that may arise as a result of the intervention.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171450" indent="-171450" algn="l" defTabSz="914377" rtl="0" eaLnBrk="1" latinLnBrk="0" hangingPunct="1">
                        <a:buFont typeface="Arial" panose="020B0604020202020204" pitchFamily="34" charset="0"/>
                        <a:buChar char="•"/>
                      </a:pPr>
                      <a:r>
                        <a:rPr lang="en-US" sz="1100" kern="1200" dirty="0">
                          <a:solidFill>
                            <a:schemeClr val="tx1"/>
                          </a:solidFill>
                          <a:latin typeface="+mn-lt"/>
                          <a:ea typeface="+mn-ea"/>
                          <a:cs typeface="+mn-cs"/>
                        </a:rPr>
                        <a:t>Medication adherence rate</a:t>
                      </a:r>
                    </a:p>
                    <a:p>
                      <a:pPr marL="171450" indent="-171450" algn="l" defTabSz="914377" rtl="0" eaLnBrk="1" latinLnBrk="0" hangingPunct="1">
                        <a:buFont typeface="Arial" panose="020B0604020202020204" pitchFamily="34" charset="0"/>
                        <a:buChar char="•"/>
                      </a:pPr>
                      <a:r>
                        <a:rPr lang="en-US" sz="1100" kern="1200" dirty="0">
                          <a:solidFill>
                            <a:schemeClr val="tx1"/>
                          </a:solidFill>
                          <a:latin typeface="+mn-lt"/>
                          <a:ea typeface="+mn-ea"/>
                          <a:cs typeface="+mn-cs"/>
                        </a:rPr>
                        <a:t>Emergency department utilization for diabetic related care</a:t>
                      </a:r>
                    </a:p>
                    <a:p>
                      <a:pPr marL="171450" indent="-171450" algn="l" defTabSz="914377" rtl="0" eaLnBrk="1" latinLnBrk="0" hangingPunct="1">
                        <a:buFont typeface="Arial" panose="020B0604020202020204" pitchFamily="34" charset="0"/>
                        <a:buChar char="•"/>
                      </a:pPr>
                      <a:r>
                        <a:rPr lang="en-US" sz="1100" kern="1200" dirty="0">
                          <a:solidFill>
                            <a:schemeClr val="tx1"/>
                          </a:solidFill>
                          <a:latin typeface="+mn-lt"/>
                          <a:ea typeface="+mn-ea"/>
                          <a:cs typeface="+mn-cs"/>
                        </a:rPr>
                        <a:t>Weight/BMI</a:t>
                      </a:r>
                    </a:p>
                    <a:p>
                      <a:pPr marL="171450" indent="-171450" algn="l" defTabSz="914377" rtl="0" eaLnBrk="1" latinLnBrk="0" hangingPunct="1">
                        <a:buFont typeface="Arial" panose="020B0604020202020204" pitchFamily="34" charset="0"/>
                        <a:buChar char="•"/>
                      </a:pPr>
                      <a:r>
                        <a:rPr lang="en-US" sz="1100" kern="1200" dirty="0">
                          <a:solidFill>
                            <a:schemeClr val="tx1"/>
                          </a:solidFill>
                          <a:latin typeface="+mn-lt"/>
                          <a:ea typeface="+mn-ea"/>
                          <a:cs typeface="+mn-cs"/>
                        </a:rPr>
                        <a:t>Depression and anxiety - GAD7/PHQ9</a:t>
                      </a:r>
                      <a:endParaRPr lang="en-US" sz="11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hMerge="1">
                  <a:txBody>
                    <a:bodyPr/>
                    <a:lstStyle/>
                    <a:p>
                      <a:endParaRPr lang="en-US"/>
                    </a:p>
                  </a:txBody>
                  <a:tcPr>
                    <a:lnL w="0">
                      <a:noFill/>
                    </a:lnL>
                    <a:lnR w="0">
                      <a:noFill/>
                    </a:lnR>
                    <a:lnT w="12700">
                      <a:solidFill>
                        <a:srgbClr val="FFFFFF">
                          <a:lumMod val="50000"/>
                        </a:srgbClr>
                      </a:solidFill>
                    </a:lnT>
                    <a:lnB w="0">
                      <a:noFill/>
                    </a:lnB>
                    <a:lnTlToBr w="0">
                      <a:noFill/>
                    </a:lnTlToBr>
                    <a:lnBlToTr w="0">
                      <a:noFill/>
                    </a:lnBlToTr>
                    <a:solidFill>
                      <a:srgbClr val="F7F7F7"/>
                    </a:solidFill>
                  </a:tcPr>
                </a:tc>
                <a:tc hMerge="1">
                  <a:txBody>
                    <a:bodyPr/>
                    <a:lstStyle/>
                    <a:p>
                      <a:endParaRPr lang="en-US"/>
                    </a:p>
                  </a:txBody>
                  <a:tcPr/>
                </a:tc>
                <a:extLst>
                  <a:ext uri="{0D108BD9-81ED-4DB2-BD59-A6C34878D82A}">
                    <a16:rowId xmlns:a16="http://schemas.microsoft.com/office/drawing/2014/main" val="3222745562"/>
                  </a:ext>
                </a:extLst>
              </a:tr>
            </a:tbl>
          </a:graphicData>
        </a:graphic>
      </p:graphicFrame>
    </p:spTree>
    <p:extLst>
      <p:ext uri="{BB962C8B-B14F-4D97-AF65-F5344CB8AC3E}">
        <p14:creationId xmlns:p14="http://schemas.microsoft.com/office/powerpoint/2010/main" val="1365938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22C46D-9265-AF88-BCFC-FDE2AA8C4A3E}"/>
              </a:ext>
            </a:extLst>
          </p:cNvPr>
          <p:cNvSpPr>
            <a:spLocks noGrp="1"/>
          </p:cNvSpPr>
          <p:nvPr>
            <p:ph type="body" sz="quarter" idx="28"/>
          </p:nvPr>
        </p:nvSpPr>
        <p:spPr/>
        <p:txBody>
          <a:bodyPr/>
          <a:lstStyle/>
          <a:p>
            <a:endParaRPr lang="en-US"/>
          </a:p>
        </p:txBody>
      </p:sp>
      <p:sp>
        <p:nvSpPr>
          <p:cNvPr id="3" name="Text Placeholder 2">
            <a:extLst>
              <a:ext uri="{FF2B5EF4-FFF2-40B4-BE49-F238E27FC236}">
                <a16:creationId xmlns:a16="http://schemas.microsoft.com/office/drawing/2014/main" id="{01C9F31D-9A24-07C6-7983-BBCCCBDE4865}"/>
              </a:ext>
            </a:extLst>
          </p:cNvPr>
          <p:cNvSpPr>
            <a:spLocks noGrp="1"/>
          </p:cNvSpPr>
          <p:nvPr>
            <p:ph type="body" sz="quarter" idx="27"/>
          </p:nvPr>
        </p:nvSpPr>
        <p:spPr/>
        <p:txBody>
          <a:bodyPr/>
          <a:lstStyle/>
          <a:p>
            <a:endParaRPr lang="en-US"/>
          </a:p>
        </p:txBody>
      </p:sp>
      <p:sp>
        <p:nvSpPr>
          <p:cNvPr id="4" name="Title 3">
            <a:extLst>
              <a:ext uri="{FF2B5EF4-FFF2-40B4-BE49-F238E27FC236}">
                <a16:creationId xmlns:a16="http://schemas.microsoft.com/office/drawing/2014/main" id="{9F82CB22-3C7D-1268-21E7-9B12D81F591E}"/>
              </a:ext>
            </a:extLst>
          </p:cNvPr>
          <p:cNvSpPr>
            <a:spLocks noGrp="1"/>
          </p:cNvSpPr>
          <p:nvPr>
            <p:ph type="title"/>
          </p:nvPr>
        </p:nvSpPr>
        <p:spPr>
          <a:xfrm>
            <a:off x="612774" y="588771"/>
            <a:ext cx="10972801" cy="1067215"/>
          </a:xfrm>
        </p:spPr>
        <p:txBody>
          <a:bodyPr/>
          <a:lstStyle/>
          <a:p>
            <a:r>
              <a:rPr lang="en-US" dirty="0">
                <a:solidFill>
                  <a:schemeClr val="tx1"/>
                </a:solidFill>
              </a:rPr>
              <a:t>What data should NOT submitted for an individual model? </a:t>
            </a:r>
            <a:endParaRPr lang="en-US" dirty="0"/>
          </a:p>
        </p:txBody>
      </p:sp>
      <p:sp>
        <p:nvSpPr>
          <p:cNvPr id="5" name="Rectangle: Top Corners Rounded 4">
            <a:extLst>
              <a:ext uri="{FF2B5EF4-FFF2-40B4-BE49-F238E27FC236}">
                <a16:creationId xmlns:a16="http://schemas.microsoft.com/office/drawing/2014/main" id="{4A1806AC-783B-2A0D-95C0-89E4CCBD87B4}"/>
              </a:ext>
            </a:extLst>
          </p:cNvPr>
          <p:cNvSpPr/>
          <p:nvPr/>
        </p:nvSpPr>
        <p:spPr>
          <a:xfrm>
            <a:off x="5438775" y="1939687"/>
            <a:ext cx="6185131" cy="364950"/>
          </a:xfrm>
          <a:prstGeom prst="round2SameRect">
            <a:avLst/>
          </a:prstGeom>
          <a:solidFill>
            <a:schemeClr val="bg2"/>
          </a:solidFill>
          <a:ln w="12700" cap="flat" cmpd="sng" algn="ctr">
            <a:solidFill>
              <a:schemeClr val="bg2"/>
            </a:solidFill>
            <a:prstDash val="solid"/>
            <a:miter lim="800000"/>
          </a:ln>
          <a:effectLst/>
        </p:spPr>
        <p:txBody>
          <a:bodyPr rtlCol="0" anchor="t"/>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Arial"/>
                <a:ea typeface="+mn-ea"/>
                <a:cs typeface="+mn-cs"/>
              </a:rPr>
              <a:t>Example: Diabetes </a:t>
            </a:r>
            <a:r>
              <a:rPr lang="en-US" sz="1200" b="1" kern="0">
                <a:solidFill>
                  <a:srgbClr val="000000"/>
                </a:solidFill>
                <a:latin typeface="Arial"/>
              </a:rPr>
              <a:t>Intervention</a:t>
            </a:r>
            <a:endParaRPr kumimoji="0" lang="en-US" sz="1200" b="1" i="0" u="none" strike="noStrike" kern="0" cap="none" spc="0" normalizeH="0" baseline="0" noProof="0">
              <a:ln>
                <a:noFill/>
              </a:ln>
              <a:solidFill>
                <a:srgbClr val="000000"/>
              </a:solidFill>
              <a:effectLst/>
              <a:uLnTx/>
              <a:uFillTx/>
              <a:latin typeface="Arial"/>
              <a:ea typeface="+mn-ea"/>
              <a:cs typeface="+mn-cs"/>
            </a:endParaRPr>
          </a:p>
        </p:txBody>
      </p:sp>
      <p:graphicFrame>
        <p:nvGraphicFramePr>
          <p:cNvPr id="6" name="Table 28">
            <a:extLst>
              <a:ext uri="{FF2B5EF4-FFF2-40B4-BE49-F238E27FC236}">
                <a16:creationId xmlns:a16="http://schemas.microsoft.com/office/drawing/2014/main" id="{BC390608-78B5-2801-902E-38254BA25FC0}"/>
              </a:ext>
            </a:extLst>
          </p:cNvPr>
          <p:cNvGraphicFramePr>
            <a:graphicFrameLocks noGrp="1"/>
          </p:cNvGraphicFramePr>
          <p:nvPr>
            <p:extLst>
              <p:ext uri="{D42A27DB-BD31-4B8C-83A1-F6EECF244321}">
                <p14:modId xmlns:p14="http://schemas.microsoft.com/office/powerpoint/2010/main" val="2974146192"/>
              </p:ext>
            </p:extLst>
          </p:nvPr>
        </p:nvGraphicFramePr>
        <p:xfrm>
          <a:off x="926809" y="2304637"/>
          <a:ext cx="10697098" cy="3385223"/>
        </p:xfrm>
        <a:graphic>
          <a:graphicData uri="http://schemas.openxmlformats.org/drawingml/2006/table">
            <a:tbl>
              <a:tblPr firstRow="1" bandRow="1"/>
              <a:tblGrid>
                <a:gridCol w="4500326">
                  <a:extLst>
                    <a:ext uri="{9D8B030D-6E8A-4147-A177-3AD203B41FA5}">
                      <a16:colId xmlns:a16="http://schemas.microsoft.com/office/drawing/2014/main" val="370460660"/>
                    </a:ext>
                  </a:extLst>
                </a:gridCol>
                <a:gridCol w="3098386">
                  <a:extLst>
                    <a:ext uri="{9D8B030D-6E8A-4147-A177-3AD203B41FA5}">
                      <a16:colId xmlns:a16="http://schemas.microsoft.com/office/drawing/2014/main" val="4144310583"/>
                    </a:ext>
                  </a:extLst>
                </a:gridCol>
                <a:gridCol w="3098386">
                  <a:extLst>
                    <a:ext uri="{9D8B030D-6E8A-4147-A177-3AD203B41FA5}">
                      <a16:colId xmlns:a16="http://schemas.microsoft.com/office/drawing/2014/main" val="3469614948"/>
                    </a:ext>
                  </a:extLst>
                </a:gridCol>
              </a:tblGrid>
              <a:tr h="934041">
                <a:tc>
                  <a:txBody>
                    <a:bodyPr/>
                    <a:lstStyle>
                      <a:lvl1pPr marL="0" algn="l" defTabSz="914400" rtl="0" eaLnBrk="1" latinLnBrk="0" hangingPunct="1">
                        <a:defRPr sz="1300" b="1" kern="1200">
                          <a:solidFill>
                            <a:schemeClr val="lt1"/>
                          </a:solidFill>
                          <a:latin typeface="Arial"/>
                        </a:defRPr>
                      </a:lvl1pPr>
                      <a:lvl2pPr marL="0" algn="l" defTabSz="914400" rtl="0" eaLnBrk="1" latinLnBrk="0" hangingPunct="1">
                        <a:defRPr sz="1300" b="1" kern="1200">
                          <a:solidFill>
                            <a:schemeClr val="lt1"/>
                          </a:solidFill>
                          <a:latin typeface="Arial"/>
                        </a:defRPr>
                      </a:lvl2pPr>
                      <a:lvl3pPr marL="0" algn="l" defTabSz="914400" rtl="0" eaLnBrk="1" latinLnBrk="0" hangingPunct="1">
                        <a:defRPr sz="1300" b="1" kern="1200">
                          <a:solidFill>
                            <a:schemeClr val="lt1"/>
                          </a:solidFill>
                          <a:latin typeface="Arial"/>
                        </a:defRPr>
                      </a:lvl3pPr>
                      <a:lvl4pPr marL="0" algn="l" defTabSz="914400" rtl="0" eaLnBrk="1" latinLnBrk="0" hangingPunct="1">
                        <a:defRPr sz="1300" b="1" kern="1200">
                          <a:solidFill>
                            <a:schemeClr val="lt1"/>
                          </a:solidFill>
                          <a:latin typeface="Arial"/>
                        </a:defRPr>
                      </a:lvl4pPr>
                      <a:lvl5pPr marL="0" algn="l" defTabSz="914400" rtl="0" eaLnBrk="1" latinLnBrk="0" hangingPunct="1">
                        <a:defRPr sz="1300" b="1" kern="1200">
                          <a:solidFill>
                            <a:schemeClr val="lt1"/>
                          </a:solidFill>
                          <a:latin typeface="Arial"/>
                        </a:defRPr>
                      </a:lvl5pPr>
                      <a:lvl6pPr marL="0" algn="l" defTabSz="914400" rtl="0" eaLnBrk="1" latinLnBrk="0" hangingPunct="1">
                        <a:defRPr sz="1300" b="1" kern="1200">
                          <a:solidFill>
                            <a:schemeClr val="lt1"/>
                          </a:solidFill>
                          <a:latin typeface="Arial"/>
                        </a:defRPr>
                      </a:lvl6pPr>
                      <a:lvl7pPr marL="0" algn="l" defTabSz="914400" rtl="0" eaLnBrk="1" latinLnBrk="0" hangingPunct="1">
                        <a:defRPr sz="1300" b="1" kern="1200">
                          <a:solidFill>
                            <a:schemeClr val="lt1"/>
                          </a:solidFill>
                          <a:latin typeface="Arial"/>
                        </a:defRPr>
                      </a:lvl7pPr>
                      <a:lvl8pPr marL="0" algn="l" defTabSz="914400" rtl="0" eaLnBrk="1" latinLnBrk="0" hangingPunct="1">
                        <a:defRPr sz="1300" b="1" kern="1200">
                          <a:solidFill>
                            <a:schemeClr val="lt1"/>
                          </a:solidFill>
                          <a:latin typeface="Arial"/>
                        </a:defRPr>
                      </a:lvl8pPr>
                      <a:lvl9pPr marL="0" algn="l" defTabSz="914400" rtl="0" eaLnBrk="1" latinLnBrk="0" hangingPunct="1">
                        <a:defRPr sz="1300" b="1" kern="1200">
                          <a:solidFill>
                            <a:schemeClr val="lt1"/>
                          </a:solidFill>
                          <a:latin typeface="Arial"/>
                        </a:defRPr>
                      </a:lvl9pPr>
                    </a:lstStyle>
                    <a:p>
                      <a:r>
                        <a:rPr lang="en-US" sz="1200" b="1" kern="1200" dirty="0">
                          <a:solidFill>
                            <a:schemeClr val="tx1"/>
                          </a:solidFill>
                          <a:latin typeface="+mn-lt"/>
                          <a:ea typeface="+mn-ea"/>
                          <a:cs typeface="+mn-cs"/>
                        </a:rPr>
                        <a:t>Personal information</a:t>
                      </a:r>
                      <a:br>
                        <a:rPr lang="en-US" sz="1200" dirty="0">
                          <a:solidFill>
                            <a:schemeClr val="tx1"/>
                          </a:solidFill>
                        </a:rPr>
                      </a:br>
                      <a:r>
                        <a:rPr lang="en-US" sz="1200" b="0" kern="1200" dirty="0">
                          <a:solidFill>
                            <a:schemeClr val="tx1"/>
                          </a:solidFill>
                          <a:latin typeface="Arial"/>
                          <a:ea typeface="+mn-ea"/>
                          <a:cs typeface="+mn-cs"/>
                        </a:rPr>
                        <a:t>Information that directly identifies an individual </a:t>
                      </a:r>
                      <a:endParaRPr lang="en-US" sz="12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300" b="1" kern="1200">
                          <a:solidFill>
                            <a:schemeClr val="lt1"/>
                          </a:solidFill>
                          <a:latin typeface="Arial"/>
                        </a:defRPr>
                      </a:lvl1pPr>
                      <a:lvl2pPr marL="0" algn="l" defTabSz="914400" rtl="0" eaLnBrk="1" latinLnBrk="0" hangingPunct="1">
                        <a:defRPr sz="1300" b="1" kern="1200">
                          <a:solidFill>
                            <a:schemeClr val="lt1"/>
                          </a:solidFill>
                          <a:latin typeface="Arial"/>
                        </a:defRPr>
                      </a:lvl2pPr>
                      <a:lvl3pPr marL="0" algn="l" defTabSz="914400" rtl="0" eaLnBrk="1" latinLnBrk="0" hangingPunct="1">
                        <a:defRPr sz="1300" b="1" kern="1200">
                          <a:solidFill>
                            <a:schemeClr val="lt1"/>
                          </a:solidFill>
                          <a:latin typeface="Arial"/>
                        </a:defRPr>
                      </a:lvl3pPr>
                      <a:lvl4pPr marL="0" algn="l" defTabSz="914400" rtl="0" eaLnBrk="1" latinLnBrk="0" hangingPunct="1">
                        <a:defRPr sz="1300" b="1" kern="1200">
                          <a:solidFill>
                            <a:schemeClr val="lt1"/>
                          </a:solidFill>
                          <a:latin typeface="Arial"/>
                        </a:defRPr>
                      </a:lvl4pPr>
                      <a:lvl5pPr marL="0" algn="l" defTabSz="914400" rtl="0" eaLnBrk="1" latinLnBrk="0" hangingPunct="1">
                        <a:defRPr sz="1300" b="1" kern="1200">
                          <a:solidFill>
                            <a:schemeClr val="lt1"/>
                          </a:solidFill>
                          <a:latin typeface="Arial"/>
                        </a:defRPr>
                      </a:lvl5pPr>
                      <a:lvl6pPr marL="0" algn="l" defTabSz="914400" rtl="0" eaLnBrk="1" latinLnBrk="0" hangingPunct="1">
                        <a:defRPr sz="1300" b="1" kern="1200">
                          <a:solidFill>
                            <a:schemeClr val="lt1"/>
                          </a:solidFill>
                          <a:latin typeface="Arial"/>
                        </a:defRPr>
                      </a:lvl6pPr>
                      <a:lvl7pPr marL="0" algn="l" defTabSz="914400" rtl="0" eaLnBrk="1" latinLnBrk="0" hangingPunct="1">
                        <a:defRPr sz="1300" b="1" kern="1200">
                          <a:solidFill>
                            <a:schemeClr val="lt1"/>
                          </a:solidFill>
                          <a:latin typeface="Arial"/>
                        </a:defRPr>
                      </a:lvl7pPr>
                      <a:lvl8pPr marL="0" algn="l" defTabSz="914400" rtl="0" eaLnBrk="1" latinLnBrk="0" hangingPunct="1">
                        <a:defRPr sz="1300" b="1" kern="1200">
                          <a:solidFill>
                            <a:schemeClr val="lt1"/>
                          </a:solidFill>
                          <a:latin typeface="Arial"/>
                        </a:defRPr>
                      </a:lvl8pPr>
                      <a:lvl9pPr marL="0" algn="l" defTabSz="914400" rtl="0" eaLnBrk="1" latinLnBrk="0" hangingPunct="1">
                        <a:defRPr sz="1300" b="1" kern="1200">
                          <a:solidFill>
                            <a:schemeClr val="lt1"/>
                          </a:solidFill>
                          <a:latin typeface="Arial"/>
                        </a:defRPr>
                      </a:lvl9pPr>
                    </a:lstStyle>
                    <a:p>
                      <a:pPr marL="171450" indent="-171450">
                        <a:buFont typeface="Arial" panose="020B0604020202020204" pitchFamily="34" charset="0"/>
                        <a:buChar char="•"/>
                      </a:pPr>
                      <a:r>
                        <a:rPr lang="en-US" sz="1200" b="0" kern="1200" dirty="0">
                          <a:solidFill>
                            <a:schemeClr val="tx1"/>
                          </a:solidFill>
                          <a:latin typeface="Arial"/>
                          <a:ea typeface="+mn-ea"/>
                          <a:cs typeface="+mn-cs"/>
                        </a:rPr>
                        <a:t>First and last name</a:t>
                      </a:r>
                    </a:p>
                    <a:p>
                      <a:pPr marL="171450" indent="-171450">
                        <a:buFont typeface="Arial" panose="020B0604020202020204" pitchFamily="34" charset="0"/>
                        <a:buChar char="•"/>
                      </a:pPr>
                      <a:r>
                        <a:rPr lang="en-US" sz="1200" b="0" kern="1200" dirty="0">
                          <a:solidFill>
                            <a:schemeClr val="tx1"/>
                          </a:solidFill>
                          <a:latin typeface="Arial"/>
                          <a:ea typeface="+mn-ea"/>
                          <a:cs typeface="+mn-cs"/>
                        </a:rPr>
                        <a:t>Initials </a:t>
                      </a:r>
                    </a:p>
                    <a:p>
                      <a:pPr marL="171450" indent="-171450">
                        <a:buFont typeface="Arial" panose="020B0604020202020204" pitchFamily="34" charset="0"/>
                        <a:buChar char="•"/>
                      </a:pPr>
                      <a:r>
                        <a:rPr lang="en-US" sz="1200" b="0" kern="1200" dirty="0">
                          <a:solidFill>
                            <a:schemeClr val="tx1"/>
                          </a:solidFill>
                          <a:latin typeface="Arial"/>
                          <a:ea typeface="+mn-ea"/>
                          <a:cs typeface="+mn-cs"/>
                        </a:rPr>
                        <a:t>Birthdate </a:t>
                      </a:r>
                    </a:p>
                    <a:p>
                      <a:pPr marL="171450" indent="-171450">
                        <a:buFont typeface="Arial" panose="020B0604020202020204" pitchFamily="34" charset="0"/>
                        <a:buChar char="•"/>
                      </a:pPr>
                      <a:r>
                        <a:rPr lang="en-US" sz="1200" b="0" kern="1200" dirty="0">
                          <a:solidFill>
                            <a:schemeClr val="tx1"/>
                          </a:solidFill>
                          <a:latin typeface="Arial"/>
                          <a:ea typeface="+mn-ea"/>
                          <a:cs typeface="+mn-cs"/>
                        </a:rPr>
                        <a:t>Address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buFont typeface="Arial" panose="020B0604020202020204" pitchFamily="34" charset="0"/>
                        <a:buChar char="•"/>
                      </a:pPr>
                      <a:r>
                        <a:rPr lang="en-US" sz="1200" b="0" kern="1200" dirty="0">
                          <a:solidFill>
                            <a:schemeClr val="tx1"/>
                          </a:solidFill>
                          <a:latin typeface="+mn-lt"/>
                          <a:ea typeface="+mn-ea"/>
                          <a:cs typeface="+mn-cs"/>
                        </a:rPr>
                        <a:t>Phone number</a:t>
                      </a:r>
                    </a:p>
                    <a:p>
                      <a:pPr marL="171450" indent="-171450">
                        <a:buFont typeface="Arial" panose="020B0604020202020204" pitchFamily="34" charset="0"/>
                        <a:buChar char="•"/>
                      </a:pPr>
                      <a:r>
                        <a:rPr lang="en-US" sz="1200" b="0" kern="1200" dirty="0">
                          <a:solidFill>
                            <a:schemeClr val="tx1"/>
                          </a:solidFill>
                          <a:latin typeface="+mn-lt"/>
                          <a:ea typeface="+mn-ea"/>
                          <a:cs typeface="+mn-cs"/>
                        </a:rPr>
                        <a:t>Email address</a:t>
                      </a:r>
                    </a:p>
                    <a:p>
                      <a:pPr marL="171450" indent="-171450">
                        <a:buFont typeface="Arial" panose="020B0604020202020204" pitchFamily="34" charset="0"/>
                        <a:buChar char="•"/>
                      </a:pPr>
                      <a:r>
                        <a:rPr lang="en-US" sz="1200" b="0" kern="1200" dirty="0">
                          <a:solidFill>
                            <a:schemeClr val="tx1"/>
                          </a:solidFill>
                          <a:latin typeface="+mn-lt"/>
                          <a:ea typeface="+mn-ea"/>
                          <a:cs typeface="+mn-cs"/>
                        </a:rPr>
                        <a:t>Biometric identification</a:t>
                      </a:r>
                    </a:p>
                    <a:p>
                      <a:pPr marL="171450" indent="-171450">
                        <a:buFont typeface="Arial" panose="020B0604020202020204" pitchFamily="34" charset="0"/>
                        <a:buChar char="•"/>
                      </a:pPr>
                      <a:endParaRPr lang="en-US" sz="1200" b="0" kern="1200" dirty="0">
                        <a:solidFill>
                          <a:schemeClr val="tx1"/>
                        </a:solidFill>
                        <a:latin typeface="Arial"/>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66027614"/>
                  </a:ext>
                </a:extLst>
              </a:tr>
              <a:tr h="597329">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Identifying photos/recording</a:t>
                      </a:r>
                    </a:p>
                    <a:p>
                      <a:r>
                        <a:rPr lang="en-US" sz="1200" b="0" kern="1200" dirty="0">
                          <a:solidFill>
                            <a:schemeClr val="tx1"/>
                          </a:solidFill>
                          <a:latin typeface="Arial"/>
                          <a:ea typeface="+mn-ea"/>
                          <a:cs typeface="+mn-cs"/>
                        </a:rPr>
                        <a:t>Picture, video, or audio that is not blurred or otherwise obscuring identifying features of a person’s appearance or voice</a:t>
                      </a:r>
                      <a:br>
                        <a:rPr lang="en-US" sz="1200" b="0" kern="1200" dirty="0">
                          <a:solidFill>
                            <a:schemeClr val="tx1"/>
                          </a:solidFill>
                          <a:latin typeface="Arial"/>
                          <a:ea typeface="+mn-ea"/>
                          <a:cs typeface="+mn-cs"/>
                        </a:rPr>
                      </a:br>
                      <a:endParaRPr lang="en-US" sz="1200" b="0" kern="1200" dirty="0">
                        <a:solidFill>
                          <a:schemeClr val="tx1"/>
                        </a:solidFill>
                        <a:latin typeface="Arial"/>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0" indent="-171450" algn="l" defTabSz="914400" rtl="0" eaLnBrk="1" latinLnBrk="0" hangingPunct="1">
                        <a:buFont typeface="Arial" panose="020B0604020202020204" pitchFamily="34" charset="0"/>
                        <a:buChar char="•"/>
                      </a:pPr>
                      <a:r>
                        <a:rPr lang="en-US" sz="1200" b="0" kern="1200" dirty="0">
                          <a:solidFill>
                            <a:schemeClr val="tx1"/>
                          </a:solidFill>
                          <a:latin typeface="Arial"/>
                          <a:ea typeface="+mn-ea"/>
                          <a:cs typeface="+mn-cs"/>
                        </a:rPr>
                        <a:t>Full-face photos</a:t>
                      </a:r>
                    </a:p>
                    <a:p>
                      <a:pPr marL="0" indent="-171450" algn="l" defTabSz="914400" rtl="0" eaLnBrk="1" latinLnBrk="0" hangingPunct="1">
                        <a:buFont typeface="Arial" panose="020B0604020202020204" pitchFamily="34" charset="0"/>
                        <a:buChar char="•"/>
                      </a:pPr>
                      <a:r>
                        <a:rPr lang="en-US" sz="1200" b="0" kern="1200" dirty="0">
                          <a:solidFill>
                            <a:schemeClr val="tx1"/>
                          </a:solidFill>
                          <a:latin typeface="Arial"/>
                          <a:ea typeface="+mn-ea"/>
                          <a:cs typeface="+mn-cs"/>
                        </a:rPr>
                        <a:t>Photos with tattoos, jewelry, or other identifying features </a:t>
                      </a:r>
                    </a:p>
                    <a:p>
                      <a:pPr marL="0" indent="-171450" algn="l" defTabSz="914400" rtl="0" eaLnBrk="1" latinLnBrk="0" hangingPunct="1">
                        <a:buFont typeface="Arial" panose="020B0604020202020204" pitchFamily="34" charset="0"/>
                        <a:buChar char="•"/>
                      </a:pPr>
                      <a:r>
                        <a:rPr lang="en-US" sz="1200" b="0" kern="1200" dirty="0">
                          <a:solidFill>
                            <a:schemeClr val="tx1"/>
                          </a:solidFill>
                          <a:latin typeface="Arial"/>
                          <a:ea typeface="+mn-ea"/>
                          <a:cs typeface="+mn-cs"/>
                        </a:rPr>
                        <a:t>Picture of license, state ID, etc. </a:t>
                      </a:r>
                      <a:endParaRPr lang="en-US" sz="12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US"/>
                    </a:p>
                  </a:txBody>
                  <a:tcPr/>
                </a:tc>
                <a:extLst>
                  <a:ext uri="{0D108BD9-81ED-4DB2-BD59-A6C34878D82A}">
                    <a16:rowId xmlns:a16="http://schemas.microsoft.com/office/drawing/2014/main" val="1729689300"/>
                  </a:ext>
                </a:extLst>
              </a:tr>
              <a:tr h="805262">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Externally identifying numbers </a:t>
                      </a:r>
                    </a:p>
                    <a:p>
                      <a:pPr marL="0" algn="l" defTabSz="914377" rtl="0" eaLnBrk="1" latinLnBrk="0" hangingPunct="1"/>
                      <a:r>
                        <a:rPr lang="en-US" sz="1200" b="0" kern="1200" dirty="0">
                          <a:solidFill>
                            <a:schemeClr val="tx1"/>
                          </a:solidFill>
                          <a:latin typeface="+mn-lt"/>
                          <a:ea typeface="+mn-ea"/>
                          <a:cs typeface="+mn-cs"/>
                        </a:rPr>
                        <a:t>Identification numbers that can be linked in an external system to the participant’s personal information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171450" indent="-171450">
                        <a:buFont typeface="Arial" panose="020B0604020202020204" pitchFamily="34" charset="0"/>
                        <a:buChar char="•"/>
                      </a:pPr>
                      <a:r>
                        <a:rPr lang="en-US" sz="1200" b="0" dirty="0">
                          <a:solidFill>
                            <a:schemeClr val="tx1"/>
                          </a:solidFill>
                        </a:rPr>
                        <a:t>Medical record number</a:t>
                      </a:r>
                    </a:p>
                    <a:p>
                      <a:pPr marL="171450" indent="-171450">
                        <a:buFont typeface="Arial" panose="020B0604020202020204" pitchFamily="34" charset="0"/>
                        <a:buChar char="•"/>
                      </a:pPr>
                      <a:r>
                        <a:rPr lang="en-US" sz="1200" b="0" dirty="0">
                          <a:solidFill>
                            <a:schemeClr val="tx1"/>
                          </a:solidFill>
                        </a:rPr>
                        <a:t>Social security number</a:t>
                      </a:r>
                    </a:p>
                    <a:p>
                      <a:pPr marL="171450" indent="-171450">
                        <a:buFont typeface="Arial" panose="020B0604020202020204" pitchFamily="34" charset="0"/>
                        <a:buChar char="•"/>
                      </a:pPr>
                      <a:r>
                        <a:rPr lang="en-US" sz="1200" b="0" dirty="0">
                          <a:solidFill>
                            <a:schemeClr val="tx1"/>
                          </a:solidFill>
                        </a:rPr>
                        <a:t>Driver’s license number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71450" indent="-171450">
                        <a:buFont typeface="Arial" panose="020B0604020202020204" pitchFamily="34" charset="0"/>
                        <a:buChar char="•"/>
                      </a:pPr>
                      <a:r>
                        <a:rPr lang="en-US" sz="1200" b="0">
                          <a:solidFill>
                            <a:schemeClr val="tx1"/>
                          </a:solidFill>
                        </a:rPr>
                        <a:t>Vehicle license plate</a:t>
                      </a:r>
                    </a:p>
                    <a:p>
                      <a:pPr marL="171450" indent="-171450">
                        <a:buFont typeface="Arial" panose="020B0604020202020204" pitchFamily="34" charset="0"/>
                        <a:buChar char="•"/>
                      </a:pPr>
                      <a:r>
                        <a:rPr lang="en-US" sz="1200" b="0">
                          <a:solidFill>
                            <a:schemeClr val="tx1"/>
                          </a:solidFill>
                        </a:rPr>
                        <a:t>Insurance enrollment number</a:t>
                      </a:r>
                    </a:p>
                    <a:p>
                      <a:pPr marL="171450" indent="-171450">
                        <a:buFont typeface="Arial" panose="020B0604020202020204" pitchFamily="34" charset="0"/>
                        <a:buChar char="•"/>
                      </a:pPr>
                      <a:endParaRPr lang="en-US" sz="12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1808120"/>
                  </a:ext>
                </a:extLst>
              </a:tr>
              <a:tr h="821333">
                <a:tc>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r>
                        <a:rPr lang="en-US" sz="1200" b="1" dirty="0">
                          <a:solidFill>
                            <a:schemeClr val="tx1"/>
                          </a:solidFill>
                        </a:rPr>
                        <a:t>Irrelevant information</a:t>
                      </a:r>
                    </a:p>
                    <a:p>
                      <a:r>
                        <a:rPr lang="en-US" sz="1200" b="0" kern="1200" dirty="0">
                          <a:solidFill>
                            <a:schemeClr val="tx1"/>
                          </a:solidFill>
                          <a:latin typeface="Arial"/>
                          <a:ea typeface="+mn-ea"/>
                          <a:cs typeface="+mn-cs"/>
                        </a:rPr>
                        <a:t>Personal, private, or shared information that is not pertinent to the intervention but could be used to identify someone or share more medical information than necessary </a:t>
                      </a:r>
                      <a:endParaRPr lang="en-US" sz="12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300" kern="1200">
                          <a:solidFill>
                            <a:schemeClr val="dk1"/>
                          </a:solidFill>
                          <a:latin typeface="Arial"/>
                        </a:defRPr>
                      </a:lvl1pPr>
                      <a:lvl2pPr marL="0" algn="l" defTabSz="914400" rtl="0" eaLnBrk="1" latinLnBrk="0" hangingPunct="1">
                        <a:defRPr sz="1300" kern="1200">
                          <a:solidFill>
                            <a:schemeClr val="dk1"/>
                          </a:solidFill>
                          <a:latin typeface="Arial"/>
                        </a:defRPr>
                      </a:lvl2pPr>
                      <a:lvl3pPr marL="0" algn="l" defTabSz="914400" rtl="0" eaLnBrk="1" latinLnBrk="0" hangingPunct="1">
                        <a:defRPr sz="1300" kern="1200">
                          <a:solidFill>
                            <a:schemeClr val="dk1"/>
                          </a:solidFill>
                          <a:latin typeface="Arial"/>
                        </a:defRPr>
                      </a:lvl3pPr>
                      <a:lvl4pPr marL="0" algn="l" defTabSz="914400" rtl="0" eaLnBrk="1" latinLnBrk="0" hangingPunct="1">
                        <a:defRPr sz="1300" kern="1200">
                          <a:solidFill>
                            <a:schemeClr val="dk1"/>
                          </a:solidFill>
                          <a:latin typeface="Arial"/>
                        </a:defRPr>
                      </a:lvl4pPr>
                      <a:lvl5pPr marL="0" algn="l" defTabSz="914400" rtl="0" eaLnBrk="1" latinLnBrk="0" hangingPunct="1">
                        <a:defRPr sz="1300" kern="1200">
                          <a:solidFill>
                            <a:schemeClr val="dk1"/>
                          </a:solidFill>
                          <a:latin typeface="Arial"/>
                        </a:defRPr>
                      </a:lvl5pPr>
                      <a:lvl6pPr marL="0" algn="l" defTabSz="914400" rtl="0" eaLnBrk="1" latinLnBrk="0" hangingPunct="1">
                        <a:defRPr sz="1300" kern="1200">
                          <a:solidFill>
                            <a:schemeClr val="dk1"/>
                          </a:solidFill>
                          <a:latin typeface="Arial"/>
                        </a:defRPr>
                      </a:lvl6pPr>
                      <a:lvl7pPr marL="0" algn="l" defTabSz="914400" rtl="0" eaLnBrk="1" latinLnBrk="0" hangingPunct="1">
                        <a:defRPr sz="1300" kern="1200">
                          <a:solidFill>
                            <a:schemeClr val="dk1"/>
                          </a:solidFill>
                          <a:latin typeface="Arial"/>
                        </a:defRPr>
                      </a:lvl7pPr>
                      <a:lvl8pPr marL="0" algn="l" defTabSz="914400" rtl="0" eaLnBrk="1" latinLnBrk="0" hangingPunct="1">
                        <a:defRPr sz="1300" kern="1200">
                          <a:solidFill>
                            <a:schemeClr val="dk1"/>
                          </a:solidFill>
                          <a:latin typeface="Arial"/>
                        </a:defRPr>
                      </a:lvl8pPr>
                      <a:lvl9pPr marL="0" algn="l" defTabSz="914400" rtl="0" eaLnBrk="1" latinLnBrk="0" hangingPunct="1">
                        <a:defRPr sz="1300" kern="1200">
                          <a:solidFill>
                            <a:schemeClr val="dk1"/>
                          </a:solidFill>
                          <a:latin typeface="Arial"/>
                        </a:defRPr>
                      </a:lvl9pPr>
                    </a:lstStyle>
                    <a:p>
                      <a:pPr marL="171450" indent="-171450" algn="l" defTabSz="914377" rtl="0" eaLnBrk="1" latinLnBrk="0" hangingPunct="1">
                        <a:buFont typeface="Arial" panose="020B0604020202020204" pitchFamily="34" charset="0"/>
                        <a:buChar char="•"/>
                      </a:pPr>
                      <a:r>
                        <a:rPr lang="en-US" sz="1200" b="0" kern="1200" dirty="0">
                          <a:solidFill>
                            <a:schemeClr val="tx1"/>
                          </a:solidFill>
                          <a:latin typeface="+mn-lt"/>
                          <a:ea typeface="+mn-ea"/>
                          <a:cs typeface="+mn-cs"/>
                        </a:rPr>
                        <a:t>Medical information not related to the intervention </a:t>
                      </a:r>
                      <a:br>
                        <a:rPr lang="en-US" sz="1200" b="0" kern="1200" dirty="0">
                          <a:solidFill>
                            <a:schemeClr val="tx1"/>
                          </a:solidFill>
                          <a:latin typeface="+mn-lt"/>
                          <a:ea typeface="+mn-ea"/>
                          <a:cs typeface="+mn-cs"/>
                        </a:rPr>
                      </a:br>
                      <a:r>
                        <a:rPr lang="en-US" sz="1200" b="0" kern="1200" dirty="0">
                          <a:solidFill>
                            <a:schemeClr val="tx1"/>
                          </a:solidFill>
                          <a:latin typeface="+mn-lt"/>
                          <a:ea typeface="+mn-ea"/>
                          <a:cs typeface="+mn-cs"/>
                        </a:rPr>
                        <a:t>(e.g., record of an HIV test result in a diabetes intervention) </a:t>
                      </a:r>
                    </a:p>
                    <a:p>
                      <a:pPr marL="171450" indent="-171450" algn="l" defTabSz="914377" rtl="0" eaLnBrk="1" latinLnBrk="0" hangingPunct="1">
                        <a:buFont typeface="Arial" panose="020B0604020202020204" pitchFamily="34" charset="0"/>
                        <a:buChar char="•"/>
                      </a:pPr>
                      <a:r>
                        <a:rPr lang="en-US" sz="1200" b="0" dirty="0">
                          <a:solidFill>
                            <a:schemeClr val="tx1"/>
                          </a:solidFill>
                        </a:rPr>
                        <a:t>Personal anecdote about a movie a participant saw with her grandkids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US"/>
                    </a:p>
                  </a:txBody>
                  <a:tcPr/>
                </a:tc>
                <a:extLst>
                  <a:ext uri="{0D108BD9-81ED-4DB2-BD59-A6C34878D82A}">
                    <a16:rowId xmlns:a16="http://schemas.microsoft.com/office/drawing/2014/main" val="3222745562"/>
                  </a:ext>
                </a:extLst>
              </a:tr>
            </a:tbl>
          </a:graphicData>
        </a:graphic>
      </p:graphicFrame>
    </p:spTree>
    <p:extLst>
      <p:ext uri="{BB962C8B-B14F-4D97-AF65-F5344CB8AC3E}">
        <p14:creationId xmlns:p14="http://schemas.microsoft.com/office/powerpoint/2010/main" val="1729142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FC1BA53-CF2A-FD2B-A10B-860F25153775}"/>
              </a:ext>
            </a:extLst>
          </p:cNvPr>
          <p:cNvSpPr>
            <a:spLocks noGrp="1"/>
          </p:cNvSpPr>
          <p:nvPr>
            <p:ph type="body" sz="quarter" idx="28"/>
          </p:nvPr>
        </p:nvSpPr>
        <p:spPr/>
        <p:txBody>
          <a:bodyPr/>
          <a:lstStyle/>
          <a:p>
            <a:endParaRPr lang="en-US"/>
          </a:p>
        </p:txBody>
      </p:sp>
      <p:sp>
        <p:nvSpPr>
          <p:cNvPr id="13" name="Text Placeholder 12">
            <a:extLst>
              <a:ext uri="{FF2B5EF4-FFF2-40B4-BE49-F238E27FC236}">
                <a16:creationId xmlns:a16="http://schemas.microsoft.com/office/drawing/2014/main" id="{ECCC89B2-A17D-658F-9455-1789F3A0AFDF}"/>
              </a:ext>
            </a:extLst>
          </p:cNvPr>
          <p:cNvSpPr>
            <a:spLocks noGrp="1"/>
          </p:cNvSpPr>
          <p:nvPr>
            <p:ph type="body" sz="quarter" idx="27"/>
          </p:nvPr>
        </p:nvSpPr>
        <p:spPr/>
        <p:txBody>
          <a:bodyPr/>
          <a:lstStyle/>
          <a:p>
            <a:endParaRPr lang="en-US"/>
          </a:p>
        </p:txBody>
      </p:sp>
      <p:sp>
        <p:nvSpPr>
          <p:cNvPr id="2" name="Title 1">
            <a:extLst>
              <a:ext uri="{FF2B5EF4-FFF2-40B4-BE49-F238E27FC236}">
                <a16:creationId xmlns:a16="http://schemas.microsoft.com/office/drawing/2014/main" id="{F2F33294-2320-3CC2-4A01-514589077E6B}"/>
              </a:ext>
            </a:extLst>
          </p:cNvPr>
          <p:cNvSpPr>
            <a:spLocks noGrp="1"/>
          </p:cNvSpPr>
          <p:nvPr>
            <p:ph type="title"/>
          </p:nvPr>
        </p:nvSpPr>
        <p:spPr/>
        <p:txBody>
          <a:bodyPr/>
          <a:lstStyle/>
          <a:p>
            <a:r>
              <a:rPr lang="en-US"/>
              <a:t>De-identification in detail</a:t>
            </a:r>
          </a:p>
        </p:txBody>
      </p:sp>
      <p:sp>
        <p:nvSpPr>
          <p:cNvPr id="3" name="Slide Number Placeholder 2">
            <a:extLst>
              <a:ext uri="{FF2B5EF4-FFF2-40B4-BE49-F238E27FC236}">
                <a16:creationId xmlns:a16="http://schemas.microsoft.com/office/drawing/2014/main" id="{E9A85CBC-6F9E-2C4E-5795-A016A63951D1}"/>
              </a:ext>
            </a:extLst>
          </p:cNvPr>
          <p:cNvSpPr>
            <a:spLocks noGrp="1"/>
          </p:cNvSpPr>
          <p:nvPr>
            <p:ph type="sldNum" sz="quarter" idx="4294967295"/>
          </p:nvPr>
        </p:nvSpPr>
        <p:spPr>
          <a:xfrm>
            <a:off x="11722100" y="6243638"/>
            <a:ext cx="469900" cy="377825"/>
          </a:xfrm>
        </p:spPr>
        <p:txBody>
          <a:bodyPr/>
          <a:lstStyle/>
          <a:p>
            <a:fld id="{66DE20E4-D496-034F-914D-F7F15B93E95B}" type="slidenum">
              <a:rPr lang="en-US" smtClean="0"/>
              <a:pPr/>
              <a:t>8</a:t>
            </a:fld>
            <a:endParaRPr lang="en-US"/>
          </a:p>
        </p:txBody>
      </p:sp>
      <p:sp>
        <p:nvSpPr>
          <p:cNvPr id="5" name="Table Placeholder 4">
            <a:extLst>
              <a:ext uri="{FF2B5EF4-FFF2-40B4-BE49-F238E27FC236}">
                <a16:creationId xmlns:a16="http://schemas.microsoft.com/office/drawing/2014/main" id="{6D17C3AC-F3CD-459F-F15B-C2A826D001F9}"/>
              </a:ext>
            </a:extLst>
          </p:cNvPr>
          <p:cNvSpPr>
            <a:spLocks noGrp="1"/>
          </p:cNvSpPr>
          <p:nvPr>
            <p:ph type="tbl" sz="quarter" idx="4294967295"/>
          </p:nvPr>
        </p:nvSpPr>
        <p:spPr>
          <a:xfrm>
            <a:off x="612773" y="1770129"/>
            <a:ext cx="5051425" cy="3770263"/>
          </a:xfrm>
        </p:spPr>
        <p:txBody>
          <a:bodyPr/>
          <a:lstStyle/>
          <a:p>
            <a:pPr marL="0" indent="0" algn="l">
              <a:buNone/>
            </a:pPr>
            <a:r>
              <a:rPr lang="en-US" sz="1400" b="1" dirty="0">
                <a:solidFill>
                  <a:schemeClr val="tx1"/>
                </a:solidFill>
              </a:rPr>
              <a:t>How does de-identification happen?</a:t>
            </a:r>
          </a:p>
          <a:p>
            <a:pPr marL="577843" lvl="1" indent="-285750">
              <a:buFont typeface="Arial" panose="020B0604020202020204" pitchFamily="34" charset="0"/>
              <a:buChar char="•"/>
            </a:pPr>
            <a:r>
              <a:rPr lang="en-US" sz="1400" dirty="0"/>
              <a:t>Identify which partner will create the </a:t>
            </a:r>
            <a:r>
              <a:rPr lang="en-US" sz="1400" b="1" dirty="0"/>
              <a:t>master list </a:t>
            </a:r>
            <a:r>
              <a:rPr lang="en-US" sz="1400" dirty="0"/>
              <a:t>of participants; this person will also assign the randomized participant identification number.</a:t>
            </a:r>
          </a:p>
          <a:p>
            <a:pPr marL="577843" lvl="1" indent="-285750">
              <a:buFont typeface="Arial" panose="020B0604020202020204" pitchFamily="34" charset="0"/>
              <a:buChar char="•"/>
            </a:pPr>
            <a:r>
              <a:rPr lang="en-US" sz="1400" dirty="0"/>
              <a:t>Identify which partner is submitting data. </a:t>
            </a:r>
          </a:p>
          <a:p>
            <a:pPr marL="577843" lvl="1" indent="-285750">
              <a:buFont typeface="Arial" panose="020B0604020202020204" pitchFamily="34" charset="0"/>
              <a:buChar char="•"/>
            </a:pPr>
            <a:r>
              <a:rPr lang="en-US" sz="1400" dirty="0"/>
              <a:t>Are all partners submitting their own data? Are one or two parties responsible for preparing and delivering the data for all partners? </a:t>
            </a:r>
          </a:p>
          <a:p>
            <a:pPr marL="577843" lvl="1" indent="-285750">
              <a:buFont typeface="Arial" panose="020B0604020202020204" pitchFamily="34" charset="0"/>
              <a:buChar char="•"/>
            </a:pPr>
            <a:r>
              <a:rPr lang="en-US" sz="1400" dirty="0"/>
              <a:t>Community partners collect information from participants based on the evaluation plan.</a:t>
            </a:r>
            <a:endParaRPr lang="en-US" sz="1400" b="1" dirty="0">
              <a:solidFill>
                <a:schemeClr val="tx1"/>
              </a:solidFill>
            </a:endParaRPr>
          </a:p>
          <a:p>
            <a:pPr marL="0" indent="0" algn="l">
              <a:buNone/>
            </a:pPr>
            <a:r>
              <a:rPr lang="en-US" sz="1400" b="1" dirty="0"/>
              <a:t>Two things need to happen:</a:t>
            </a:r>
          </a:p>
          <a:p>
            <a:pPr marL="342900" indent="-342900" algn="l">
              <a:buFont typeface="+mj-lt"/>
              <a:buAutoNum type="arabicPeriod"/>
            </a:pPr>
            <a:r>
              <a:rPr lang="en-US" sz="1400" dirty="0"/>
              <a:t>The randomized participant identification number needs to be ADDED.</a:t>
            </a:r>
          </a:p>
          <a:p>
            <a:pPr marL="342900" indent="-342900" algn="l">
              <a:buFont typeface="+mj-lt"/>
              <a:buAutoNum type="arabicPeriod"/>
            </a:pPr>
            <a:r>
              <a:rPr lang="en-US" sz="1400" dirty="0"/>
              <a:t>The personal identifying information needs to be REMOVED.</a:t>
            </a:r>
            <a:endParaRPr lang="en-US" sz="1800" dirty="0"/>
          </a:p>
        </p:txBody>
      </p:sp>
      <p:sp>
        <p:nvSpPr>
          <p:cNvPr id="6" name="Table Placeholder 4">
            <a:extLst>
              <a:ext uri="{FF2B5EF4-FFF2-40B4-BE49-F238E27FC236}">
                <a16:creationId xmlns:a16="http://schemas.microsoft.com/office/drawing/2014/main" id="{7993A916-7553-4E36-8C47-CAA462D71CD0}"/>
              </a:ext>
            </a:extLst>
          </p:cNvPr>
          <p:cNvSpPr txBox="1">
            <a:spLocks/>
          </p:cNvSpPr>
          <p:nvPr/>
        </p:nvSpPr>
        <p:spPr>
          <a:xfrm>
            <a:off x="6468026" y="1779851"/>
            <a:ext cx="5051898" cy="4182628"/>
          </a:xfrm>
          <a:prstGeom prst="rect">
            <a:avLst/>
          </a:prstGeom>
        </p:spPr>
        <p:txBody>
          <a:bodyPr vert="horz" lIns="91440" tIns="45720" rIns="91440" bIns="45720" rtlCol="0" anchor="t">
            <a:noAutofit/>
          </a:bodyPr>
          <a:lstStyle>
            <a:lvl1pPr marL="0" indent="0" algn="ctr" defTabSz="914377" rtl="0" eaLnBrk="1" latinLnBrk="0" hangingPunct="1">
              <a:lnSpc>
                <a:spcPct val="90000"/>
              </a:lnSpc>
              <a:spcBef>
                <a:spcPts val="400"/>
              </a:spcBef>
              <a:spcAft>
                <a:spcPts val="800"/>
              </a:spcAft>
              <a:buClr>
                <a:schemeClr val="accent1"/>
              </a:buClr>
              <a:buFont typeface="Arial" panose="020B0604020202020204" pitchFamily="34" charset="0"/>
              <a:buNone/>
              <a:tabLst/>
              <a:defRPr sz="1200" b="0" i="0" kern="1200">
                <a:solidFill>
                  <a:schemeClr val="accent1"/>
                </a:solidFill>
                <a:latin typeface="+mn-lt"/>
                <a:ea typeface="+mn-ea"/>
                <a:cs typeface="Arial" panose="020B0604020202020204" pitchFamily="34" charset="0"/>
              </a:defRPr>
            </a:lvl1pPr>
            <a:lvl2pPr marL="292093" indent="-135463" algn="l" defTabSz="914377" rtl="0" eaLnBrk="1" latinLnBrk="0" hangingPunct="1">
              <a:lnSpc>
                <a:spcPct val="90000"/>
              </a:lnSpc>
              <a:spcBef>
                <a:spcPts val="0"/>
              </a:spcBef>
              <a:spcAft>
                <a:spcPts val="800"/>
              </a:spcAft>
              <a:buClr>
                <a:schemeClr val="accent1"/>
              </a:buClr>
              <a:buFont typeface="System Font Regular"/>
              <a:buChar char="-"/>
              <a:tabLst/>
              <a:defRPr sz="1900" b="0" i="0" kern="1200">
                <a:solidFill>
                  <a:schemeClr val="accent1"/>
                </a:solidFill>
                <a:latin typeface="+mn-lt"/>
                <a:ea typeface="+mn-ea"/>
                <a:cs typeface="Arial" panose="020B0604020202020204" pitchFamily="34" charset="0"/>
              </a:defRPr>
            </a:lvl2pPr>
            <a:lvl3pPr marL="438140" indent="-135463" algn="l" defTabSz="914377" rtl="0" eaLnBrk="1" latinLnBrk="0" hangingPunct="1">
              <a:lnSpc>
                <a:spcPct val="90000"/>
              </a:lnSpc>
              <a:spcBef>
                <a:spcPts val="0"/>
              </a:spcBef>
              <a:spcAft>
                <a:spcPts val="800"/>
              </a:spcAft>
              <a:buClr>
                <a:schemeClr val="accent1"/>
              </a:buClr>
              <a:buFont typeface="Arial" panose="020B0604020202020204" pitchFamily="34" charset="0"/>
              <a:buChar char="•"/>
              <a:tabLst/>
              <a:defRPr sz="1600" b="0" i="0" kern="1200">
                <a:solidFill>
                  <a:schemeClr val="accent1"/>
                </a:solidFill>
                <a:latin typeface="+mn-lt"/>
                <a:ea typeface="+mn-ea"/>
                <a:cs typeface="Arial" panose="020B0604020202020204" pitchFamily="34" charset="0"/>
              </a:defRPr>
            </a:lvl3pPr>
            <a:lvl4pPr marL="535504" indent="-97364" algn="l" defTabSz="914377" rtl="0" eaLnBrk="1" latinLnBrk="0" hangingPunct="1">
              <a:lnSpc>
                <a:spcPct val="90000"/>
              </a:lnSpc>
              <a:spcBef>
                <a:spcPts val="0"/>
              </a:spcBef>
              <a:spcAft>
                <a:spcPts val="800"/>
              </a:spcAft>
              <a:buClr>
                <a:schemeClr val="accent1"/>
              </a:buClr>
              <a:buFont typeface="System Font Regular"/>
              <a:buChar char="-"/>
              <a:tabLst/>
              <a:defRPr sz="1500" b="0" i="0" kern="1200">
                <a:solidFill>
                  <a:schemeClr val="accent1"/>
                </a:solidFill>
                <a:latin typeface="+mn-lt"/>
                <a:ea typeface="+mn-ea"/>
                <a:cs typeface="Arial" panose="020B0604020202020204" pitchFamily="34" charset="0"/>
              </a:defRPr>
            </a:lvl4pPr>
            <a:lvl5pPr marL="694249" indent="-135463" algn="l" defTabSz="914377" rtl="0" eaLnBrk="1" latinLnBrk="0" hangingPunct="1">
              <a:lnSpc>
                <a:spcPct val="90000"/>
              </a:lnSpc>
              <a:spcBef>
                <a:spcPts val="0"/>
              </a:spcBef>
              <a:spcAft>
                <a:spcPts val="800"/>
              </a:spcAft>
              <a:buClr>
                <a:schemeClr val="accent1"/>
              </a:buClr>
              <a:buFont typeface="Arial" panose="020B0604020202020204" pitchFamily="34" charset="0"/>
              <a:buChar char="•"/>
              <a:tabLst/>
              <a:defRPr sz="1400" b="0" i="0" kern="1200">
                <a:solidFill>
                  <a:schemeClr val="accent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400" b="1" i="1" dirty="0">
                <a:solidFill>
                  <a:schemeClr val="tx1"/>
                </a:solidFill>
              </a:rPr>
              <a:t>Doesn’t using a randomized participant identification number identify the participant in the data? </a:t>
            </a:r>
            <a:endParaRPr lang="en-US" sz="1400" i="1" dirty="0">
              <a:solidFill>
                <a:schemeClr val="tx1"/>
              </a:solidFill>
            </a:endParaRPr>
          </a:p>
          <a:p>
            <a:pPr algn="l"/>
            <a:r>
              <a:rPr lang="en-US" sz="1400" dirty="0">
                <a:solidFill>
                  <a:schemeClr val="tx1"/>
                </a:solidFill>
              </a:rPr>
              <a:t>YES – </a:t>
            </a:r>
            <a:r>
              <a:rPr lang="en-US" sz="1400" i="1" dirty="0">
                <a:solidFill>
                  <a:schemeClr val="tx1"/>
                </a:solidFill>
              </a:rPr>
              <a:t>if you have the list that links participant identification number to the actual information for a person (for example the master list of participants with randomized participant ID)</a:t>
            </a:r>
          </a:p>
          <a:p>
            <a:pPr algn="l"/>
            <a:r>
              <a:rPr lang="en-US" sz="1400" dirty="0">
                <a:solidFill>
                  <a:schemeClr val="tx1"/>
                </a:solidFill>
              </a:rPr>
              <a:t>and</a:t>
            </a:r>
          </a:p>
          <a:p>
            <a:pPr algn="l"/>
            <a:r>
              <a:rPr lang="en-US" sz="1400" dirty="0">
                <a:solidFill>
                  <a:schemeClr val="tx1"/>
                </a:solidFill>
              </a:rPr>
              <a:t>NO – </a:t>
            </a:r>
            <a:r>
              <a:rPr lang="en-US" sz="1400" i="1" dirty="0">
                <a:solidFill>
                  <a:schemeClr val="tx1"/>
                </a:solidFill>
              </a:rPr>
              <a:t>if you don’t have the list linking participant ID to the actual person’s information </a:t>
            </a:r>
          </a:p>
          <a:p>
            <a:pPr algn="l"/>
            <a:r>
              <a:rPr lang="en-US" sz="1400" b="1" dirty="0">
                <a:solidFill>
                  <a:schemeClr val="tx1"/>
                </a:solidFill>
              </a:rPr>
              <a:t>A participant identification number allows individuals to contribute meaningful information about the intervention while protecting their privacy.  </a:t>
            </a:r>
          </a:p>
          <a:p>
            <a:pPr marL="228600" indent="-228600" algn="l">
              <a:buFont typeface="Arial" panose="020B0604020202020204" pitchFamily="34" charset="0"/>
              <a:buAutoNum type="arabicParenR"/>
            </a:pPr>
            <a:endParaRPr lang="en-US" dirty="0"/>
          </a:p>
          <a:p>
            <a:pPr algn="l"/>
            <a:endParaRPr lang="en-US" b="1" dirty="0"/>
          </a:p>
        </p:txBody>
      </p:sp>
      <p:sp>
        <p:nvSpPr>
          <p:cNvPr id="4" name="Multiply 45">
            <a:extLst>
              <a:ext uri="{FF2B5EF4-FFF2-40B4-BE49-F238E27FC236}">
                <a16:creationId xmlns:a16="http://schemas.microsoft.com/office/drawing/2014/main" id="{367DE2D9-1E86-C929-FD62-1AD12E1B664C}"/>
              </a:ext>
            </a:extLst>
          </p:cNvPr>
          <p:cNvSpPr>
            <a:spLocks noChangeAspect="1"/>
          </p:cNvSpPr>
          <p:nvPr/>
        </p:nvSpPr>
        <p:spPr bwMode="gray">
          <a:xfrm>
            <a:off x="5966896" y="3324190"/>
            <a:ext cx="501130" cy="501130"/>
          </a:xfrm>
          <a:prstGeom prst="mathMultiply">
            <a:avLst>
              <a:gd name="adj1" fmla="val 11892"/>
            </a:avLst>
          </a:prstGeom>
          <a:solidFill>
            <a:srgbClr val="C4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a:solidFill>
                <a:schemeClr val="bg2"/>
              </a:solidFill>
              <a:latin typeface="+mj-lt"/>
            </a:endParaRPr>
          </a:p>
        </p:txBody>
      </p:sp>
      <p:sp>
        <p:nvSpPr>
          <p:cNvPr id="11" name="L-Shape 10">
            <a:extLst>
              <a:ext uri="{FF2B5EF4-FFF2-40B4-BE49-F238E27FC236}">
                <a16:creationId xmlns:a16="http://schemas.microsoft.com/office/drawing/2014/main" id="{D581919B-D66A-1E6F-4109-9324E651AB80}"/>
              </a:ext>
            </a:extLst>
          </p:cNvPr>
          <p:cNvSpPr>
            <a:spLocks noChangeAspect="1"/>
          </p:cNvSpPr>
          <p:nvPr/>
        </p:nvSpPr>
        <p:spPr bwMode="gray">
          <a:xfrm rot="18900000">
            <a:off x="6007919" y="2346269"/>
            <a:ext cx="419084" cy="227739"/>
          </a:xfrm>
          <a:prstGeom prst="corner">
            <a:avLst>
              <a:gd name="adj1" fmla="val 27886"/>
              <a:gd name="adj2" fmla="val 27040"/>
            </a:avLst>
          </a:prstGeom>
          <a:solidFill>
            <a:srgbClr val="007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a:solidFill>
                <a:schemeClr val="bg2"/>
              </a:solidFill>
              <a:latin typeface="+mj-lt"/>
            </a:endParaRPr>
          </a:p>
        </p:txBody>
      </p:sp>
    </p:spTree>
    <p:extLst>
      <p:ext uri="{BB962C8B-B14F-4D97-AF65-F5344CB8AC3E}">
        <p14:creationId xmlns:p14="http://schemas.microsoft.com/office/powerpoint/2010/main" val="177512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5B4DE45-A7EA-A31E-56B0-9ADE6AC7DCE1}"/>
              </a:ext>
            </a:extLst>
          </p:cNvPr>
          <p:cNvSpPr>
            <a:spLocks noGrp="1"/>
          </p:cNvSpPr>
          <p:nvPr>
            <p:ph type="body" sz="quarter" idx="28"/>
          </p:nvPr>
        </p:nvSpPr>
        <p:spPr/>
        <p:txBody>
          <a:bodyPr/>
          <a:lstStyle/>
          <a:p>
            <a:endParaRPr lang="en-US"/>
          </a:p>
        </p:txBody>
      </p:sp>
      <p:sp>
        <p:nvSpPr>
          <p:cNvPr id="4" name="Text Placeholder 3">
            <a:extLst>
              <a:ext uri="{FF2B5EF4-FFF2-40B4-BE49-F238E27FC236}">
                <a16:creationId xmlns:a16="http://schemas.microsoft.com/office/drawing/2014/main" id="{18084954-E0C5-A0F4-97A7-F9029234289D}"/>
              </a:ext>
            </a:extLst>
          </p:cNvPr>
          <p:cNvSpPr>
            <a:spLocks noGrp="1"/>
          </p:cNvSpPr>
          <p:nvPr>
            <p:ph type="body" sz="quarter" idx="27"/>
          </p:nvPr>
        </p:nvSpPr>
        <p:spPr/>
        <p:txBody>
          <a:bodyPr/>
          <a:lstStyle/>
          <a:p>
            <a:endParaRPr lang="en-US"/>
          </a:p>
        </p:txBody>
      </p:sp>
      <p:sp>
        <p:nvSpPr>
          <p:cNvPr id="2" name="Title 1">
            <a:extLst>
              <a:ext uri="{FF2B5EF4-FFF2-40B4-BE49-F238E27FC236}">
                <a16:creationId xmlns:a16="http://schemas.microsoft.com/office/drawing/2014/main" id="{33237952-A9DE-0CEB-488A-F222D8470F66}"/>
              </a:ext>
            </a:extLst>
          </p:cNvPr>
          <p:cNvSpPr>
            <a:spLocks noGrp="1"/>
          </p:cNvSpPr>
          <p:nvPr>
            <p:ph type="title"/>
          </p:nvPr>
        </p:nvSpPr>
        <p:spPr/>
        <p:txBody>
          <a:bodyPr/>
          <a:lstStyle/>
          <a:p>
            <a:r>
              <a:rPr lang="en-US" dirty="0"/>
              <a:t>Preparing for and delivering data to partners </a:t>
            </a:r>
          </a:p>
        </p:txBody>
      </p:sp>
      <p:sp>
        <p:nvSpPr>
          <p:cNvPr id="3" name="Slide Number Placeholder 2">
            <a:extLst>
              <a:ext uri="{FF2B5EF4-FFF2-40B4-BE49-F238E27FC236}">
                <a16:creationId xmlns:a16="http://schemas.microsoft.com/office/drawing/2014/main" id="{30D42045-C84F-B6AA-9516-538E4FB50043}"/>
              </a:ext>
            </a:extLst>
          </p:cNvPr>
          <p:cNvSpPr>
            <a:spLocks noGrp="1"/>
          </p:cNvSpPr>
          <p:nvPr>
            <p:ph type="sldNum" sz="quarter" idx="4294967295"/>
          </p:nvPr>
        </p:nvSpPr>
        <p:spPr>
          <a:xfrm>
            <a:off x="11722100" y="6243638"/>
            <a:ext cx="469900" cy="377825"/>
          </a:xfrm>
        </p:spPr>
        <p:txBody>
          <a:bodyPr/>
          <a:lstStyle/>
          <a:p>
            <a:fld id="{66DE20E4-D496-034F-914D-F7F15B93E95B}" type="slidenum">
              <a:rPr lang="en-US" smtClean="0"/>
              <a:pPr/>
              <a:t>9</a:t>
            </a:fld>
            <a:endParaRPr lang="en-US"/>
          </a:p>
        </p:txBody>
      </p:sp>
      <p:sp>
        <p:nvSpPr>
          <p:cNvPr id="5" name="Table Placeholder 4">
            <a:extLst>
              <a:ext uri="{FF2B5EF4-FFF2-40B4-BE49-F238E27FC236}">
                <a16:creationId xmlns:a16="http://schemas.microsoft.com/office/drawing/2014/main" id="{FD1ACE5D-4E5D-A33A-8861-EFF72FDC30E0}"/>
              </a:ext>
            </a:extLst>
          </p:cNvPr>
          <p:cNvSpPr>
            <a:spLocks noGrp="1"/>
          </p:cNvSpPr>
          <p:nvPr>
            <p:ph type="tbl" sz="quarter" idx="4294967295"/>
          </p:nvPr>
        </p:nvSpPr>
        <p:spPr>
          <a:xfrm>
            <a:off x="612773" y="1759155"/>
            <a:ext cx="4808538" cy="3554819"/>
          </a:xfrm>
        </p:spPr>
        <p:txBody>
          <a:bodyPr/>
          <a:lstStyle/>
          <a:p>
            <a:pPr marL="0" indent="0" algn="l">
              <a:buNone/>
            </a:pPr>
            <a:r>
              <a:rPr lang="en-US" sz="1400" dirty="0">
                <a:solidFill>
                  <a:schemeClr val="tx1"/>
                </a:solidFill>
              </a:rPr>
              <a:t>After you’ve added a randomized participant identification number and de-identified the data, it’s time to package up the data and get it ready for delivery. </a:t>
            </a:r>
          </a:p>
          <a:p>
            <a:pPr marL="0" indent="0" algn="l">
              <a:buNone/>
            </a:pPr>
            <a:r>
              <a:rPr lang="en-US" sz="1400" b="1" dirty="0">
                <a:solidFill>
                  <a:schemeClr val="tx1"/>
                </a:solidFill>
              </a:rPr>
              <a:t>This might look like: </a:t>
            </a:r>
          </a:p>
          <a:p>
            <a:pPr marL="577843" lvl="1" indent="-285750">
              <a:buFont typeface="Arial" panose="020B0604020202020204" pitchFamily="34" charset="0"/>
              <a:buChar char="•"/>
            </a:pPr>
            <a:r>
              <a:rPr lang="en-US" sz="1400" dirty="0"/>
              <a:t>Scanning in de-identified photos or documents collected by hand</a:t>
            </a:r>
          </a:p>
          <a:p>
            <a:pPr marL="577843" lvl="1" indent="-285750">
              <a:buFont typeface="Arial" panose="020B0604020202020204" pitchFamily="34" charset="0"/>
              <a:buChar char="•"/>
            </a:pPr>
            <a:r>
              <a:rPr lang="en-US" sz="1400" dirty="0"/>
              <a:t>Downloading data from your application (like an EHR)</a:t>
            </a:r>
          </a:p>
          <a:p>
            <a:pPr marL="577843" lvl="1" indent="-285750">
              <a:buFont typeface="Arial" panose="020B0604020202020204" pitchFamily="34" charset="0"/>
              <a:buChar char="•"/>
            </a:pPr>
            <a:r>
              <a:rPr lang="en-US" sz="1400" dirty="0"/>
              <a:t>Receiving data from other partners (if you are submitting data for multiple community partners) </a:t>
            </a:r>
          </a:p>
          <a:p>
            <a:pPr marL="577843" lvl="1" indent="-285750">
              <a:buFont typeface="Arial" panose="020B0604020202020204" pitchFamily="34" charset="0"/>
              <a:buChar char="•"/>
            </a:pPr>
            <a:r>
              <a:rPr lang="en-US" sz="1400" dirty="0"/>
              <a:t>Collecting all the data into one folder or file (like a data dictionary)</a:t>
            </a:r>
          </a:p>
          <a:p>
            <a:pPr marL="577843" lvl="1" indent="-285750">
              <a:buFont typeface="Arial" panose="020B0604020202020204" pitchFamily="34" charset="0"/>
              <a:buChar char="•"/>
            </a:pPr>
            <a:r>
              <a:rPr lang="en-US" sz="1400" dirty="0"/>
              <a:t>Confirming the file types are compatible with your file sharing system of choice</a:t>
            </a:r>
          </a:p>
          <a:p>
            <a:pPr marL="577843" lvl="1" indent="-285750">
              <a:buFont typeface="Arial" panose="020B0604020202020204" pitchFamily="34" charset="0"/>
              <a:buChar char="•"/>
            </a:pPr>
            <a:r>
              <a:rPr lang="en-US" sz="1400" dirty="0"/>
              <a:t>Double-checking that everything is de-identified</a:t>
            </a:r>
          </a:p>
        </p:txBody>
      </p:sp>
      <p:sp>
        <p:nvSpPr>
          <p:cNvPr id="8" name="Table Placeholder 4">
            <a:extLst>
              <a:ext uri="{FF2B5EF4-FFF2-40B4-BE49-F238E27FC236}">
                <a16:creationId xmlns:a16="http://schemas.microsoft.com/office/drawing/2014/main" id="{562F7BBD-F9B1-F41D-EFF2-D781EBD98AAE}"/>
              </a:ext>
            </a:extLst>
          </p:cNvPr>
          <p:cNvSpPr txBox="1">
            <a:spLocks/>
          </p:cNvSpPr>
          <p:nvPr/>
        </p:nvSpPr>
        <p:spPr>
          <a:xfrm>
            <a:off x="6257185" y="1759155"/>
            <a:ext cx="4808706" cy="1758002"/>
          </a:xfrm>
          <a:prstGeom prst="rect">
            <a:avLst/>
          </a:prstGeom>
        </p:spPr>
        <p:txBody>
          <a:bodyPr vert="horz" lIns="91440" tIns="45720" rIns="91440" bIns="45720" rtlCol="0" anchor="ctr">
            <a:noAutofit/>
          </a:bodyPr>
          <a:lstStyle>
            <a:lvl1pPr marL="0" indent="0" algn="ctr" defTabSz="914377" rtl="0" eaLnBrk="1" latinLnBrk="0" hangingPunct="1">
              <a:lnSpc>
                <a:spcPct val="90000"/>
              </a:lnSpc>
              <a:spcBef>
                <a:spcPts val="400"/>
              </a:spcBef>
              <a:spcAft>
                <a:spcPts val="800"/>
              </a:spcAft>
              <a:buClr>
                <a:schemeClr val="accent1"/>
              </a:buClr>
              <a:buFont typeface="Arial" panose="020B0604020202020204" pitchFamily="34" charset="0"/>
              <a:buNone/>
              <a:tabLst/>
              <a:defRPr sz="1200" b="0" i="0" kern="1200">
                <a:solidFill>
                  <a:schemeClr val="accent1"/>
                </a:solidFill>
                <a:latin typeface="+mn-lt"/>
                <a:ea typeface="+mn-ea"/>
                <a:cs typeface="Arial" panose="020B0604020202020204" pitchFamily="34" charset="0"/>
              </a:defRPr>
            </a:lvl1pPr>
            <a:lvl2pPr marL="292093" indent="-135463" algn="l" defTabSz="914377" rtl="0" eaLnBrk="1" latinLnBrk="0" hangingPunct="1">
              <a:lnSpc>
                <a:spcPct val="90000"/>
              </a:lnSpc>
              <a:spcBef>
                <a:spcPts val="0"/>
              </a:spcBef>
              <a:spcAft>
                <a:spcPts val="800"/>
              </a:spcAft>
              <a:buClr>
                <a:schemeClr val="accent1"/>
              </a:buClr>
              <a:buFont typeface="System Font Regular"/>
              <a:buChar char="-"/>
              <a:tabLst/>
              <a:defRPr sz="1900" b="0" i="0" kern="1200">
                <a:solidFill>
                  <a:schemeClr val="accent1"/>
                </a:solidFill>
                <a:latin typeface="+mn-lt"/>
                <a:ea typeface="+mn-ea"/>
                <a:cs typeface="Arial" panose="020B0604020202020204" pitchFamily="34" charset="0"/>
              </a:defRPr>
            </a:lvl2pPr>
            <a:lvl3pPr marL="438140" indent="-135463" algn="l" defTabSz="914377" rtl="0" eaLnBrk="1" latinLnBrk="0" hangingPunct="1">
              <a:lnSpc>
                <a:spcPct val="90000"/>
              </a:lnSpc>
              <a:spcBef>
                <a:spcPts val="0"/>
              </a:spcBef>
              <a:spcAft>
                <a:spcPts val="800"/>
              </a:spcAft>
              <a:buClr>
                <a:schemeClr val="accent1"/>
              </a:buClr>
              <a:buFont typeface="Arial" panose="020B0604020202020204" pitchFamily="34" charset="0"/>
              <a:buChar char="•"/>
              <a:tabLst/>
              <a:defRPr sz="1600" b="0" i="0" kern="1200">
                <a:solidFill>
                  <a:schemeClr val="accent1"/>
                </a:solidFill>
                <a:latin typeface="+mn-lt"/>
                <a:ea typeface="+mn-ea"/>
                <a:cs typeface="Arial" panose="020B0604020202020204" pitchFamily="34" charset="0"/>
              </a:defRPr>
            </a:lvl3pPr>
            <a:lvl4pPr marL="535504" indent="-97364" algn="l" defTabSz="914377" rtl="0" eaLnBrk="1" latinLnBrk="0" hangingPunct="1">
              <a:lnSpc>
                <a:spcPct val="90000"/>
              </a:lnSpc>
              <a:spcBef>
                <a:spcPts val="0"/>
              </a:spcBef>
              <a:spcAft>
                <a:spcPts val="800"/>
              </a:spcAft>
              <a:buClr>
                <a:schemeClr val="accent1"/>
              </a:buClr>
              <a:buFont typeface="System Font Regular"/>
              <a:buChar char="-"/>
              <a:tabLst/>
              <a:defRPr sz="1500" b="0" i="0" kern="1200">
                <a:solidFill>
                  <a:schemeClr val="accent1"/>
                </a:solidFill>
                <a:latin typeface="+mn-lt"/>
                <a:ea typeface="+mn-ea"/>
                <a:cs typeface="Arial" panose="020B0604020202020204" pitchFamily="34" charset="0"/>
              </a:defRPr>
            </a:lvl4pPr>
            <a:lvl5pPr marL="694249" indent="-135463" algn="l" defTabSz="914377" rtl="0" eaLnBrk="1" latinLnBrk="0" hangingPunct="1">
              <a:lnSpc>
                <a:spcPct val="90000"/>
              </a:lnSpc>
              <a:spcBef>
                <a:spcPts val="0"/>
              </a:spcBef>
              <a:spcAft>
                <a:spcPts val="800"/>
              </a:spcAft>
              <a:buClr>
                <a:schemeClr val="accent1"/>
              </a:buClr>
              <a:buFont typeface="Arial" panose="020B0604020202020204" pitchFamily="34" charset="0"/>
              <a:buChar char="•"/>
              <a:tabLst/>
              <a:defRPr sz="1400" b="0" i="0" kern="1200">
                <a:solidFill>
                  <a:schemeClr val="accent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400" b="1" dirty="0">
                <a:solidFill>
                  <a:schemeClr val="tx1"/>
                </a:solidFill>
              </a:rPr>
              <a:t>How to prepare your organization for data submission</a:t>
            </a:r>
          </a:p>
          <a:p>
            <a:pPr marL="577843" lvl="1" indent="-285750">
              <a:buClr>
                <a:schemeClr val="accent6"/>
              </a:buClr>
              <a:buFont typeface="Arial" panose="020B0604020202020204" pitchFamily="34" charset="0"/>
              <a:buChar char="•"/>
            </a:pPr>
            <a:r>
              <a:rPr lang="en-US" sz="1400" dirty="0">
                <a:solidFill>
                  <a:schemeClr val="tx1"/>
                </a:solidFill>
              </a:rPr>
              <a:t>Identify a secure, PHI-compliant file sharing system to use with partners</a:t>
            </a:r>
          </a:p>
          <a:p>
            <a:pPr marL="577843" lvl="1" indent="-285750">
              <a:buClr>
                <a:schemeClr val="accent6"/>
              </a:buClr>
              <a:buFont typeface="Arial" panose="020B0604020202020204" pitchFamily="34" charset="0"/>
              <a:buChar char="•"/>
            </a:pPr>
            <a:r>
              <a:rPr lang="en-US" sz="1400" dirty="0">
                <a:solidFill>
                  <a:schemeClr val="tx1"/>
                </a:solidFill>
              </a:rPr>
              <a:t>Assign a randomized participant identification number</a:t>
            </a:r>
          </a:p>
          <a:p>
            <a:pPr marL="577843" lvl="1" indent="-285750">
              <a:buClr>
                <a:schemeClr val="accent6"/>
              </a:buClr>
              <a:buFont typeface="Arial" panose="020B0604020202020204" pitchFamily="34" charset="0"/>
              <a:buChar char="•"/>
            </a:pPr>
            <a:r>
              <a:rPr lang="en-US" sz="1400" dirty="0">
                <a:solidFill>
                  <a:schemeClr val="tx1"/>
                </a:solidFill>
              </a:rPr>
              <a:t>De-identify your data </a:t>
            </a:r>
          </a:p>
          <a:p>
            <a:pPr marL="577843" lvl="1" indent="-285750">
              <a:buClr>
                <a:schemeClr val="accent6"/>
              </a:buClr>
              <a:buFont typeface="Arial" panose="020B0604020202020204" pitchFamily="34" charset="0"/>
              <a:buChar char="•"/>
            </a:pPr>
            <a:r>
              <a:rPr lang="en-US" sz="1400" i="1" dirty="0">
                <a:solidFill>
                  <a:schemeClr val="tx1"/>
                </a:solidFill>
              </a:rPr>
              <a:t>Once this preparation is complete, send the data via your file sharing system of choice </a:t>
            </a:r>
            <a:endParaRPr lang="en-US" sz="1200" i="1" dirty="0">
              <a:solidFill>
                <a:schemeClr val="tx1"/>
              </a:solidFill>
            </a:endParaRPr>
          </a:p>
        </p:txBody>
      </p:sp>
    </p:spTree>
    <p:extLst>
      <p:ext uri="{BB962C8B-B14F-4D97-AF65-F5344CB8AC3E}">
        <p14:creationId xmlns:p14="http://schemas.microsoft.com/office/powerpoint/2010/main" val="388138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5A6A9-4DAD-4FF6-8452-F7931A48B420}"/>
              </a:ext>
            </a:extLst>
          </p:cNvPr>
          <p:cNvSpPr txBox="1"/>
          <p:nvPr/>
        </p:nvSpPr>
        <p:spPr bwMode="gray">
          <a:xfrm>
            <a:off x="800100" y="1721743"/>
            <a:ext cx="1574090" cy="153888"/>
          </a:xfrm>
          <a:prstGeom prst="rect">
            <a:avLst/>
          </a:prstGeom>
        </p:spPr>
        <p:txBody>
          <a:bodyPr vert="horz" wrap="square" lIns="0" tIns="0" rIns="0" bIns="0" rtlCol="0">
            <a:spAutoFit/>
          </a:bodyPr>
          <a:lstStyle/>
          <a:p>
            <a:pPr algn="ctr">
              <a:spcBef>
                <a:spcPts val="600"/>
              </a:spcBef>
              <a:buClr>
                <a:schemeClr val="accent6"/>
              </a:buClr>
            </a:pPr>
            <a:r>
              <a:rPr lang="en-US" sz="1000" b="1" dirty="0">
                <a:solidFill>
                  <a:schemeClr val="accent3"/>
                </a:solidFill>
              </a:rPr>
              <a:t>SPONSORED BY:</a:t>
            </a:r>
          </a:p>
        </p:txBody>
      </p:sp>
      <p:pic>
        <p:nvPicPr>
          <p:cNvPr id="9" name="Picture 8">
            <a:extLst>
              <a:ext uri="{FF2B5EF4-FFF2-40B4-BE49-F238E27FC236}">
                <a16:creationId xmlns:a16="http://schemas.microsoft.com/office/drawing/2014/main" id="{4D49FE76-FD15-E10E-0E29-94E95F21F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623" y="2008272"/>
            <a:ext cx="2103120" cy="163124"/>
          </a:xfrm>
          <a:prstGeom prst="rect">
            <a:avLst/>
          </a:prstGeom>
        </p:spPr>
      </p:pic>
    </p:spTree>
    <p:extLst>
      <p:ext uri="{BB962C8B-B14F-4D97-AF65-F5344CB8AC3E}">
        <p14:creationId xmlns:p14="http://schemas.microsoft.com/office/powerpoint/2010/main" val="935550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186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YPE" val="PROJECTION"/>
</p:tagLst>
</file>

<file path=ppt/theme/theme1.xml><?xml version="1.0" encoding="utf-8"?>
<a:theme xmlns:a="http://schemas.openxmlformats.org/drawingml/2006/main" name="ab1 projection 16x9">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ln w="190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a:solidFill>
            <a:schemeClr val="accent2"/>
          </a:solidFill>
          <a:headEnd type="none" w="med" len="med"/>
          <a:tailEnd w="med" len="med"/>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spAutoFit/>
      </a:bodyPr>
      <a:lstStyle>
        <a:defPPr>
          <a:spcBef>
            <a:spcPts val="600"/>
          </a:spcBef>
          <a:buClr>
            <a:schemeClr val="accent6"/>
          </a:buClr>
          <a:defRPr sz="1500" dirty="0" err="1"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Teal">
      <a:srgbClr val="00AEA1"/>
    </a:custClr>
    <a:custClr name="Blue">
      <a:srgbClr val="0071BB"/>
    </a:custClr>
    <a:custClr name="Green">
      <a:srgbClr val="00A253"/>
    </a:custClr>
    <a:custClr name="Purple">
      <a:srgbClr val="5736F7"/>
    </a:custClr>
    <a:custClr name="Orange">
      <a:srgbClr val="FC5027"/>
    </a:custClr>
    <a:custClr name="Yellow">
      <a:srgbClr val="FFFF51"/>
    </a:custClr>
    <a:custClr name="Error Red">
      <a:srgbClr val="EE0000"/>
    </a:custClr>
    <a:custClr name="Unused">
      <a:srgbClr val="FFFFFF"/>
    </a:custClr>
    <a:custClr name="Unused">
      <a:srgbClr val="FFFFFF"/>
    </a:custClr>
    <a:custClr name="Unused">
      <a:srgbClr val="FFFFFF"/>
    </a:custClr>
    <a:custClr name="Teal Tint">
      <a:srgbClr val="B4FBF6"/>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ab1-projection-16x9-010121.potx" id="{3F40D36E-2BFD-4D92-88FE-5AF621458836}" vid="{DEDD86C9-F05F-4350-A325-9DA8EF991D01}"/>
    </a:ext>
  </a:extLst>
</a:theme>
</file>

<file path=ppt/theme/theme2.xml><?xml version="1.0" encoding="utf-8"?>
<a:theme xmlns:a="http://schemas.openxmlformats.org/drawingml/2006/main" name="ab1 projection 16x9">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ln w="190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a:solidFill>
            <a:schemeClr val="accent2"/>
          </a:solidFill>
          <a:headEnd type="none" w="med" len="med"/>
          <a:tailEnd w="med" len="med"/>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spAutoFit/>
      </a:bodyPr>
      <a:lstStyle>
        <a:defPPr>
          <a:spcBef>
            <a:spcPts val="600"/>
          </a:spcBef>
          <a:buClr>
            <a:schemeClr val="accent6"/>
          </a:buClr>
          <a:defRPr sz="1500" dirty="0" err="1"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Green Success">
      <a:srgbClr val="007000"/>
    </a:custClr>
    <a:custClr name="Gold Callout">
      <a:srgbClr val="F5B700"/>
    </a:custClr>
    <a:custClr name="Red Alert">
      <a:srgbClr val="C4000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Action Teal">
      <a:srgbClr val="B4FBF6"/>
    </a:custClr>
    <a:custClr name="Teal">
      <a:srgbClr val="00AEA1"/>
    </a:custClr>
    <a:custClr name="Blue">
      <a:srgbClr val="0071BB"/>
    </a:custClr>
    <a:custClr name="Green">
      <a:srgbClr val="00A253"/>
    </a:custClr>
    <a:custClr name="Purple">
      <a:srgbClr val="5736F7"/>
    </a:custClr>
    <a:custClr name="Orange">
      <a:srgbClr val="FC5027"/>
    </a:custClr>
    <a:custClr name="Unused">
      <a:srgbClr val="FFFFFF"/>
    </a:custClr>
    <a:custClr name="Unused">
      <a:srgbClr val="FFFFFF"/>
    </a:custClr>
    <a:custClr name="Unused">
      <a:srgbClr val="FFFFFF"/>
    </a:custClr>
    <a:custClr name="Unused">
      <a:srgbClr val="FFFFFF"/>
    </a:custClr>
    <a:custClr name="Unused">
      <a:srgbClr val="FFFFFF"/>
    </a:custClr>
    <a:custClr name="Teal Tint">
      <a:srgbClr val="6DF1E7"/>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projection-16x9-042723.potx" id="{ABF43264-A668-437A-A36D-021C80BD0CDC}" vid="{1EBE74F5-580C-4B23-9B59-D03B8D124A67}"/>
    </a:ext>
  </a:extLst>
</a:theme>
</file>

<file path=ppt/theme/theme3.xml><?xml version="1.0" encoding="utf-8"?>
<a:theme xmlns:a="http://schemas.openxmlformats.org/drawingml/2006/main" name="AB On-screen Template">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ln w="190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a:solidFill>
            <a:schemeClr val="accent2"/>
          </a:solidFill>
          <a:headEnd type="none" w="med" len="med"/>
          <a:tailEnd w="med" len="med"/>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spAutoFit/>
      </a:bodyPr>
      <a:lstStyle>
        <a:defPPr>
          <a:spcBef>
            <a:spcPts val="600"/>
          </a:spcBef>
          <a:buClr>
            <a:schemeClr val="accent6"/>
          </a:buClr>
          <a:defRPr sz="1500" dirty="0" err="1"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Green Success">
      <a:srgbClr val="007000"/>
    </a:custClr>
    <a:custClr name="Gold Callout">
      <a:srgbClr val="F5B700"/>
    </a:custClr>
    <a:custClr name="Red Alert">
      <a:srgbClr val="C4000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Action Teal">
      <a:srgbClr val="B4FBF6"/>
    </a:custClr>
    <a:custClr name="Teal">
      <a:srgbClr val="00AEA1"/>
    </a:custClr>
    <a:custClr name="Blue">
      <a:srgbClr val="0071BB"/>
    </a:custClr>
    <a:custClr name="Green">
      <a:srgbClr val="00A253"/>
    </a:custClr>
    <a:custClr name="Purple">
      <a:srgbClr val="5736F7"/>
    </a:custClr>
    <a:custClr name="Orange">
      <a:srgbClr val="FC5027"/>
    </a:custClr>
    <a:custClr name="Unused">
      <a:srgbClr val="FFFFFF"/>
    </a:custClr>
    <a:custClr name="Unused">
      <a:srgbClr val="FFFFFF"/>
    </a:custClr>
    <a:custClr name="Unused">
      <a:srgbClr val="FFFFFF"/>
    </a:custClr>
    <a:custClr name="Unused">
      <a:srgbClr val="FFFFFF"/>
    </a:custClr>
    <a:custClr name="Unused">
      <a:srgbClr val="FFFFFF"/>
    </a:custClr>
    <a:custClr name="Teal Tint">
      <a:srgbClr val="6DF1E7"/>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RESOURCE ab-onscreen-glg-20250101.potx" id="{AD9BFF55-2DDF-476B-8701-79EC3946413E}" vid="{3B9B5793-B1FD-4247-A83A-6974F2C4967F}"/>
    </a:ext>
  </a:extLst>
</a:theme>
</file>

<file path=ppt/theme/theme4.xml><?xml version="1.0" encoding="utf-8"?>
<a:theme xmlns:a="http://schemas.openxmlformats.org/drawingml/2006/main" name="1_AB On-screen Template">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ln w="190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a:solidFill>
            <a:schemeClr val="accent2"/>
          </a:solidFill>
          <a:headEnd type="none" w="med" len="med"/>
          <a:tailEnd w="med" len="med"/>
        </a:ln>
      </a:spPr>
      <a:bodyPr/>
      <a:lstStyle/>
      <a:style>
        <a:lnRef idx="1">
          <a:schemeClr val="accent1"/>
        </a:lnRef>
        <a:fillRef idx="0">
          <a:schemeClr val="accent1"/>
        </a:fillRef>
        <a:effectRef idx="0">
          <a:schemeClr val="accent1"/>
        </a:effectRef>
        <a:fontRef idx="minor">
          <a:schemeClr val="tx1"/>
        </a:fontRef>
      </a:style>
    </a:lnDef>
    <a:txDef>
      <a:spPr bwMode="gray"/>
      <a:bodyPr vert="horz" wrap="square" lIns="0" tIns="0" rIns="0" bIns="0" rtlCol="0">
        <a:spAutoFit/>
      </a:bodyPr>
      <a:lstStyle>
        <a:defPPr>
          <a:spcBef>
            <a:spcPts val="600"/>
          </a:spcBef>
          <a:buClr>
            <a:schemeClr val="accent6"/>
          </a:buClr>
          <a:defRPr sz="1500" dirty="0" err="1"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Green Success">
      <a:srgbClr val="007000"/>
    </a:custClr>
    <a:custClr name="Gold Callout">
      <a:srgbClr val="F5B700"/>
    </a:custClr>
    <a:custClr name="Red Alert">
      <a:srgbClr val="C4000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Action Teal">
      <a:srgbClr val="B4FBF6"/>
    </a:custClr>
    <a:custClr name="Teal">
      <a:srgbClr val="00AEA1"/>
    </a:custClr>
    <a:custClr name="Blue">
      <a:srgbClr val="0071BB"/>
    </a:custClr>
    <a:custClr name="Green">
      <a:srgbClr val="00A253"/>
    </a:custClr>
    <a:custClr name="Purple">
      <a:srgbClr val="5736F7"/>
    </a:custClr>
    <a:custClr name="Orange">
      <a:srgbClr val="FC5027"/>
    </a:custClr>
    <a:custClr name="Unused">
      <a:srgbClr val="FFFFFF"/>
    </a:custClr>
    <a:custClr name="Unused">
      <a:srgbClr val="FFFFFF"/>
    </a:custClr>
    <a:custClr name="Unused">
      <a:srgbClr val="FFFFFF"/>
    </a:custClr>
    <a:custClr name="Unused">
      <a:srgbClr val="FFFFFF"/>
    </a:custClr>
    <a:custClr name="Unused">
      <a:srgbClr val="FFFFFF"/>
    </a:custClr>
    <a:custClr name="Teal Tint">
      <a:srgbClr val="6DF1E7"/>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RESOURCE ab-onscreen-glg-20250101.potx" id="{AD9BFF55-2DDF-476B-8701-79EC3946413E}" vid="{3B9B5793-B1FD-4247-A83A-6974F2C4967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960A2A615D8E4FB65873584B2ED78E" ma:contentTypeVersion="19" ma:contentTypeDescription="Create a new document." ma:contentTypeScope="" ma:versionID="4839953597817a1e84733856f4fb61a9">
  <xsd:schema xmlns:xsd="http://www.w3.org/2001/XMLSchema" xmlns:xs="http://www.w3.org/2001/XMLSchema" xmlns:p="http://schemas.microsoft.com/office/2006/metadata/properties" xmlns:ns2="ae84356a-f88a-433a-89bf-b0d5500490ca" xmlns:ns3="c0a105d2-9309-4a27-a641-7e2ea2abacf8" targetNamespace="http://schemas.microsoft.com/office/2006/metadata/properties" ma:root="true" ma:fieldsID="83a784a9db3a4ab5c6f62b6df3974a83" ns2:_="" ns3:_="">
    <xsd:import namespace="ae84356a-f88a-433a-89bf-b0d5500490ca"/>
    <xsd:import namespace="c0a105d2-9309-4a27-a641-7e2ea2abac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element ref="ns2:Date" minOccurs="0"/>
                <xsd:element ref="ns2:KyleChongWarnerRober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84356a-f88a-433a-89bf-b0d5500490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a6b2b66-40d8-4e06-8a39-adc3ecd4519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Date" ma:index="25" nillable="true" ma:displayName="Date" ma:default="[today]" ma:format="DateOnly" ma:internalName="Date">
      <xsd:simpleType>
        <xsd:restriction base="dms:DateTime"/>
      </xsd:simpleType>
    </xsd:element>
    <xsd:element name="KyleChongWarnerRoberts" ma:index="26" nillable="true" ma:displayName="Team  Members" ma:format="Dropdown" ma:list="UserInfo" ma:SharePointGroup="0" ma:internalName="KyleChongWarnerRobert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a105d2-9309-4a27-a641-7e2ea2abac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85b4a2-4764-4c86-a049-5b98738c9e75}" ma:internalName="TaxCatchAll" ma:showField="CatchAllData" ma:web="c0a105d2-9309-4a27-a641-7e2ea2abac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0a105d2-9309-4a27-a641-7e2ea2abacf8" xsi:nil="true"/>
    <lcf76f155ced4ddcb4097134ff3c332f xmlns="ae84356a-f88a-433a-89bf-b0d5500490ca">
      <Terms xmlns="http://schemas.microsoft.com/office/infopath/2007/PartnerControls"/>
    </lcf76f155ced4ddcb4097134ff3c332f>
    <KyleChongWarnerRoberts xmlns="ae84356a-f88a-433a-89bf-b0d5500490ca">
      <UserInfo>
        <DisplayName/>
        <AccountId xsi:nil="true"/>
        <AccountType/>
      </UserInfo>
    </KyleChongWarnerRoberts>
    <Date xmlns="ae84356a-f88a-433a-89bf-b0d5500490ca">2026-05-27T20:30:16+00:00</Date>
  </documentManagement>
</p:properties>
</file>

<file path=customXml/itemProps1.xml><?xml version="1.0" encoding="utf-8"?>
<ds:datastoreItem xmlns:ds="http://schemas.openxmlformats.org/officeDocument/2006/customXml" ds:itemID="{5288756E-AD7C-4A67-BACC-8EEF10B01DF5}">
  <ds:schemaRefs>
    <ds:schemaRef ds:uri="http://schemas.microsoft.com/sharepoint/v3/contenttype/forms"/>
  </ds:schemaRefs>
</ds:datastoreItem>
</file>

<file path=customXml/itemProps2.xml><?xml version="1.0" encoding="utf-8"?>
<ds:datastoreItem xmlns:ds="http://schemas.openxmlformats.org/officeDocument/2006/customXml" ds:itemID="{62639032-0459-47A5-8D66-9F45E58B03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84356a-f88a-433a-89bf-b0d5500490ca"/>
    <ds:schemaRef ds:uri="c0a105d2-9309-4a27-a641-7e2ea2abac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8060C6-F81F-40BA-8ED6-768E8A76E1CC}">
  <ds:schemaRefs>
    <ds:schemaRef ds:uri="http://schemas.microsoft.com/office/infopath/2007/PartnerControls"/>
    <ds:schemaRef ds:uri="http://schemas.microsoft.com/office/2006/documentManagement/types"/>
    <ds:schemaRef ds:uri="http://schemas.microsoft.com/office/2006/metadata/properties"/>
    <ds:schemaRef ds:uri="http://purl.org/dc/elements/1.1/"/>
    <ds:schemaRef ds:uri="ae84356a-f88a-433a-89bf-b0d5500490ca"/>
    <ds:schemaRef ds:uri="c0a105d2-9309-4a27-a641-7e2ea2abacf8"/>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107</TotalTime>
  <Words>1179</Words>
  <Application>Microsoft Office PowerPoint</Application>
  <PresentationFormat>Widescreen</PresentationFormat>
  <Paragraphs>159</Paragraphs>
  <Slides>11</Slides>
  <Notes>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11</vt:i4>
      </vt:variant>
    </vt:vector>
  </HeadingPairs>
  <TitlesOfParts>
    <vt:vector size="18" baseType="lpstr">
      <vt:lpstr>Aptos</vt:lpstr>
      <vt:lpstr>Arial</vt:lpstr>
      <vt:lpstr>Times New Roman</vt:lpstr>
      <vt:lpstr>ab1 projection 16x9</vt:lpstr>
      <vt:lpstr>ab1 projection 16x9</vt:lpstr>
      <vt:lpstr>AB On-screen Template</vt:lpstr>
      <vt:lpstr>1_AB On-screen Template</vt:lpstr>
      <vt:lpstr>Tool 12: Guide for data sharing  across organizations</vt:lpstr>
      <vt:lpstr>Data sharing and community health intervention</vt:lpstr>
      <vt:lpstr>The value of shared measurement </vt:lpstr>
      <vt:lpstr>Data submission guidelines</vt:lpstr>
      <vt:lpstr>Plan: Collaborative data collection overview</vt:lpstr>
      <vt:lpstr>PowerPoint Presentation</vt:lpstr>
      <vt:lpstr>What data should NOT submitted for an individual model? </vt:lpstr>
      <vt:lpstr>De-identification in detail</vt:lpstr>
      <vt:lpstr>Preparing for and delivering data to partners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12: Guide for data sharing across organizations</dc:title>
  <dc:creator>Grimes, Payton A</dc:creator>
  <cp:lastModifiedBy>Adams, Alison</cp:lastModifiedBy>
  <cp:revision>11</cp:revision>
  <dcterms:created xsi:type="dcterms:W3CDTF">2026-01-16T16:05:28Z</dcterms:created>
  <dcterms:modified xsi:type="dcterms:W3CDTF">2026-11-03T21:20:48Z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0x0101006C960A2A615D8E4FB65873584B2ED78E</vt:lpwstr>
  </property>
  <property fmtid="{D5CDD505-2E9C-101B-9397-08002B2CF9AE}" pid="3" name="MediaServiceImageTags">
    <vt:lpwstr/>
  </property>
  <property fmtid="{D5CDD505-2E9C-101B-9397-08002B2CF9AE}" pid="4" name="Order">
    <vt:r8>1474400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