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7772400" cy="10058400"/>
  <p:notesSz cx="6858000" cy="9144000"/>
  <p:defaultTextStyle>
    <a:defPPr>
      <a:defRPr lang="en-US"/>
    </a:defPPr>
    <a:lvl1pPr marL="0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09440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18879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28319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37759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47198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056638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566078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075517" algn="l" defTabSz="10188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88">
          <p15:clr>
            <a:srgbClr val="A4A3A4"/>
          </p15:clr>
        </p15:guide>
        <p15:guide id="2" orient="horz" pos="289">
          <p15:clr>
            <a:srgbClr val="A4A3A4"/>
          </p15:clr>
        </p15:guide>
        <p15:guide id="3" orient="horz" pos="481">
          <p15:clr>
            <a:srgbClr val="A4A3A4"/>
          </p15:clr>
        </p15:guide>
        <p15:guide id="4" orient="horz" pos="810">
          <p15:clr>
            <a:srgbClr val="A4A3A4"/>
          </p15:clr>
        </p15:guide>
        <p15:guide id="5" orient="horz" pos="3361">
          <p15:clr>
            <a:srgbClr val="A4A3A4"/>
          </p15:clr>
        </p15:guide>
        <p15:guide id="6" pos="289">
          <p15:clr>
            <a:srgbClr val="A4A3A4"/>
          </p15:clr>
        </p15:guide>
        <p15:guide id="7" pos="46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5" autoAdjust="0"/>
    <p:restoredTop sz="94789" autoAdjust="0"/>
  </p:normalViewPr>
  <p:slideViewPr>
    <p:cSldViewPr snapToGrid="0">
      <p:cViewPr varScale="1">
        <p:scale>
          <a:sx n="47" d="100"/>
          <a:sy n="47" d="100"/>
        </p:scale>
        <p:origin x="2268" y="56"/>
      </p:cViewPr>
      <p:guideLst>
        <p:guide orient="horz" pos="5988"/>
        <p:guide orient="horz" pos="289"/>
        <p:guide orient="horz" pos="481"/>
        <p:guide orient="horz" pos="810"/>
        <p:guide orient="horz" pos="3361"/>
        <p:guide pos="289"/>
        <p:guide pos="460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-202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44135-346D-4984-992A-2748774C843D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AC5F6-A6E1-42E4-A9E7-356BF7413E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69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07C00-4D30-4D5D-9A03-C91B9C1FD54F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132A0-C946-4BCE-B355-3FB5DF19E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3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7771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5542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83313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11084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8855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66626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94397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22168" algn="l" defTabSz="145554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 userDrawn="1"/>
        </p:nvCxnSpPr>
        <p:spPr bwMode="gray">
          <a:xfrm>
            <a:off x="457612" y="1285875"/>
            <a:ext cx="6853238" cy="0"/>
          </a:xfrm>
          <a:prstGeom prst="line">
            <a:avLst/>
          </a:prstGeom>
          <a:ln w="6350">
            <a:solidFill>
              <a:schemeClr val="accent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58788" y="523047"/>
            <a:ext cx="4830307" cy="307777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Organization Name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4" hasCustomPrompt="1"/>
          </p:nvPr>
        </p:nvSpPr>
        <p:spPr>
          <a:xfrm>
            <a:off x="5487988" y="473424"/>
            <a:ext cx="1828800" cy="73152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Logo Goes Here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 bwMode="gray">
          <a:xfrm>
            <a:off x="494732" y="927846"/>
            <a:ext cx="484094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018879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chemeClr val="accent3"/>
                </a:solidFill>
              </a:rPr>
              <a:t>Waiting Room Care Card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 bwMode="gray">
          <a:xfrm>
            <a:off x="457612" y="1285875"/>
            <a:ext cx="6853238" cy="0"/>
          </a:xfrm>
          <a:prstGeom prst="line">
            <a:avLst/>
          </a:prstGeom>
          <a:ln w="6350">
            <a:solidFill>
              <a:schemeClr val="accent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63484" y="523047"/>
            <a:ext cx="4830307" cy="307777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Organization Name Here</a:t>
            </a:r>
          </a:p>
        </p:txBody>
      </p:sp>
      <p:sp>
        <p:nvSpPr>
          <p:cNvPr id="4" name="TextBox 3"/>
          <p:cNvSpPr txBox="1"/>
          <p:nvPr userDrawn="1"/>
        </p:nvSpPr>
        <p:spPr bwMode="gray">
          <a:xfrm>
            <a:off x="458788" y="927846"/>
            <a:ext cx="484094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018879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chemeClr val="accent3"/>
                </a:solidFill>
              </a:rPr>
              <a:t>Frequentl</a:t>
            </a:r>
            <a:r>
              <a:rPr lang="en-US" sz="1600" b="1" baseline="0" dirty="0" smtClean="0">
                <a:solidFill>
                  <a:schemeClr val="accent3"/>
                </a:solidFill>
              </a:rPr>
              <a:t>y Asked Questions</a:t>
            </a:r>
            <a:endParaRPr lang="en-US" sz="1600" b="1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/>
        </p:nvSpPr>
        <p:spPr bwMode="gray">
          <a:xfrm>
            <a:off x="3678414" y="9626542"/>
            <a:ext cx="415573" cy="13080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marL="0" algn="ctr" defTabSz="1018879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40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879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319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759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198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638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078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5517" algn="l" defTabSz="1018879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1524D41-16DC-4D92-9EF9-071B213BE0F5}" type="slidenum">
              <a:rPr lang="en-US" sz="850" smtClean="0">
                <a:solidFill>
                  <a:schemeClr val="tx1"/>
                </a:solidFill>
              </a:rPr>
              <a:pPr/>
              <a:t>‹#›</a:t>
            </a:fld>
            <a:endParaRPr lang="en-US" sz="850" dirty="0">
              <a:solidFill>
                <a:schemeClr val="tx1"/>
              </a:solidFill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idx="1"/>
          </p:nvPr>
        </p:nvSpPr>
        <p:spPr bwMode="gray">
          <a:xfrm>
            <a:off x="2956671" y="4516239"/>
            <a:ext cx="1859059" cy="1025922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 bwMode="gray">
          <a:xfrm>
            <a:off x="415324" y="9618823"/>
            <a:ext cx="3569980" cy="150811"/>
          </a:xfrm>
          <a:prstGeom prst="rect">
            <a:avLst/>
          </a:prstGeom>
          <a:noFill/>
        </p:spPr>
        <p:txBody>
          <a:bodyPr wrap="square" lIns="45720" tIns="45720" rIns="0" bIns="27432" rtlCol="0" anchor="ctr" anchorCtr="0">
            <a:spAutoFit/>
          </a:bodyPr>
          <a:lstStyle/>
          <a:p>
            <a:pPr marL="0" marR="0" lvl="0" indent="0" algn="l" defTabSz="6400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</a:t>
            </a:r>
            <a:r>
              <a:rPr kumimoji="0" lang="en-US" sz="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2019 The Advisory Board Company • </a:t>
            </a:r>
            <a:r>
              <a:rPr kumimoji="0" lang="en-US" sz="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advisory.com</a:t>
            </a:r>
            <a:endParaRPr kumimoji="0" lang="en-US" sz="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717" r:id="rId2"/>
  </p:sldLayoutIdLst>
  <p:hf hdr="0" ftr="0" dt="0"/>
  <p:txStyles>
    <p:titleStyle>
      <a:lvl1pPr algn="l" defTabSz="1018879" rtl="0" eaLnBrk="1" latinLnBrk="0" hangingPunct="1">
        <a:spcBef>
          <a:spcPct val="0"/>
        </a:spcBef>
        <a:buNone/>
        <a:defRPr sz="1800" b="1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112713" indent="-112713" algn="l" defTabSz="1018879" rtl="0" eaLnBrk="1" latinLnBrk="0" hangingPunct="1">
        <a:spcBef>
          <a:spcPts val="5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0188" indent="-117475" algn="l" defTabSz="1018879" rtl="0" eaLnBrk="1" latinLnBrk="0" hangingPunct="1">
        <a:spcBef>
          <a:spcPts val="5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" indent="-112713" algn="l" defTabSz="1018879" rtl="0" eaLnBrk="1" latinLnBrk="0" hangingPunct="1">
        <a:spcBef>
          <a:spcPts val="5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458788" indent="-115888" algn="l" defTabSz="1018879" rtl="0" eaLnBrk="1" latinLnBrk="0" hangingPunct="1">
        <a:spcBef>
          <a:spcPts val="5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571500" indent="-112713" algn="l" defTabSz="1018879" rtl="0" eaLnBrk="1" latinLnBrk="0" hangingPunct="1">
        <a:spcBef>
          <a:spcPts val="500"/>
        </a:spcBef>
        <a:buFont typeface="Arial" pitchFamily="34" charset="0"/>
        <a:buChar char="•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801918" indent="-254720" algn="l" defTabSz="1018879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358" indent="-254720" algn="l" defTabSz="1018879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798" indent="-254720" algn="l" defTabSz="1018879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237" indent="-254720" algn="l" defTabSz="1018879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40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79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319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759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198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638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6078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517" algn="l" defTabSz="10188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gray">
          <a:xfrm>
            <a:off x="458788" y="1446663"/>
            <a:ext cx="1861331" cy="2756847"/>
          </a:xfrm>
          <a:prstGeom prst="rect">
            <a:avLst/>
          </a:prstGeom>
          <a:noFill/>
          <a:ln w="22225" cap="rnd"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500"/>
              </a:spcBef>
            </a:pPr>
            <a:endParaRPr lang="en-US" sz="1000" dirty="0" err="1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 bwMode="gray">
          <a:xfrm>
            <a:off x="597883" y="1624084"/>
            <a:ext cx="158314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 smtClean="0">
                <a:solidFill>
                  <a:schemeClr val="accent3"/>
                </a:solidFill>
              </a:rPr>
              <a:t>Getting Started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 bwMode="gray">
          <a:xfrm>
            <a:off x="597883" y="1953875"/>
            <a:ext cx="1583140" cy="16927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000" dirty="0" smtClean="0"/>
              <a:t>Use this area to explain to families what’s expected of them while in the waiting room—</a:t>
            </a:r>
            <a:r>
              <a:rPr lang="en-US" sz="1000" dirty="0"/>
              <a:t>w</a:t>
            </a:r>
            <a:r>
              <a:rPr lang="en-US" sz="1000" dirty="0" smtClean="0"/>
              <a:t>ho should be there, when, and other protocols.</a:t>
            </a:r>
            <a:endParaRPr lang="en-US" sz="10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1000" dirty="0" smtClean="0"/>
              <a:t>This is also a good area to explain what family members should do if they must </a:t>
            </a:r>
            <a:r>
              <a:rPr lang="en-US" sz="1000" dirty="0"/>
              <a:t>leave the waiting </a:t>
            </a:r>
            <a:r>
              <a:rPr lang="en-US" sz="1000" dirty="0" smtClean="0"/>
              <a:t>area.</a:t>
            </a:r>
            <a:endParaRPr lang="en-US" sz="1000" dirty="0"/>
          </a:p>
        </p:txBody>
      </p:sp>
      <p:sp>
        <p:nvSpPr>
          <p:cNvPr id="15" name="TextBox 14"/>
          <p:cNvSpPr txBox="1"/>
          <p:nvPr/>
        </p:nvSpPr>
        <p:spPr bwMode="gray">
          <a:xfrm>
            <a:off x="2565779" y="4543005"/>
            <a:ext cx="475100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 smtClean="0"/>
              <a:t>Estimated Procedure Time</a:t>
            </a:r>
            <a:endParaRPr lang="en-US" sz="1400" dirty="0"/>
          </a:p>
        </p:txBody>
      </p:sp>
      <p:sp>
        <p:nvSpPr>
          <p:cNvPr id="24" name="Rectangle 23"/>
          <p:cNvSpPr/>
          <p:nvPr/>
        </p:nvSpPr>
        <p:spPr bwMode="gray">
          <a:xfrm>
            <a:off x="458788" y="4395549"/>
            <a:ext cx="1861331" cy="5110401"/>
          </a:xfrm>
          <a:prstGeom prst="rect">
            <a:avLst/>
          </a:prstGeom>
          <a:solidFill>
            <a:schemeClr val="bg2"/>
          </a:solidFill>
          <a:ln w="22225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500"/>
              </a:spcBef>
            </a:pPr>
            <a:endParaRPr lang="en-US" sz="1000" dirty="0" err="1" smtClean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gray">
          <a:xfrm>
            <a:off x="597883" y="4543005"/>
            <a:ext cx="158314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 smtClean="0"/>
              <a:t>While You Wait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 bwMode="gray">
          <a:xfrm>
            <a:off x="2565781" y="2019270"/>
            <a:ext cx="4221896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n-US" sz="1000" dirty="0" smtClean="0"/>
              <a:t>Use this section for information about </a:t>
            </a:r>
            <a:r>
              <a:rPr lang="en-US" sz="1000" b="1" dirty="0" smtClean="0"/>
              <a:t>whom families should contact </a:t>
            </a:r>
            <a:r>
              <a:rPr lang="en-US" sz="1000" dirty="0" smtClean="0"/>
              <a:t>with the most common types of questions, </a:t>
            </a:r>
            <a:r>
              <a:rPr lang="en-US" sz="1000" b="1" dirty="0" smtClean="0"/>
              <a:t>when to make contact, where to go</a:t>
            </a:r>
            <a:r>
              <a:rPr lang="en-US" sz="1000" dirty="0" smtClean="0"/>
              <a:t>, and </a:t>
            </a:r>
            <a:r>
              <a:rPr lang="en-US" sz="1000" b="1" dirty="0" smtClean="0"/>
              <a:t>what numbers to call.</a:t>
            </a:r>
          </a:p>
          <a:p>
            <a:pPr lvl="0"/>
            <a:endParaRPr lang="en-US" sz="1000" b="1" dirty="0"/>
          </a:p>
          <a:p>
            <a:pPr lvl="0"/>
            <a:endParaRPr lang="en-US" sz="1000" b="1" dirty="0" smtClean="0"/>
          </a:p>
          <a:p>
            <a:pPr lvl="0"/>
            <a:endParaRPr lang="en-US" sz="1000" b="1" dirty="0"/>
          </a:p>
          <a:p>
            <a:pPr lvl="0"/>
            <a:endParaRPr lang="en-US" sz="1000" b="1" dirty="0" smtClean="0"/>
          </a:p>
          <a:p>
            <a:pPr lvl="0"/>
            <a:endParaRPr lang="en-US" sz="1000" b="1" dirty="0"/>
          </a:p>
          <a:p>
            <a:pPr lvl="0"/>
            <a:endParaRPr lang="en-US" sz="1000" b="1" dirty="0" smtClean="0"/>
          </a:p>
          <a:p>
            <a:pPr lvl="0"/>
            <a:endParaRPr lang="en-US" sz="1000" b="1" dirty="0"/>
          </a:p>
          <a:p>
            <a:pPr lvl="0"/>
            <a:endParaRPr lang="en-US" sz="1000" b="1" dirty="0" smtClean="0"/>
          </a:p>
          <a:p>
            <a:pPr lvl="0"/>
            <a:endParaRPr lang="en-US" sz="1000" b="1" dirty="0"/>
          </a:p>
          <a:p>
            <a:pPr lvl="0"/>
            <a:endParaRPr lang="en-US" sz="1000" b="1" dirty="0" smtClean="0"/>
          </a:p>
          <a:p>
            <a:pPr lvl="0"/>
            <a:endParaRPr lang="en-US" sz="1000" b="1" dirty="0"/>
          </a:p>
        </p:txBody>
      </p:sp>
      <p:sp>
        <p:nvSpPr>
          <p:cNvPr id="16" name="TextBox 15"/>
          <p:cNvSpPr txBox="1"/>
          <p:nvPr/>
        </p:nvSpPr>
        <p:spPr bwMode="gray">
          <a:xfrm>
            <a:off x="597883" y="4891315"/>
            <a:ext cx="1583140" cy="4462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sz="1000" dirty="0" smtClean="0"/>
              <a:t>Use this space to suggest ways that families can occupy themselves while waiting. Some options: </a:t>
            </a:r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Read the </a:t>
            </a:r>
            <a:r>
              <a:rPr lang="en-US" sz="1000" dirty="0"/>
              <a:t>Frequently Asked </a:t>
            </a:r>
            <a:r>
              <a:rPr lang="en-US" sz="1000" dirty="0" smtClean="0"/>
              <a:t>Questions on the back of this sheet.</a:t>
            </a:r>
            <a:endParaRPr lang="en-US" sz="1000" dirty="0"/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Fill </a:t>
            </a:r>
            <a:r>
              <a:rPr lang="en-US" sz="1000" dirty="0"/>
              <a:t>out a Patient Personalization Poster to help </a:t>
            </a:r>
            <a:r>
              <a:rPr lang="en-US" sz="1000" dirty="0" smtClean="0"/>
              <a:t>caregivers </a:t>
            </a:r>
            <a:r>
              <a:rPr lang="en-US" sz="1000" dirty="0"/>
              <a:t>get to know your loved </a:t>
            </a:r>
            <a:r>
              <a:rPr lang="en-US" sz="1000" dirty="0" smtClean="0"/>
              <a:t>one.</a:t>
            </a:r>
            <a:endParaRPr lang="en-US" sz="1000" dirty="0"/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Help </a:t>
            </a:r>
            <a:r>
              <a:rPr lang="en-US" sz="1000" dirty="0"/>
              <a:t>yourself to snacks and </a:t>
            </a:r>
            <a:r>
              <a:rPr lang="en-US" sz="1000" dirty="0" smtClean="0"/>
              <a:t>beverages (provide location).</a:t>
            </a:r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Enjoy </a:t>
            </a:r>
            <a:r>
              <a:rPr lang="en-US" sz="1000" dirty="0"/>
              <a:t>a </a:t>
            </a:r>
            <a:r>
              <a:rPr lang="en-US" sz="1000" dirty="0" smtClean="0"/>
              <a:t>puzzle (if available).</a:t>
            </a:r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Places to go during a break, for instance:</a:t>
            </a:r>
            <a:endParaRPr lang="en-US" sz="1000" dirty="0"/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b="1" dirty="0" smtClean="0"/>
              <a:t>Chapel/meditation room </a:t>
            </a:r>
            <a:r>
              <a:rPr lang="en-US" sz="1000" dirty="0" smtClean="0"/>
              <a:t>(provide location)</a:t>
            </a:r>
            <a:endParaRPr lang="en-US" sz="1000" dirty="0"/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b="1" dirty="0" smtClean="0"/>
              <a:t>Cafeteria </a:t>
            </a:r>
            <a:r>
              <a:rPr lang="en-US" sz="1000" dirty="0"/>
              <a:t>(provide location</a:t>
            </a:r>
            <a:r>
              <a:rPr lang="en-US" sz="1000" dirty="0" smtClean="0"/>
              <a:t>)</a:t>
            </a:r>
          </a:p>
          <a:p>
            <a:pPr marL="118872" lvl="0" indent="-118872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b="1" dirty="0"/>
              <a:t>Healing </a:t>
            </a:r>
            <a:r>
              <a:rPr lang="en-US" sz="1000" b="1" dirty="0" smtClean="0"/>
              <a:t>garden </a:t>
            </a:r>
            <a:r>
              <a:rPr lang="en-US" sz="1000" dirty="0"/>
              <a:t>(provide location) 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946095"/>
              </p:ext>
            </p:extLst>
          </p:nvPr>
        </p:nvGraphicFramePr>
        <p:xfrm>
          <a:off x="2565781" y="5203427"/>
          <a:ext cx="4751010" cy="4079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5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5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all" baseline="0" dirty="0" smtClean="0">
                          <a:solidFill>
                            <a:schemeClr val="tx1"/>
                          </a:solidFill>
                        </a:rPr>
                        <a:t>Procedure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cap="all" baseline="0" dirty="0" smtClean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sz="1200" b="0" cap="all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1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</a:t>
                      </a:r>
                      <a:r>
                        <a:rPr lang="en-US" sz="1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hours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 2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3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 4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5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6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7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8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9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Procedure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10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#-# hours</a:t>
                      </a:r>
                      <a:endParaRPr lang="en-US" sz="1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 bwMode="gray">
          <a:xfrm>
            <a:off x="2565779" y="1624084"/>
            <a:ext cx="475100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dirty="0" smtClean="0"/>
              <a:t>Questions?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 bwMode="gray">
          <a:xfrm>
            <a:off x="2565778" y="4875420"/>
            <a:ext cx="475100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500"/>
              </a:spcBef>
            </a:pPr>
            <a:r>
              <a:rPr lang="en-US" sz="1000" dirty="0" smtClean="0"/>
              <a:t>List common procedures below and note that times may vary.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56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gray">
          <a:xfrm>
            <a:off x="458788" y="1538514"/>
            <a:ext cx="5071155" cy="47705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200" b="1" dirty="0"/>
              <a:t>Question </a:t>
            </a:r>
            <a:r>
              <a:rPr lang="en-US" sz="1200" b="1" dirty="0" smtClean="0"/>
              <a:t>1? </a:t>
            </a:r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000" dirty="0" smtClean="0"/>
              <a:t>Answer 1: </a:t>
            </a:r>
            <a:r>
              <a:rPr lang="en-US" sz="1000" dirty="0" err="1"/>
              <a:t>Lorem</a:t>
            </a:r>
            <a:r>
              <a:rPr lang="en-US" sz="1000" dirty="0"/>
              <a:t> </a:t>
            </a:r>
            <a:r>
              <a:rPr lang="en-US" sz="1000" dirty="0" err="1"/>
              <a:t>ipsum</a:t>
            </a:r>
            <a:r>
              <a:rPr lang="en-US" sz="1000" dirty="0"/>
              <a:t> dolor sit </a:t>
            </a:r>
            <a:r>
              <a:rPr lang="en-US" sz="1000" dirty="0" err="1"/>
              <a:t>amet</a:t>
            </a:r>
            <a:r>
              <a:rPr lang="en-US" sz="1000" dirty="0"/>
              <a:t>, </a:t>
            </a:r>
            <a:r>
              <a:rPr lang="en-US" sz="1000" dirty="0" err="1"/>
              <a:t>consectetur</a:t>
            </a:r>
            <a:r>
              <a:rPr lang="en-US" sz="1000" dirty="0"/>
              <a:t> </a:t>
            </a:r>
            <a:r>
              <a:rPr lang="en-US" sz="1000" dirty="0" err="1"/>
              <a:t>adipiscing</a:t>
            </a:r>
            <a:r>
              <a:rPr lang="en-US" sz="1000" dirty="0"/>
              <a:t> </a:t>
            </a:r>
            <a:r>
              <a:rPr lang="en-US" sz="1000" dirty="0" err="1"/>
              <a:t>elit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</a:t>
            </a:r>
            <a:r>
              <a:rPr lang="en-US" sz="1000" dirty="0" err="1"/>
              <a:t>pulvinar</a:t>
            </a:r>
            <a:r>
              <a:rPr lang="en-US" sz="1000" dirty="0"/>
              <a:t> lacus in magna tempus </a:t>
            </a:r>
            <a:r>
              <a:rPr lang="en-US" sz="1000" dirty="0" err="1"/>
              <a:t>vehicula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et </a:t>
            </a:r>
            <a:r>
              <a:rPr lang="en-US" sz="1000" dirty="0" err="1"/>
              <a:t>purus</a:t>
            </a:r>
            <a:r>
              <a:rPr lang="en-US" sz="1000" dirty="0"/>
              <a:t> </a:t>
            </a:r>
            <a:r>
              <a:rPr lang="en-US" sz="1000" dirty="0" err="1"/>
              <a:t>porta</a:t>
            </a:r>
            <a:r>
              <a:rPr lang="en-US" sz="1000" dirty="0"/>
              <a:t>,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urna</a:t>
            </a:r>
            <a:r>
              <a:rPr lang="en-US" sz="1000" dirty="0"/>
              <a:t> et, </a:t>
            </a:r>
            <a:r>
              <a:rPr lang="en-US" sz="1000" dirty="0" err="1"/>
              <a:t>suscipit</a:t>
            </a:r>
            <a:r>
              <a:rPr lang="en-US" sz="1000" dirty="0"/>
              <a:t> </a:t>
            </a:r>
            <a:r>
              <a:rPr lang="en-US" sz="1000" dirty="0" err="1"/>
              <a:t>justo</a:t>
            </a:r>
            <a:r>
              <a:rPr lang="en-US" sz="1000" dirty="0"/>
              <a:t>. </a:t>
            </a:r>
            <a:r>
              <a:rPr lang="en-US" sz="1000" dirty="0" err="1"/>
              <a:t>Vestibulum</a:t>
            </a:r>
            <a:r>
              <a:rPr lang="en-US" sz="1000" dirty="0"/>
              <a:t> sit </a:t>
            </a:r>
            <a:r>
              <a:rPr lang="en-US" sz="1000" dirty="0" err="1"/>
              <a:t>amet</a:t>
            </a:r>
            <a:r>
              <a:rPr lang="en-US" sz="1000" dirty="0"/>
              <a:t> </a:t>
            </a:r>
            <a:r>
              <a:rPr lang="en-US" sz="1000" dirty="0" err="1"/>
              <a:t>arcu</a:t>
            </a:r>
            <a:r>
              <a:rPr lang="en-US" sz="1000" dirty="0"/>
              <a:t> </a:t>
            </a:r>
            <a:r>
              <a:rPr lang="en-US" sz="1000" dirty="0" err="1"/>
              <a:t>sed</a:t>
            </a:r>
            <a:r>
              <a:rPr lang="en-US" sz="1000" dirty="0"/>
              <a:t> </a:t>
            </a:r>
            <a:r>
              <a:rPr lang="en-US" sz="1000" dirty="0" err="1"/>
              <a:t>tortor</a:t>
            </a:r>
            <a:r>
              <a:rPr lang="en-US" sz="1000" dirty="0"/>
              <a:t>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venenatis</a:t>
            </a:r>
            <a:r>
              <a:rPr lang="en-US" sz="1000" dirty="0"/>
              <a:t>. </a:t>
            </a:r>
          </a:p>
          <a:p>
            <a:pPr>
              <a:spcBef>
                <a:spcPts val="2400"/>
              </a:spcBef>
            </a:pPr>
            <a:r>
              <a:rPr lang="en-US" sz="1200" b="1" dirty="0"/>
              <a:t>Question </a:t>
            </a:r>
            <a:r>
              <a:rPr lang="en-US" sz="1200" b="1" dirty="0" smtClean="0"/>
              <a:t>2? </a:t>
            </a:r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000" dirty="0" smtClean="0"/>
              <a:t>Answer 2: </a:t>
            </a:r>
            <a:r>
              <a:rPr lang="en-US" sz="1000" dirty="0" err="1"/>
              <a:t>Lorem</a:t>
            </a:r>
            <a:r>
              <a:rPr lang="en-US" sz="1000" dirty="0"/>
              <a:t> </a:t>
            </a:r>
            <a:r>
              <a:rPr lang="en-US" sz="1000" dirty="0" err="1"/>
              <a:t>ipsum</a:t>
            </a:r>
            <a:r>
              <a:rPr lang="en-US" sz="1000" dirty="0"/>
              <a:t> dolor sit </a:t>
            </a:r>
            <a:r>
              <a:rPr lang="en-US" sz="1000" dirty="0" err="1"/>
              <a:t>amet</a:t>
            </a:r>
            <a:r>
              <a:rPr lang="en-US" sz="1000" dirty="0"/>
              <a:t>, </a:t>
            </a:r>
            <a:r>
              <a:rPr lang="en-US" sz="1000" dirty="0" err="1"/>
              <a:t>consectetur</a:t>
            </a:r>
            <a:r>
              <a:rPr lang="en-US" sz="1000" dirty="0"/>
              <a:t> </a:t>
            </a:r>
            <a:r>
              <a:rPr lang="en-US" sz="1000" dirty="0" err="1"/>
              <a:t>adipiscing</a:t>
            </a:r>
            <a:r>
              <a:rPr lang="en-US" sz="1000" dirty="0"/>
              <a:t> </a:t>
            </a:r>
            <a:r>
              <a:rPr lang="en-US" sz="1000" dirty="0" err="1"/>
              <a:t>elit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</a:t>
            </a:r>
            <a:r>
              <a:rPr lang="en-US" sz="1000" dirty="0" err="1"/>
              <a:t>pulvinar</a:t>
            </a:r>
            <a:r>
              <a:rPr lang="en-US" sz="1000" dirty="0"/>
              <a:t> lacus in magna tempus </a:t>
            </a:r>
            <a:r>
              <a:rPr lang="en-US" sz="1000" dirty="0" err="1"/>
              <a:t>vehicula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et </a:t>
            </a:r>
            <a:r>
              <a:rPr lang="en-US" sz="1000" dirty="0" err="1"/>
              <a:t>purus</a:t>
            </a:r>
            <a:r>
              <a:rPr lang="en-US" sz="1000" dirty="0"/>
              <a:t> </a:t>
            </a:r>
            <a:r>
              <a:rPr lang="en-US" sz="1000" dirty="0" err="1"/>
              <a:t>porta</a:t>
            </a:r>
            <a:r>
              <a:rPr lang="en-US" sz="1000" dirty="0"/>
              <a:t>,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urna</a:t>
            </a:r>
            <a:r>
              <a:rPr lang="en-US" sz="1000" dirty="0"/>
              <a:t> et, </a:t>
            </a:r>
            <a:r>
              <a:rPr lang="en-US" sz="1000" dirty="0" err="1"/>
              <a:t>suscipit</a:t>
            </a:r>
            <a:r>
              <a:rPr lang="en-US" sz="1000" dirty="0"/>
              <a:t> </a:t>
            </a:r>
            <a:r>
              <a:rPr lang="en-US" sz="1000" dirty="0" err="1"/>
              <a:t>justo</a:t>
            </a:r>
            <a:r>
              <a:rPr lang="en-US" sz="1000" dirty="0"/>
              <a:t>. </a:t>
            </a:r>
            <a:r>
              <a:rPr lang="en-US" sz="1000" dirty="0" err="1"/>
              <a:t>Vestibulum</a:t>
            </a:r>
            <a:r>
              <a:rPr lang="en-US" sz="1000" dirty="0"/>
              <a:t> sit </a:t>
            </a:r>
            <a:r>
              <a:rPr lang="en-US" sz="1000" dirty="0" err="1"/>
              <a:t>amet</a:t>
            </a:r>
            <a:r>
              <a:rPr lang="en-US" sz="1000" dirty="0"/>
              <a:t> </a:t>
            </a:r>
            <a:r>
              <a:rPr lang="en-US" sz="1000" dirty="0" err="1"/>
              <a:t>arcu</a:t>
            </a:r>
            <a:r>
              <a:rPr lang="en-US" sz="1000" dirty="0"/>
              <a:t> </a:t>
            </a:r>
            <a:r>
              <a:rPr lang="en-US" sz="1000" dirty="0" err="1"/>
              <a:t>sed</a:t>
            </a:r>
            <a:r>
              <a:rPr lang="en-US" sz="1000" dirty="0"/>
              <a:t> </a:t>
            </a:r>
            <a:r>
              <a:rPr lang="en-US" sz="1000" dirty="0" err="1"/>
              <a:t>tortor</a:t>
            </a:r>
            <a:r>
              <a:rPr lang="en-US" sz="1000" dirty="0"/>
              <a:t>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venenatis</a:t>
            </a:r>
            <a:r>
              <a:rPr lang="en-US" sz="1000" dirty="0"/>
              <a:t>. </a:t>
            </a:r>
          </a:p>
          <a:p>
            <a:pPr>
              <a:spcBef>
                <a:spcPts val="1800"/>
              </a:spcBef>
            </a:pPr>
            <a:r>
              <a:rPr lang="en-US" sz="1200" b="1" dirty="0"/>
              <a:t>Question </a:t>
            </a:r>
            <a:r>
              <a:rPr lang="en-US" sz="1200" b="1" dirty="0" smtClean="0"/>
              <a:t>3? </a:t>
            </a:r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000" dirty="0" smtClean="0"/>
              <a:t>Answer 3: </a:t>
            </a:r>
            <a:r>
              <a:rPr lang="en-US" sz="1000" dirty="0" err="1"/>
              <a:t>Lorem</a:t>
            </a:r>
            <a:r>
              <a:rPr lang="en-US" sz="1000" dirty="0"/>
              <a:t> </a:t>
            </a:r>
            <a:r>
              <a:rPr lang="en-US" sz="1000" dirty="0" err="1"/>
              <a:t>ipsum</a:t>
            </a:r>
            <a:r>
              <a:rPr lang="en-US" sz="1000" dirty="0"/>
              <a:t> dolor sit </a:t>
            </a:r>
            <a:r>
              <a:rPr lang="en-US" sz="1000" dirty="0" err="1"/>
              <a:t>amet</a:t>
            </a:r>
            <a:r>
              <a:rPr lang="en-US" sz="1000" dirty="0"/>
              <a:t>, </a:t>
            </a:r>
            <a:r>
              <a:rPr lang="en-US" sz="1000" dirty="0" err="1"/>
              <a:t>consectetur</a:t>
            </a:r>
            <a:r>
              <a:rPr lang="en-US" sz="1000" dirty="0"/>
              <a:t> </a:t>
            </a:r>
            <a:r>
              <a:rPr lang="en-US" sz="1000" dirty="0" err="1"/>
              <a:t>adipiscing</a:t>
            </a:r>
            <a:r>
              <a:rPr lang="en-US" sz="1000" dirty="0"/>
              <a:t> </a:t>
            </a:r>
            <a:r>
              <a:rPr lang="en-US" sz="1000" dirty="0" err="1"/>
              <a:t>elit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</a:t>
            </a:r>
            <a:r>
              <a:rPr lang="en-US" sz="1000" dirty="0" err="1"/>
              <a:t>pulvinar</a:t>
            </a:r>
            <a:r>
              <a:rPr lang="en-US" sz="1000" dirty="0"/>
              <a:t> lacus in magna tempus </a:t>
            </a:r>
            <a:r>
              <a:rPr lang="en-US" sz="1000" dirty="0" err="1"/>
              <a:t>vehicula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et </a:t>
            </a:r>
            <a:r>
              <a:rPr lang="en-US" sz="1000" dirty="0" err="1"/>
              <a:t>purus</a:t>
            </a:r>
            <a:r>
              <a:rPr lang="en-US" sz="1000" dirty="0"/>
              <a:t> </a:t>
            </a:r>
            <a:r>
              <a:rPr lang="en-US" sz="1000" dirty="0" err="1"/>
              <a:t>porta</a:t>
            </a:r>
            <a:r>
              <a:rPr lang="en-US" sz="1000" dirty="0"/>
              <a:t>,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urna</a:t>
            </a:r>
            <a:r>
              <a:rPr lang="en-US" sz="1000" dirty="0"/>
              <a:t> et, </a:t>
            </a:r>
            <a:r>
              <a:rPr lang="en-US" sz="1000" dirty="0" err="1"/>
              <a:t>suscipit</a:t>
            </a:r>
            <a:r>
              <a:rPr lang="en-US" sz="1000" dirty="0"/>
              <a:t> </a:t>
            </a:r>
            <a:r>
              <a:rPr lang="en-US" sz="1000" dirty="0" err="1"/>
              <a:t>justo</a:t>
            </a:r>
            <a:r>
              <a:rPr lang="en-US" sz="1000" dirty="0"/>
              <a:t>. </a:t>
            </a:r>
            <a:r>
              <a:rPr lang="en-US" sz="1000" dirty="0" err="1"/>
              <a:t>Vestibulum</a:t>
            </a:r>
            <a:r>
              <a:rPr lang="en-US" sz="1000" dirty="0"/>
              <a:t> sit </a:t>
            </a:r>
            <a:r>
              <a:rPr lang="en-US" sz="1000" dirty="0" err="1"/>
              <a:t>amet</a:t>
            </a:r>
            <a:r>
              <a:rPr lang="en-US" sz="1000" dirty="0"/>
              <a:t> </a:t>
            </a:r>
            <a:r>
              <a:rPr lang="en-US" sz="1000" dirty="0" err="1"/>
              <a:t>arcu</a:t>
            </a:r>
            <a:r>
              <a:rPr lang="en-US" sz="1000" dirty="0"/>
              <a:t> </a:t>
            </a:r>
            <a:r>
              <a:rPr lang="en-US" sz="1000" dirty="0" err="1"/>
              <a:t>sed</a:t>
            </a:r>
            <a:r>
              <a:rPr lang="en-US" sz="1000" dirty="0"/>
              <a:t> </a:t>
            </a:r>
            <a:r>
              <a:rPr lang="en-US" sz="1000" dirty="0" err="1"/>
              <a:t>tortor</a:t>
            </a:r>
            <a:r>
              <a:rPr lang="en-US" sz="1000" dirty="0"/>
              <a:t>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venenatis</a:t>
            </a:r>
            <a:r>
              <a:rPr lang="en-US" sz="1000" dirty="0"/>
              <a:t>. </a:t>
            </a:r>
          </a:p>
          <a:p>
            <a:pPr>
              <a:spcBef>
                <a:spcPts val="1800"/>
              </a:spcBef>
            </a:pPr>
            <a:r>
              <a:rPr lang="en-US" sz="1200" b="1" dirty="0"/>
              <a:t>Question </a:t>
            </a:r>
            <a:r>
              <a:rPr lang="en-US" sz="1200" b="1" dirty="0" smtClean="0"/>
              <a:t>4? </a:t>
            </a:r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000" dirty="0" smtClean="0"/>
              <a:t>Answer 4: </a:t>
            </a:r>
            <a:r>
              <a:rPr lang="en-US" sz="1000" dirty="0" err="1"/>
              <a:t>Lorem</a:t>
            </a:r>
            <a:r>
              <a:rPr lang="en-US" sz="1000" dirty="0"/>
              <a:t> </a:t>
            </a:r>
            <a:r>
              <a:rPr lang="en-US" sz="1000" dirty="0" err="1"/>
              <a:t>ipsum</a:t>
            </a:r>
            <a:r>
              <a:rPr lang="en-US" sz="1000" dirty="0"/>
              <a:t> dolor sit </a:t>
            </a:r>
            <a:r>
              <a:rPr lang="en-US" sz="1000" dirty="0" err="1"/>
              <a:t>amet</a:t>
            </a:r>
            <a:r>
              <a:rPr lang="en-US" sz="1000" dirty="0"/>
              <a:t>, </a:t>
            </a:r>
            <a:r>
              <a:rPr lang="en-US" sz="1000" dirty="0" err="1"/>
              <a:t>consectetur</a:t>
            </a:r>
            <a:r>
              <a:rPr lang="en-US" sz="1000" dirty="0"/>
              <a:t> </a:t>
            </a:r>
            <a:r>
              <a:rPr lang="en-US" sz="1000" dirty="0" err="1"/>
              <a:t>adipiscing</a:t>
            </a:r>
            <a:r>
              <a:rPr lang="en-US" sz="1000" dirty="0"/>
              <a:t> </a:t>
            </a:r>
            <a:r>
              <a:rPr lang="en-US" sz="1000" dirty="0" err="1"/>
              <a:t>elit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</a:t>
            </a:r>
            <a:r>
              <a:rPr lang="en-US" sz="1000" dirty="0" err="1"/>
              <a:t>pulvinar</a:t>
            </a:r>
            <a:r>
              <a:rPr lang="en-US" sz="1000" dirty="0"/>
              <a:t> lacus in magna tempus </a:t>
            </a:r>
            <a:r>
              <a:rPr lang="en-US" sz="1000" dirty="0" err="1"/>
              <a:t>vehicula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et </a:t>
            </a:r>
            <a:r>
              <a:rPr lang="en-US" sz="1000" dirty="0" err="1"/>
              <a:t>purus</a:t>
            </a:r>
            <a:r>
              <a:rPr lang="en-US" sz="1000" dirty="0"/>
              <a:t> </a:t>
            </a:r>
            <a:r>
              <a:rPr lang="en-US" sz="1000" dirty="0" err="1"/>
              <a:t>porta</a:t>
            </a:r>
            <a:r>
              <a:rPr lang="en-US" sz="1000" dirty="0"/>
              <a:t>,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urna</a:t>
            </a:r>
            <a:r>
              <a:rPr lang="en-US" sz="1000" dirty="0"/>
              <a:t> et, </a:t>
            </a:r>
            <a:r>
              <a:rPr lang="en-US" sz="1000" dirty="0" err="1"/>
              <a:t>suscipit</a:t>
            </a:r>
            <a:r>
              <a:rPr lang="en-US" sz="1000" dirty="0"/>
              <a:t> </a:t>
            </a:r>
            <a:r>
              <a:rPr lang="en-US" sz="1000" dirty="0" err="1"/>
              <a:t>justo</a:t>
            </a:r>
            <a:r>
              <a:rPr lang="en-US" sz="1000" dirty="0"/>
              <a:t>. </a:t>
            </a:r>
            <a:r>
              <a:rPr lang="en-US" sz="1000" dirty="0" err="1"/>
              <a:t>Vestibulum</a:t>
            </a:r>
            <a:r>
              <a:rPr lang="en-US" sz="1000" dirty="0"/>
              <a:t> sit </a:t>
            </a:r>
            <a:r>
              <a:rPr lang="en-US" sz="1000" dirty="0" err="1"/>
              <a:t>amet</a:t>
            </a:r>
            <a:r>
              <a:rPr lang="en-US" sz="1000" dirty="0"/>
              <a:t> </a:t>
            </a:r>
            <a:r>
              <a:rPr lang="en-US" sz="1000" dirty="0" err="1"/>
              <a:t>arcu</a:t>
            </a:r>
            <a:r>
              <a:rPr lang="en-US" sz="1000" dirty="0"/>
              <a:t> </a:t>
            </a:r>
            <a:r>
              <a:rPr lang="en-US" sz="1000" dirty="0" err="1"/>
              <a:t>sed</a:t>
            </a:r>
            <a:r>
              <a:rPr lang="en-US" sz="1000" dirty="0"/>
              <a:t> </a:t>
            </a:r>
            <a:r>
              <a:rPr lang="en-US" sz="1000" dirty="0" err="1"/>
              <a:t>tortor</a:t>
            </a:r>
            <a:r>
              <a:rPr lang="en-US" sz="1000" dirty="0"/>
              <a:t>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venenatis</a:t>
            </a:r>
            <a:r>
              <a:rPr lang="en-US" sz="1000" dirty="0"/>
              <a:t>. </a:t>
            </a:r>
          </a:p>
          <a:p>
            <a:pPr>
              <a:spcBef>
                <a:spcPts val="1800"/>
              </a:spcBef>
            </a:pPr>
            <a:r>
              <a:rPr lang="en-US" sz="1200" b="1" dirty="0"/>
              <a:t>Question </a:t>
            </a:r>
            <a:r>
              <a:rPr lang="en-US" sz="1200" b="1" dirty="0" smtClean="0"/>
              <a:t>5? </a:t>
            </a:r>
            <a:endParaRPr lang="en-US" sz="1200" b="1" dirty="0"/>
          </a:p>
          <a:p>
            <a:pPr>
              <a:spcBef>
                <a:spcPts val="600"/>
              </a:spcBef>
            </a:pPr>
            <a:r>
              <a:rPr lang="en-US" sz="1000" dirty="0" smtClean="0"/>
              <a:t>Answer 5: </a:t>
            </a:r>
            <a:r>
              <a:rPr lang="en-US" sz="1000" dirty="0" err="1"/>
              <a:t>Lorem</a:t>
            </a:r>
            <a:r>
              <a:rPr lang="en-US" sz="1000" dirty="0"/>
              <a:t> </a:t>
            </a:r>
            <a:r>
              <a:rPr lang="en-US" sz="1000" dirty="0" err="1"/>
              <a:t>ipsum</a:t>
            </a:r>
            <a:r>
              <a:rPr lang="en-US" sz="1000" dirty="0"/>
              <a:t> dolor sit </a:t>
            </a:r>
            <a:r>
              <a:rPr lang="en-US" sz="1000" dirty="0" err="1"/>
              <a:t>amet</a:t>
            </a:r>
            <a:r>
              <a:rPr lang="en-US" sz="1000" dirty="0"/>
              <a:t>, </a:t>
            </a:r>
            <a:r>
              <a:rPr lang="en-US" sz="1000" dirty="0" err="1"/>
              <a:t>consectetur</a:t>
            </a:r>
            <a:r>
              <a:rPr lang="en-US" sz="1000" dirty="0"/>
              <a:t> </a:t>
            </a:r>
            <a:r>
              <a:rPr lang="en-US" sz="1000" dirty="0" err="1"/>
              <a:t>adipiscing</a:t>
            </a:r>
            <a:r>
              <a:rPr lang="en-US" sz="1000" dirty="0"/>
              <a:t> </a:t>
            </a:r>
            <a:r>
              <a:rPr lang="en-US" sz="1000" dirty="0" err="1"/>
              <a:t>elit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</a:t>
            </a:r>
            <a:r>
              <a:rPr lang="en-US" sz="1000" dirty="0" err="1"/>
              <a:t>pulvinar</a:t>
            </a:r>
            <a:r>
              <a:rPr lang="en-US" sz="1000" dirty="0"/>
              <a:t> lacus in magna tempus </a:t>
            </a:r>
            <a:r>
              <a:rPr lang="en-US" sz="1000" dirty="0" err="1"/>
              <a:t>vehicula</a:t>
            </a:r>
            <a:r>
              <a:rPr lang="en-US" sz="1000" dirty="0"/>
              <a:t>. </a:t>
            </a:r>
            <a:r>
              <a:rPr lang="en-US" sz="1000" dirty="0" err="1"/>
              <a:t>Suspendisse</a:t>
            </a:r>
            <a:r>
              <a:rPr lang="en-US" sz="1000" dirty="0"/>
              <a:t> et </a:t>
            </a:r>
            <a:r>
              <a:rPr lang="en-US" sz="1000" dirty="0" err="1"/>
              <a:t>purus</a:t>
            </a:r>
            <a:r>
              <a:rPr lang="en-US" sz="1000" dirty="0"/>
              <a:t> </a:t>
            </a:r>
            <a:r>
              <a:rPr lang="en-US" sz="1000" dirty="0" err="1"/>
              <a:t>porta</a:t>
            </a:r>
            <a:r>
              <a:rPr lang="en-US" sz="1000" dirty="0"/>
              <a:t>,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urna</a:t>
            </a:r>
            <a:r>
              <a:rPr lang="en-US" sz="1000" dirty="0"/>
              <a:t> et, </a:t>
            </a:r>
            <a:r>
              <a:rPr lang="en-US" sz="1000" dirty="0" err="1"/>
              <a:t>suscipit</a:t>
            </a:r>
            <a:r>
              <a:rPr lang="en-US" sz="1000" dirty="0"/>
              <a:t> </a:t>
            </a:r>
            <a:r>
              <a:rPr lang="en-US" sz="1000" dirty="0" err="1"/>
              <a:t>justo</a:t>
            </a:r>
            <a:r>
              <a:rPr lang="en-US" sz="1000" dirty="0"/>
              <a:t>. </a:t>
            </a:r>
            <a:r>
              <a:rPr lang="en-US" sz="1000" dirty="0" err="1"/>
              <a:t>Vestibulum</a:t>
            </a:r>
            <a:r>
              <a:rPr lang="en-US" sz="1000" dirty="0"/>
              <a:t> sit </a:t>
            </a:r>
            <a:r>
              <a:rPr lang="en-US" sz="1000" dirty="0" err="1"/>
              <a:t>amet</a:t>
            </a:r>
            <a:r>
              <a:rPr lang="en-US" sz="1000" dirty="0"/>
              <a:t> </a:t>
            </a:r>
            <a:r>
              <a:rPr lang="en-US" sz="1000" dirty="0" err="1"/>
              <a:t>arcu</a:t>
            </a:r>
            <a:r>
              <a:rPr lang="en-US" sz="1000" dirty="0"/>
              <a:t> </a:t>
            </a:r>
            <a:r>
              <a:rPr lang="en-US" sz="1000" dirty="0" err="1"/>
              <a:t>sed</a:t>
            </a:r>
            <a:r>
              <a:rPr lang="en-US" sz="1000" dirty="0"/>
              <a:t> </a:t>
            </a:r>
            <a:r>
              <a:rPr lang="en-US" sz="1000" dirty="0" err="1"/>
              <a:t>tortor</a:t>
            </a:r>
            <a:r>
              <a:rPr lang="en-US" sz="1000" dirty="0"/>
              <a:t> </a:t>
            </a:r>
            <a:r>
              <a:rPr lang="en-US" sz="1000" dirty="0" err="1"/>
              <a:t>vulputate</a:t>
            </a:r>
            <a:r>
              <a:rPr lang="en-US" sz="1000" dirty="0"/>
              <a:t> </a:t>
            </a:r>
            <a:r>
              <a:rPr lang="en-US" sz="1000" dirty="0" err="1"/>
              <a:t>venenatis</a:t>
            </a:r>
            <a:r>
              <a:rPr lang="en-US" sz="1000" dirty="0"/>
              <a:t>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C_PPT_Portrait_Template_NoLogo_010714">
  <a:themeElements>
    <a:clrScheme name="ABC Pantone+ Color Palette">
      <a:dk1>
        <a:srgbClr val="333E48"/>
      </a:dk1>
      <a:lt1>
        <a:srgbClr val="FFFFFF"/>
      </a:lt1>
      <a:dk2>
        <a:srgbClr val="617685"/>
      </a:dk2>
      <a:lt2>
        <a:srgbClr val="DBE1E5"/>
      </a:lt2>
      <a:accent1>
        <a:srgbClr val="BEC9D0"/>
      </a:accent1>
      <a:accent2>
        <a:srgbClr val="899BA9"/>
      </a:accent2>
      <a:accent3>
        <a:srgbClr val="617685"/>
      </a:accent3>
      <a:accent4>
        <a:srgbClr val="333E48"/>
      </a:accent4>
      <a:accent5>
        <a:srgbClr val="000000"/>
      </a:accent5>
      <a:accent6>
        <a:srgbClr val="CF0A2C"/>
      </a:accent6>
      <a:hlink>
        <a:srgbClr val="0086B9"/>
      </a:hlink>
      <a:folHlink>
        <a:srgbClr val="CF0A2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>
          <a:solidFill>
            <a:schemeClr val="accent3"/>
          </a:solidFill>
          <a:miter lim="800000"/>
        </a:ln>
      </a:spPr>
      <a:bodyPr rot="0" spcFirstLastPara="0" vert="horz" wrap="square" lIns="0" tIns="0" rIns="0" bIns="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spcBef>
            <a:spcPts val="500"/>
          </a:spcBef>
          <a:defRPr sz="10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accent3"/>
          </a:solidFill>
          <a:miter lim="800000"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>
          <a:spcBef>
            <a:spcPts val="500"/>
          </a:spcBef>
          <a:defRPr sz="1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0AF68AFDDC6742A4E204E0523D35EB" ma:contentTypeVersion="16" ma:contentTypeDescription="Create a new document." ma:contentTypeScope="" ma:versionID="84b6fa1d1767d2c1d753a66acd43f21a">
  <xsd:schema xmlns:xsd="http://www.w3.org/2001/XMLSchema" xmlns:xs="http://www.w3.org/2001/XMLSchema" xmlns:p="http://schemas.microsoft.com/office/2006/metadata/properties" xmlns:ns2="f7e4f93e-e6bf-434b-9f44-5cf3f51b7100" xmlns:ns3="79837e85-97c4-49a9-a0d6-139d8727844a" targetNamespace="http://schemas.microsoft.com/office/2006/metadata/properties" ma:root="true" ma:fieldsID="ec51b4b1c174a353a327bad6f24ae0b2" ns2:_="" ns3:_="">
    <xsd:import namespace="f7e4f93e-e6bf-434b-9f44-5cf3f51b7100"/>
    <xsd:import namespace="79837e85-97c4-49a9-a0d6-139d872784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4f93e-e6bf-434b-9f44-5cf3f51b7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a6b2b66-40d8-4e06-8a39-adc3ecd451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37e85-97c4-49a9-a0d6-139d872784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cdf6e6-d84b-4e09-9e02-7d9362edd517}" ma:internalName="TaxCatchAll" ma:showField="CatchAllData" ma:web="79837e85-97c4-49a9-a0d6-139d872784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70ED3C-9068-4F5A-B0BC-17D8B5ABC0A4}"/>
</file>

<file path=customXml/itemProps2.xml><?xml version="1.0" encoding="utf-8"?>
<ds:datastoreItem xmlns:ds="http://schemas.openxmlformats.org/officeDocument/2006/customXml" ds:itemID="{BFAD55A4-8303-475F-BD91-AE5EE1590BF1}"/>
</file>

<file path=docProps/app.xml><?xml version="1.0" encoding="utf-8"?>
<Properties xmlns="http://schemas.openxmlformats.org/officeDocument/2006/extended-properties" xmlns:vt="http://schemas.openxmlformats.org/officeDocument/2006/docPropsVTypes">
  <Template>ABC_PPT_Portrait_Template_NoLogo_010714</Template>
  <TotalTime>5993</TotalTime>
  <Words>457</Words>
  <Application>Microsoft Office PowerPoint</Application>
  <PresentationFormat>Custom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ABC_PPT_Portrait_Template_NoLogo_010714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Noel, Matthew R</cp:lastModifiedBy>
  <cp:revision>23</cp:revision>
  <dcterms:created xsi:type="dcterms:W3CDTF">2014-06-12T12:50:56Z</dcterms:created>
  <dcterms:modified xsi:type="dcterms:W3CDTF">2020-01-24T16:11:48Z</dcterms:modified>
</cp:coreProperties>
</file>