
<file path=[Content_Types].xml><?xml version="1.0" encoding="utf-8"?>
<Types xmlns="http://schemas.openxmlformats.org/package/2006/content-types">
  <Default Extension="png" ContentType="image/png"/>
  <Default Extension="tmp"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slideLayouts/slideLayout18.xml" ContentType="application/vnd.openxmlformats-officedocument.presentationml.slideLayout+xml"/>
  <Override PartName="/ppt/slideLayouts/slideLayout17.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7.xml" ContentType="application/vnd.openxmlformats-officedocument.presentationml.slideLayout+xml"/>
  <Override PartName="/ppt/slideLayouts/slideLayout13.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theme/theme1.xml" ContentType="application/vnd.openxmlformats-officedocument.theme+xml"/>
  <Override PartName="/ppt/notesMasters/notesMaster1.xml" ContentType="application/vnd.openxmlformats-officedocument.presentationml.notesMaster+xml"/>
  <Override PartName="/ppt/theme/theme3.xml" ContentType="application/vnd.openxmlformats-officedocument.theme+xml"/>
  <Override PartName="/ppt/handoutMasters/handoutMaster1.xml" ContentType="application/vnd.openxmlformats-officedocument.presentationml.handoutMaster+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ppt/tags/tag1.xml" ContentType="application/vnd.openxmlformats-officedocument.presentationml.tags+xml"/>
  <Override PartName="/docProps/core.xml" ContentType="application/vnd.openxmlformats-package.core-properties+xml"/>
  <Override PartName="/ppt/tags/tag2.xml" ContentType="application/vnd.openxmlformats-officedocument.presentationml.tags+xml"/>
  <Override PartName="/ppt/tags/tag3.xml" ContentType="application/vnd.openxmlformats-officedocument.presentationml.tag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5"/>
  </p:notesMasterIdLst>
  <p:handoutMasterIdLst>
    <p:handoutMasterId r:id="rId6"/>
  </p:handoutMasterIdLst>
  <p:sldIdLst>
    <p:sldId id="297" r:id="rId2"/>
    <p:sldId id="299" r:id="rId3"/>
    <p:sldId id="300" r:id="rId4"/>
  </p:sldIdLst>
  <p:sldSz cx="7772400" cy="10058400"/>
  <p:notesSz cx="7102475" cy="9369425"/>
  <p:defaultTextStyle>
    <a:defPPr>
      <a:defRPr lang="en-US"/>
    </a:defPPr>
    <a:lvl1pPr marL="0" algn="l" defTabSz="1018879" rtl="0" eaLnBrk="1" latinLnBrk="0" hangingPunct="1">
      <a:defRPr sz="21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951" userDrawn="1">
          <p15:clr>
            <a:srgbClr val="A4A3A4"/>
          </p15:clr>
        </p15:guide>
        <p15:guide id="2" pos="223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7"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5AB1C69-6EDB-4FF4-983F-18BD219EF322}">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739" autoAdjust="0"/>
    <p:restoredTop sz="86455" autoAdjust="0"/>
  </p:normalViewPr>
  <p:slideViewPr>
    <p:cSldViewPr snapToGrid="0">
      <p:cViewPr varScale="1">
        <p:scale>
          <a:sx n="63" d="100"/>
          <a:sy n="63" d="100"/>
        </p:scale>
        <p:origin x="2688" y="90"/>
      </p:cViewPr>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howGuides="1">
      <p:cViewPr varScale="1">
        <p:scale>
          <a:sx n="83" d="100"/>
          <a:sy n="83" d="100"/>
        </p:scale>
        <p:origin x="-3816" y="-78"/>
      </p:cViewPr>
      <p:guideLst>
        <p:guide orient="horz" pos="2951"/>
        <p:guide pos="223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commentAuthors" Target="commentAuthors.xml"/><Relationship Id="rId12"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7739" cy="468472"/>
          </a:xfrm>
          <a:prstGeom prst="rect">
            <a:avLst/>
          </a:prstGeom>
        </p:spPr>
        <p:txBody>
          <a:bodyPr vert="horz" lIns="94119" tIns="47060" rIns="94119" bIns="47060" rtlCol="0"/>
          <a:lstStyle>
            <a:lvl1pPr algn="l">
              <a:defRPr sz="1200"/>
            </a:lvl1pPr>
          </a:lstStyle>
          <a:p>
            <a:endParaRPr lang="en-US" dirty="0">
              <a:latin typeface="Arial" panose="020B0604020202020204" pitchFamily="34" charset="0"/>
            </a:endParaRPr>
          </a:p>
        </p:txBody>
      </p:sp>
      <p:sp>
        <p:nvSpPr>
          <p:cNvPr id="3" name="Date Placeholder 2"/>
          <p:cNvSpPr>
            <a:spLocks noGrp="1"/>
          </p:cNvSpPr>
          <p:nvPr>
            <p:ph type="dt" sz="quarter" idx="1"/>
          </p:nvPr>
        </p:nvSpPr>
        <p:spPr>
          <a:xfrm>
            <a:off x="4023093" y="0"/>
            <a:ext cx="3077739" cy="468472"/>
          </a:xfrm>
          <a:prstGeom prst="rect">
            <a:avLst/>
          </a:prstGeom>
        </p:spPr>
        <p:txBody>
          <a:bodyPr vert="horz" lIns="94119" tIns="47060" rIns="94119" bIns="47060" rtlCol="0"/>
          <a:lstStyle>
            <a:lvl1pPr algn="r">
              <a:defRPr sz="1200"/>
            </a:lvl1pPr>
          </a:lstStyle>
          <a:p>
            <a:fld id="{C8A44135-346D-4984-992A-2748774C843D}" type="datetimeFigureOut">
              <a:rPr lang="en-US" smtClean="0">
                <a:latin typeface="Arial" panose="020B0604020202020204" pitchFamily="34" charset="0"/>
              </a:rPr>
              <a:pPr/>
              <a:t>4/16/2018</a:t>
            </a:fld>
            <a:endParaRPr lang="en-US" dirty="0">
              <a:latin typeface="Arial" panose="020B0604020202020204" pitchFamily="34" charset="0"/>
            </a:endParaRPr>
          </a:p>
        </p:txBody>
      </p:sp>
      <p:sp>
        <p:nvSpPr>
          <p:cNvPr id="4" name="Footer Placeholder 3"/>
          <p:cNvSpPr>
            <a:spLocks noGrp="1"/>
          </p:cNvSpPr>
          <p:nvPr>
            <p:ph type="ftr" sz="quarter" idx="2"/>
          </p:nvPr>
        </p:nvSpPr>
        <p:spPr>
          <a:xfrm>
            <a:off x="1" y="8899328"/>
            <a:ext cx="3077739" cy="468472"/>
          </a:xfrm>
          <a:prstGeom prst="rect">
            <a:avLst/>
          </a:prstGeom>
        </p:spPr>
        <p:txBody>
          <a:bodyPr vert="horz" lIns="94119" tIns="47060" rIns="94119" bIns="47060" rtlCol="0" anchor="b"/>
          <a:lstStyle>
            <a:lvl1pPr algn="l">
              <a:defRPr sz="1200"/>
            </a:lvl1pPr>
          </a:lstStyle>
          <a:p>
            <a:endParaRPr lang="en-US" dirty="0">
              <a:latin typeface="Arial" panose="020B0604020202020204" pitchFamily="34" charset="0"/>
            </a:endParaRPr>
          </a:p>
        </p:txBody>
      </p:sp>
      <p:sp>
        <p:nvSpPr>
          <p:cNvPr id="5" name="Slide Number Placeholder 4"/>
          <p:cNvSpPr>
            <a:spLocks noGrp="1"/>
          </p:cNvSpPr>
          <p:nvPr>
            <p:ph type="sldNum" sz="quarter" idx="3"/>
          </p:nvPr>
        </p:nvSpPr>
        <p:spPr>
          <a:xfrm>
            <a:off x="4023093" y="8899328"/>
            <a:ext cx="3077739" cy="468472"/>
          </a:xfrm>
          <a:prstGeom prst="rect">
            <a:avLst/>
          </a:prstGeom>
        </p:spPr>
        <p:txBody>
          <a:bodyPr vert="horz" lIns="94119" tIns="47060" rIns="94119" bIns="47060" rtlCol="0" anchor="b"/>
          <a:lstStyle>
            <a:lvl1pPr algn="r">
              <a:defRPr sz="1200"/>
            </a:lvl1pPr>
          </a:lstStyle>
          <a:p>
            <a:fld id="{BCAAC5F6-A6E1-42E4-A9E7-356BF7413E45}" type="slidenum">
              <a:rPr lang="en-US" smtClean="0">
                <a:latin typeface="Arial" panose="020B0604020202020204" pitchFamily="34" charset="0"/>
              </a:rPr>
              <a:pPr/>
              <a:t>‹#›</a:t>
            </a:fld>
            <a:endParaRPr lang="en-US" dirty="0">
              <a:latin typeface="Arial" panose="020B0604020202020204" pitchFamily="34" charset="0"/>
            </a:endParaRPr>
          </a:p>
        </p:txBody>
      </p:sp>
    </p:spTree>
    <p:extLst>
      <p:ext uri="{BB962C8B-B14F-4D97-AF65-F5344CB8AC3E}">
        <p14:creationId xmlns:p14="http://schemas.microsoft.com/office/powerpoint/2010/main" val="27495694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7739" cy="468472"/>
          </a:xfrm>
          <a:prstGeom prst="rect">
            <a:avLst/>
          </a:prstGeom>
        </p:spPr>
        <p:txBody>
          <a:bodyPr vert="horz" lIns="94119" tIns="47060" rIns="94119" bIns="47060" rtlCol="0"/>
          <a:lstStyle>
            <a:lvl1pPr algn="l">
              <a:defRPr sz="12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4023093" y="0"/>
            <a:ext cx="3077739" cy="468472"/>
          </a:xfrm>
          <a:prstGeom prst="rect">
            <a:avLst/>
          </a:prstGeom>
        </p:spPr>
        <p:txBody>
          <a:bodyPr vert="horz" lIns="94119" tIns="47060" rIns="94119" bIns="47060" rtlCol="0"/>
          <a:lstStyle>
            <a:lvl1pPr algn="r">
              <a:defRPr sz="1200">
                <a:latin typeface="Arial" panose="020B0604020202020204" pitchFamily="34" charset="0"/>
              </a:defRPr>
            </a:lvl1pPr>
          </a:lstStyle>
          <a:p>
            <a:fld id="{69A07C00-4D30-4D5D-9A03-C91B9C1FD54F}" type="datetimeFigureOut">
              <a:rPr lang="en-US" smtClean="0"/>
              <a:pPr/>
              <a:t>4/16/2018</a:t>
            </a:fld>
            <a:endParaRPr lang="en-US" dirty="0"/>
          </a:p>
        </p:txBody>
      </p:sp>
      <p:sp>
        <p:nvSpPr>
          <p:cNvPr id="4" name="Slide Image Placeholder 3"/>
          <p:cNvSpPr>
            <a:spLocks noGrp="1" noRot="1" noChangeAspect="1"/>
          </p:cNvSpPr>
          <p:nvPr>
            <p:ph type="sldImg" idx="2"/>
          </p:nvPr>
        </p:nvSpPr>
        <p:spPr>
          <a:xfrm>
            <a:off x="2193925" y="703263"/>
            <a:ext cx="2714625" cy="3513137"/>
          </a:xfrm>
          <a:prstGeom prst="rect">
            <a:avLst/>
          </a:prstGeom>
          <a:noFill/>
          <a:ln w="12700">
            <a:solidFill>
              <a:prstClr val="black"/>
            </a:solidFill>
          </a:ln>
        </p:spPr>
        <p:txBody>
          <a:bodyPr vert="horz" lIns="94119" tIns="47060" rIns="94119" bIns="47060" rtlCol="0" anchor="ctr"/>
          <a:lstStyle/>
          <a:p>
            <a:endParaRPr lang="en-US" dirty="0"/>
          </a:p>
        </p:txBody>
      </p:sp>
      <p:sp>
        <p:nvSpPr>
          <p:cNvPr id="5" name="Notes Placeholder 4"/>
          <p:cNvSpPr>
            <a:spLocks noGrp="1"/>
          </p:cNvSpPr>
          <p:nvPr>
            <p:ph type="body" sz="quarter" idx="3"/>
          </p:nvPr>
        </p:nvSpPr>
        <p:spPr>
          <a:xfrm>
            <a:off x="710248" y="4450477"/>
            <a:ext cx="5681980" cy="4216242"/>
          </a:xfrm>
          <a:prstGeom prst="rect">
            <a:avLst/>
          </a:prstGeom>
        </p:spPr>
        <p:txBody>
          <a:bodyPr vert="horz" lIns="94119" tIns="47060" rIns="94119" bIns="4706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1" y="8899328"/>
            <a:ext cx="3077739" cy="468472"/>
          </a:xfrm>
          <a:prstGeom prst="rect">
            <a:avLst/>
          </a:prstGeom>
        </p:spPr>
        <p:txBody>
          <a:bodyPr vert="horz" lIns="94119" tIns="47060" rIns="94119" bIns="47060" rtlCol="0" anchor="b"/>
          <a:lstStyle>
            <a:lvl1pPr algn="l">
              <a:defRPr sz="12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4023093" y="8899328"/>
            <a:ext cx="3077739" cy="468472"/>
          </a:xfrm>
          <a:prstGeom prst="rect">
            <a:avLst/>
          </a:prstGeom>
        </p:spPr>
        <p:txBody>
          <a:bodyPr vert="horz" lIns="94119" tIns="47060" rIns="94119" bIns="47060" rtlCol="0" anchor="b"/>
          <a:lstStyle>
            <a:lvl1pPr algn="r">
              <a:defRPr sz="1200">
                <a:latin typeface="Arial" panose="020B0604020202020204" pitchFamily="34" charset="0"/>
              </a:defRPr>
            </a:lvl1pPr>
          </a:lstStyle>
          <a:p>
            <a:fld id="{FB8132A0-C946-4BCE-B355-3FB5DF19E0D3}" type="slidenum">
              <a:rPr lang="en-US" smtClean="0"/>
              <a:pPr/>
              <a:t>‹#›</a:t>
            </a:fld>
            <a:endParaRPr lang="en-US" dirty="0"/>
          </a:p>
        </p:txBody>
      </p:sp>
    </p:spTree>
    <p:extLst>
      <p:ext uri="{BB962C8B-B14F-4D97-AF65-F5344CB8AC3E}">
        <p14:creationId xmlns:p14="http://schemas.microsoft.com/office/powerpoint/2010/main" val="646733796"/>
      </p:ext>
    </p:extLst>
  </p:cSld>
  <p:clrMap bg1="lt1" tx1="dk1" bg2="lt2" tx2="dk2" accent1="accent1" accent2="accent2" accent3="accent3" accent4="accent4" accent5="accent5" accent6="accent6" hlink="hlink" folHlink="folHlink"/>
  <p:notesStyle>
    <a:lvl1pPr marL="0" algn="l" defTabSz="1455542" rtl="0" eaLnBrk="1" latinLnBrk="0" hangingPunct="1">
      <a:defRPr sz="1900" kern="1200">
        <a:solidFill>
          <a:schemeClr val="tx1"/>
        </a:solidFill>
        <a:latin typeface="Arial" panose="020B0604020202020204" pitchFamily="34" charset="0"/>
        <a:ea typeface="+mn-ea"/>
        <a:cs typeface="+mn-cs"/>
      </a:defRPr>
    </a:lvl1pPr>
    <a:lvl2pPr marL="727771" algn="l" defTabSz="1455542" rtl="0" eaLnBrk="1" latinLnBrk="0" hangingPunct="1">
      <a:defRPr sz="1900" kern="1200">
        <a:solidFill>
          <a:schemeClr val="tx1"/>
        </a:solidFill>
        <a:latin typeface="Arial" panose="020B0604020202020204" pitchFamily="34" charset="0"/>
        <a:ea typeface="+mn-ea"/>
        <a:cs typeface="+mn-cs"/>
      </a:defRPr>
    </a:lvl2pPr>
    <a:lvl3pPr marL="1455542" algn="l" defTabSz="1455542" rtl="0" eaLnBrk="1" latinLnBrk="0" hangingPunct="1">
      <a:defRPr sz="1900" kern="1200">
        <a:solidFill>
          <a:schemeClr val="tx1"/>
        </a:solidFill>
        <a:latin typeface="Arial" panose="020B0604020202020204" pitchFamily="34" charset="0"/>
        <a:ea typeface="+mn-ea"/>
        <a:cs typeface="+mn-cs"/>
      </a:defRPr>
    </a:lvl3pPr>
    <a:lvl4pPr marL="2183313" algn="l" defTabSz="1455542" rtl="0" eaLnBrk="1" latinLnBrk="0" hangingPunct="1">
      <a:defRPr sz="1900" kern="1200">
        <a:solidFill>
          <a:schemeClr val="tx1"/>
        </a:solidFill>
        <a:latin typeface="Arial" panose="020B0604020202020204" pitchFamily="34" charset="0"/>
        <a:ea typeface="+mn-ea"/>
        <a:cs typeface="+mn-cs"/>
      </a:defRPr>
    </a:lvl4pPr>
    <a:lvl5pPr marL="2911084" algn="l" defTabSz="1455542" rtl="0" eaLnBrk="1" latinLnBrk="0" hangingPunct="1">
      <a:defRPr sz="1900" kern="1200">
        <a:solidFill>
          <a:schemeClr val="tx1"/>
        </a:solidFill>
        <a:latin typeface="Arial" panose="020B0604020202020204" pitchFamily="34" charset="0"/>
        <a:ea typeface="+mn-ea"/>
        <a:cs typeface="+mn-cs"/>
      </a:defRPr>
    </a:lvl5pPr>
    <a:lvl6pPr marL="3638855" algn="l" defTabSz="1455542" rtl="0" eaLnBrk="1" latinLnBrk="0" hangingPunct="1">
      <a:defRPr sz="1900" kern="1200">
        <a:solidFill>
          <a:schemeClr val="tx1"/>
        </a:solidFill>
        <a:latin typeface="+mn-lt"/>
        <a:ea typeface="+mn-ea"/>
        <a:cs typeface="+mn-cs"/>
      </a:defRPr>
    </a:lvl6pPr>
    <a:lvl7pPr marL="4366626" algn="l" defTabSz="1455542" rtl="0" eaLnBrk="1" latinLnBrk="0" hangingPunct="1">
      <a:defRPr sz="1900" kern="1200">
        <a:solidFill>
          <a:schemeClr val="tx1"/>
        </a:solidFill>
        <a:latin typeface="+mn-lt"/>
        <a:ea typeface="+mn-ea"/>
        <a:cs typeface="+mn-cs"/>
      </a:defRPr>
    </a:lvl7pPr>
    <a:lvl8pPr marL="5094397" algn="l" defTabSz="1455542" rtl="0" eaLnBrk="1" latinLnBrk="0" hangingPunct="1">
      <a:defRPr sz="1900" kern="1200">
        <a:solidFill>
          <a:schemeClr val="tx1"/>
        </a:solidFill>
        <a:latin typeface="+mn-lt"/>
        <a:ea typeface="+mn-ea"/>
        <a:cs typeface="+mn-cs"/>
      </a:defRPr>
    </a:lvl8pPr>
    <a:lvl9pPr marL="5822168" algn="l" defTabSz="1455542" rtl="0" eaLnBrk="1" latinLnBrk="0" hangingPunct="1">
      <a:defRPr sz="1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advisory.com/"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advisory.com/"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Instructions">
    <p:spTree>
      <p:nvGrpSpPr>
        <p:cNvPr id="1" name=""/>
        <p:cNvGrpSpPr/>
        <p:nvPr/>
      </p:nvGrpSpPr>
      <p:grpSpPr>
        <a:xfrm>
          <a:off x="0" y="0"/>
          <a:ext cx="0" cy="0"/>
          <a:chOff x="0" y="0"/>
          <a:chExt cx="0" cy="0"/>
        </a:xfrm>
      </p:grpSpPr>
      <p:sp>
        <p:nvSpPr>
          <p:cNvPr id="22" name="Rectangle 21"/>
          <p:cNvSpPr/>
          <p:nvPr userDrawn="1"/>
        </p:nvSpPr>
        <p:spPr bwMode="gray">
          <a:xfrm>
            <a:off x="457200" y="457200"/>
            <a:ext cx="6858000" cy="401986"/>
          </a:xfrm>
          <a:prstGeom prst="rect">
            <a:avLst/>
          </a:prstGeom>
          <a:solidFill>
            <a:srgbClr val="009900"/>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spcBef>
                <a:spcPts val="500"/>
              </a:spcBef>
            </a:pPr>
            <a:r>
              <a:rPr lang="en-US" sz="1200" b="1" dirty="0" smtClean="0">
                <a:solidFill>
                  <a:schemeClr val="bg1"/>
                </a:solidFill>
              </a:rPr>
              <a:t>Delete Page </a:t>
            </a:r>
            <a:r>
              <a:rPr lang="en-US" sz="1200" b="1" dirty="0">
                <a:solidFill>
                  <a:schemeClr val="bg1"/>
                </a:solidFill>
              </a:rPr>
              <a:t>A</a:t>
            </a:r>
            <a:r>
              <a:rPr lang="en-US" sz="1200" b="1" dirty="0" smtClean="0">
                <a:solidFill>
                  <a:schemeClr val="bg1"/>
                </a:solidFill>
              </a:rPr>
              <a:t>fter Reading   |   2018</a:t>
            </a:r>
            <a:r>
              <a:rPr lang="en-US" sz="1200" b="1" baseline="0" dirty="0" smtClean="0">
                <a:solidFill>
                  <a:schemeClr val="bg1"/>
                </a:solidFill>
              </a:rPr>
              <a:t> Template Edition</a:t>
            </a:r>
            <a:endParaRPr lang="en-US" sz="1200" b="1" dirty="0" smtClean="0">
              <a:solidFill>
                <a:schemeClr val="bg1"/>
              </a:solidFill>
            </a:endParaRPr>
          </a:p>
        </p:txBody>
      </p:sp>
      <p:sp>
        <p:nvSpPr>
          <p:cNvPr id="23" name="Rectangle 22"/>
          <p:cNvSpPr/>
          <p:nvPr userDrawn="1"/>
        </p:nvSpPr>
        <p:spPr bwMode="gray">
          <a:xfrm>
            <a:off x="457201" y="995529"/>
            <a:ext cx="3239854" cy="8548522"/>
          </a:xfrm>
          <a:prstGeom prst="rect">
            <a:avLst/>
          </a:prstGeom>
          <a:solidFill>
            <a:schemeClr val="accent4"/>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endParaRPr>
          </a:p>
        </p:txBody>
      </p:sp>
      <p:sp>
        <p:nvSpPr>
          <p:cNvPr id="24" name="TextBox 23"/>
          <p:cNvSpPr txBox="1"/>
          <p:nvPr userDrawn="1"/>
        </p:nvSpPr>
        <p:spPr bwMode="gray">
          <a:xfrm>
            <a:off x="730388" y="2924709"/>
            <a:ext cx="3029982" cy="997196"/>
          </a:xfrm>
          <a:prstGeom prst="rect">
            <a:avLst/>
          </a:prstGeom>
          <a:noFill/>
        </p:spPr>
        <p:txBody>
          <a:bodyPr wrap="square" lIns="0" tIns="0" rIns="0" bIns="0" rtlCol="0">
            <a:spAutoFit/>
          </a:bodyPr>
          <a:lstStyle/>
          <a:p>
            <a:pPr>
              <a:lnSpc>
                <a:spcPct val="90000"/>
              </a:lnSpc>
              <a:spcBef>
                <a:spcPts val="500"/>
              </a:spcBef>
            </a:pPr>
            <a:r>
              <a:rPr lang="en-US" sz="4200" b="1" dirty="0" smtClean="0">
                <a:solidFill>
                  <a:schemeClr val="bg1"/>
                </a:solidFill>
              </a:rPr>
              <a:t>Standard</a:t>
            </a:r>
            <a:r>
              <a:rPr lang="en-US" sz="4200" dirty="0" smtClean="0">
                <a:solidFill>
                  <a:schemeClr val="bg1"/>
                </a:solidFill>
              </a:rPr>
              <a:t> </a:t>
            </a:r>
            <a:r>
              <a:rPr lang="en-US" sz="3000" dirty="0" smtClean="0">
                <a:solidFill>
                  <a:schemeClr val="bg1"/>
                </a:solidFill>
              </a:rPr>
              <a:t>Portrait</a:t>
            </a:r>
          </a:p>
        </p:txBody>
      </p:sp>
      <p:cxnSp>
        <p:nvCxnSpPr>
          <p:cNvPr id="25" name="Straight Connector 24"/>
          <p:cNvCxnSpPr/>
          <p:nvPr userDrawn="1"/>
        </p:nvCxnSpPr>
        <p:spPr bwMode="gray">
          <a:xfrm>
            <a:off x="730389" y="4200063"/>
            <a:ext cx="2966666"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userDrawn="1"/>
        </p:nvSpPr>
        <p:spPr bwMode="gray">
          <a:xfrm>
            <a:off x="730388" y="4788384"/>
            <a:ext cx="2457128" cy="492443"/>
          </a:xfrm>
          <a:prstGeom prst="rect">
            <a:avLst/>
          </a:prstGeom>
          <a:noFill/>
        </p:spPr>
        <p:txBody>
          <a:bodyPr wrap="square" lIns="0" tIns="0" rIns="0" bIns="0" rtlCol="0">
            <a:spAutoFit/>
          </a:bodyPr>
          <a:lstStyle/>
          <a:p>
            <a:pPr>
              <a:spcBef>
                <a:spcPts val="500"/>
              </a:spcBef>
            </a:pPr>
            <a:r>
              <a:rPr lang="en-US" sz="1600" dirty="0" smtClean="0">
                <a:solidFill>
                  <a:schemeClr val="bg1"/>
                </a:solidFill>
              </a:rPr>
              <a:t>Long documents that have a cover:</a:t>
            </a:r>
          </a:p>
        </p:txBody>
      </p:sp>
      <p:sp>
        <p:nvSpPr>
          <p:cNvPr id="27" name="TextBox 26"/>
          <p:cNvSpPr txBox="1"/>
          <p:nvPr userDrawn="1"/>
        </p:nvSpPr>
        <p:spPr bwMode="gray">
          <a:xfrm>
            <a:off x="900540" y="5493268"/>
            <a:ext cx="1344839" cy="1613262"/>
          </a:xfrm>
          <a:prstGeom prst="rect">
            <a:avLst/>
          </a:prstGeom>
          <a:noFill/>
        </p:spPr>
        <p:txBody>
          <a:bodyPr wrap="square" lIns="0" tIns="0" rIns="0" bIns="0" rtlCol="0">
            <a:spAutoFit/>
          </a:bodyPr>
          <a:lstStyle/>
          <a:p>
            <a:pPr marL="112713" indent="-112713">
              <a:spcBef>
                <a:spcPts val="500"/>
              </a:spcBef>
              <a:buFont typeface="Arial" panose="020B0604020202020204" pitchFamily="34" charset="0"/>
              <a:buChar char="•"/>
            </a:pPr>
            <a:r>
              <a:rPr lang="en-US" sz="1400" dirty="0" smtClean="0">
                <a:solidFill>
                  <a:schemeClr val="bg1"/>
                </a:solidFill>
              </a:rPr>
              <a:t>Studies</a:t>
            </a:r>
          </a:p>
          <a:p>
            <a:pPr marL="112713" indent="-112713">
              <a:spcBef>
                <a:spcPts val="500"/>
              </a:spcBef>
              <a:buFont typeface="Arial" panose="020B0604020202020204" pitchFamily="34" charset="0"/>
              <a:buChar char="•"/>
            </a:pPr>
            <a:r>
              <a:rPr lang="en-US" sz="1400" dirty="0" smtClean="0">
                <a:solidFill>
                  <a:schemeClr val="bg1"/>
                </a:solidFill>
              </a:rPr>
              <a:t>White papers</a:t>
            </a:r>
          </a:p>
          <a:p>
            <a:pPr marL="112713" indent="-112713">
              <a:spcBef>
                <a:spcPts val="500"/>
              </a:spcBef>
              <a:buFont typeface="Arial" panose="020B0604020202020204" pitchFamily="34" charset="0"/>
              <a:buChar char="•"/>
            </a:pPr>
            <a:r>
              <a:rPr lang="en-US" sz="1400" dirty="0" smtClean="0">
                <a:solidFill>
                  <a:schemeClr val="bg1"/>
                </a:solidFill>
              </a:rPr>
              <a:t>Research</a:t>
            </a:r>
          </a:p>
          <a:p>
            <a:pPr marL="112713" indent="-112713">
              <a:spcBef>
                <a:spcPts val="500"/>
              </a:spcBef>
              <a:buFont typeface="Arial" panose="020B0604020202020204" pitchFamily="34" charset="0"/>
              <a:buChar char="•"/>
            </a:pPr>
            <a:r>
              <a:rPr lang="en-US" sz="1400" dirty="0" smtClean="0">
                <a:solidFill>
                  <a:schemeClr val="bg1"/>
                </a:solidFill>
              </a:rPr>
              <a:t>Toolkits</a:t>
            </a:r>
          </a:p>
          <a:p>
            <a:pPr marL="112713" indent="-112713">
              <a:spcBef>
                <a:spcPts val="500"/>
              </a:spcBef>
              <a:buFont typeface="Arial" panose="020B0604020202020204" pitchFamily="34" charset="0"/>
              <a:buChar char="•"/>
            </a:pPr>
            <a:r>
              <a:rPr lang="en-US" sz="1400" dirty="0" smtClean="0">
                <a:solidFill>
                  <a:schemeClr val="bg1"/>
                </a:solidFill>
              </a:rPr>
              <a:t>Manuals</a:t>
            </a:r>
          </a:p>
          <a:p>
            <a:pPr marL="112713" indent="-112713">
              <a:spcBef>
                <a:spcPts val="500"/>
              </a:spcBef>
              <a:buFont typeface="Arial" panose="020B0604020202020204" pitchFamily="34" charset="0"/>
              <a:buChar char="•"/>
            </a:pPr>
            <a:r>
              <a:rPr lang="en-US" sz="1400" dirty="0" smtClean="0">
                <a:solidFill>
                  <a:schemeClr val="bg1"/>
                </a:solidFill>
              </a:rPr>
              <a:t>Assessments</a:t>
            </a:r>
          </a:p>
        </p:txBody>
      </p:sp>
      <p:sp>
        <p:nvSpPr>
          <p:cNvPr id="28" name="Text Placeholder 7"/>
          <p:cNvSpPr txBox="1">
            <a:spLocks/>
          </p:cNvSpPr>
          <p:nvPr userDrawn="1"/>
        </p:nvSpPr>
        <p:spPr bwMode="gray">
          <a:xfrm>
            <a:off x="730387" y="7531618"/>
            <a:ext cx="2841487" cy="702756"/>
          </a:xfrm>
          <a:prstGeom prst="rect">
            <a:avLst/>
          </a:prstGeom>
        </p:spPr>
        <p:txBody>
          <a:bodyPr vert="horz" wrap="square" lIns="0" tIns="0" rIns="0" bIns="0" rtlCol="0">
            <a:spAutoFit/>
          </a:bodyPr>
          <a:lstStyle>
            <a:lvl1pPr marL="1143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1pPr>
            <a:lvl2pPr marL="2286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2pPr>
            <a:lvl3pPr marL="3429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3pPr>
            <a:lvl4pPr marL="4572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4pPr>
            <a:lvl5pPr marL="571500" indent="-114300" algn="l" defTabSz="640080" rtl="0" eaLnBrk="1" latinLnBrk="0" hangingPunct="1">
              <a:spcBef>
                <a:spcPts val="500"/>
              </a:spcBef>
              <a:buSzPct val="100000"/>
              <a:buFont typeface="Arial" panose="020B0604020202020204" pitchFamily="34" charset="0"/>
              <a:buChar char="•"/>
              <a:defRPr sz="900" kern="1200" baseline="0">
                <a:solidFill>
                  <a:schemeClr val="tx1"/>
                </a:solidFill>
                <a:latin typeface="+mn-lt"/>
                <a:ea typeface="+mn-ea"/>
                <a:cs typeface="+mn-cs"/>
              </a:defRPr>
            </a:lvl5pPr>
            <a:lvl6pPr marL="687388" indent="-117475"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6pPr>
            <a:lvl7pPr marL="801688" indent="-112713"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7pPr>
            <a:lvl8pPr marL="914400" indent="-112713"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8pPr>
            <a:lvl9pPr marL="1027113" indent="-112713" algn="l" defTabSz="640080" rtl="0" eaLnBrk="1" latinLnBrk="0" hangingPunct="1">
              <a:spcBef>
                <a:spcPts val="500"/>
              </a:spcBef>
              <a:buClr>
                <a:schemeClr val="tx1"/>
              </a:buClr>
              <a:buSzPct val="100000"/>
              <a:buFont typeface="Arial" panose="020B0604020202020204" pitchFamily="34" charset="0"/>
              <a:buChar char="•"/>
              <a:defRPr sz="900" kern="1200">
                <a:solidFill>
                  <a:schemeClr val="tx1"/>
                </a:solidFill>
                <a:latin typeface="+mn-lt"/>
                <a:ea typeface="+mn-ea"/>
                <a:cs typeface="+mn-cs"/>
              </a:defRPr>
            </a:lvl9pPr>
          </a:lstStyle>
          <a:p>
            <a:pPr marL="0" indent="0" algn="l">
              <a:spcBef>
                <a:spcPts val="2400"/>
              </a:spcBef>
              <a:buNone/>
            </a:pPr>
            <a:r>
              <a:rPr lang="en-US" sz="1300" b="1" dirty="0">
                <a:solidFill>
                  <a:schemeClr val="bg1"/>
                </a:solidFill>
              </a:rPr>
              <a:t>Need help? </a:t>
            </a:r>
            <a:endParaRPr lang="en-US" sz="1300" b="1" dirty="0" smtClean="0">
              <a:solidFill>
                <a:schemeClr val="bg1"/>
              </a:solidFill>
            </a:endParaRPr>
          </a:p>
          <a:p>
            <a:pPr marL="0" indent="0" algn="l">
              <a:spcBef>
                <a:spcPts val="800"/>
              </a:spcBef>
              <a:buNone/>
            </a:pPr>
            <a:r>
              <a:rPr lang="en-US" sz="1300" dirty="0" smtClean="0">
                <a:solidFill>
                  <a:schemeClr val="bg1"/>
                </a:solidFill>
              </a:rPr>
              <a:t>Visit </a:t>
            </a:r>
            <a:r>
              <a:rPr lang="en-US" sz="1300" b="1" dirty="0" smtClean="0">
                <a:solidFill>
                  <a:schemeClr val="bg1"/>
                </a:solidFill>
              </a:rPr>
              <a:t>portals.advisory.com/</a:t>
            </a:r>
            <a:r>
              <a:rPr lang="en-US" sz="1300" b="1" dirty="0" err="1" smtClean="0">
                <a:solidFill>
                  <a:schemeClr val="bg1"/>
                </a:solidFill>
              </a:rPr>
              <a:t>dss</a:t>
            </a:r>
            <a:r>
              <a:rPr lang="en-US" sz="1300" dirty="0" smtClean="0">
                <a:solidFill>
                  <a:schemeClr val="bg1"/>
                </a:solidFill>
              </a:rPr>
              <a:t> </a:t>
            </a:r>
            <a:r>
              <a:rPr lang="en-US" sz="1300" dirty="0">
                <a:solidFill>
                  <a:schemeClr val="bg1"/>
                </a:solidFill>
              </a:rPr>
              <a:t>or email </a:t>
            </a:r>
            <a:r>
              <a:rPr lang="en-US" sz="1300" b="1" dirty="0" smtClean="0">
                <a:solidFill>
                  <a:schemeClr val="bg1"/>
                </a:solidFill>
              </a:rPr>
              <a:t>DSS_Requests@advisory.com</a:t>
            </a:r>
            <a:endParaRPr lang="en-US" sz="1300" b="1" dirty="0">
              <a:solidFill>
                <a:schemeClr val="bg1"/>
              </a:solidFill>
            </a:endParaRPr>
          </a:p>
        </p:txBody>
      </p:sp>
      <p:sp>
        <p:nvSpPr>
          <p:cNvPr id="29" name="TextBox 28"/>
          <p:cNvSpPr txBox="1"/>
          <p:nvPr userDrawn="1"/>
        </p:nvSpPr>
        <p:spPr bwMode="gray">
          <a:xfrm>
            <a:off x="5206449" y="5375939"/>
            <a:ext cx="2113935" cy="123111"/>
          </a:xfrm>
          <a:prstGeom prst="rect">
            <a:avLst/>
          </a:prstGeom>
          <a:noFill/>
        </p:spPr>
        <p:txBody>
          <a:bodyPr wrap="square" lIns="0" tIns="0" rIns="0" bIns="0" rtlCol="0">
            <a:spAutoFit/>
          </a:bodyPr>
          <a:lstStyle/>
          <a:p>
            <a:pPr algn="r">
              <a:spcBef>
                <a:spcPts val="500"/>
              </a:spcBef>
            </a:pPr>
            <a:r>
              <a:rPr lang="en-US" sz="800" dirty="0" smtClean="0">
                <a:latin typeface="+mn-lt"/>
                <a:cs typeface="Arial" panose="020B0604020202020204" pitchFamily="34" charset="0"/>
              </a:rPr>
              <a:t>Page </a:t>
            </a:r>
            <a:r>
              <a:rPr lang="en-US" sz="800" dirty="0">
                <a:latin typeface="+mn-lt"/>
                <a:cs typeface="Arial" panose="020B0604020202020204" pitchFamily="34" charset="0"/>
              </a:rPr>
              <a:t>Size: 8.5ꞌꞌ x 11ꞌꞌ </a:t>
            </a:r>
          </a:p>
        </p:txBody>
      </p:sp>
      <p:pic>
        <p:nvPicPr>
          <p:cNvPr id="30" name="Picture 2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3892633" y="6056074"/>
            <a:ext cx="3378588" cy="2175685"/>
          </a:xfrm>
          <a:prstGeom prst="rect">
            <a:avLst/>
          </a:prstGeom>
        </p:spPr>
      </p:pic>
      <p:grpSp>
        <p:nvGrpSpPr>
          <p:cNvPr id="38" name="Group 37"/>
          <p:cNvGrpSpPr/>
          <p:nvPr userDrawn="1"/>
        </p:nvGrpSpPr>
        <p:grpSpPr bwMode="gray">
          <a:xfrm>
            <a:off x="3924821" y="995529"/>
            <a:ext cx="3346400" cy="4295145"/>
            <a:chOff x="2730500" y="2697350"/>
            <a:chExt cx="4419600" cy="5672611"/>
          </a:xfrm>
        </p:grpSpPr>
        <p:pic>
          <p:nvPicPr>
            <p:cNvPr id="39" name="Picture 38" descr="Screen Clippi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2882900" y="2849750"/>
              <a:ext cx="4267200" cy="5520211"/>
            </a:xfrm>
            <a:prstGeom prst="rect">
              <a:avLst/>
            </a:prstGeom>
            <a:ln w="12700">
              <a:solidFill>
                <a:schemeClr val="accent3"/>
              </a:solidFill>
            </a:ln>
          </p:spPr>
        </p:pic>
        <p:pic>
          <p:nvPicPr>
            <p:cNvPr id="40" name="Picture 39" descr="Screen Clippi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2730500" y="2697350"/>
              <a:ext cx="4267200" cy="5520211"/>
            </a:xfrm>
            <a:prstGeom prst="rect">
              <a:avLst/>
            </a:prstGeom>
            <a:ln w="12700">
              <a:solidFill>
                <a:schemeClr val="accent3"/>
              </a:solidFill>
            </a:ln>
          </p:spPr>
        </p:pic>
      </p:grpSp>
      <p:sp>
        <p:nvSpPr>
          <p:cNvPr id="43" name="Rectangle 42"/>
          <p:cNvSpPr/>
          <p:nvPr userDrawn="1"/>
        </p:nvSpPr>
        <p:spPr bwMode="gray">
          <a:xfrm>
            <a:off x="303213" y="1589773"/>
            <a:ext cx="2276103" cy="740693"/>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endParaRPr>
          </a:p>
        </p:txBody>
      </p:sp>
      <p:pic>
        <p:nvPicPr>
          <p:cNvPr id="44" name="Picture 43"/>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577988" y="1589774"/>
            <a:ext cx="1941620" cy="740692"/>
          </a:xfrm>
          <a:prstGeom prst="rect">
            <a:avLst/>
          </a:prstGeom>
        </p:spPr>
      </p:pic>
    </p:spTree>
    <p:extLst>
      <p:ext uri="{BB962C8B-B14F-4D97-AF65-F5344CB8AC3E}">
        <p14:creationId xmlns:p14="http://schemas.microsoft.com/office/powerpoint/2010/main" val="249739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cxnSp>
        <p:nvCxnSpPr>
          <p:cNvPr id="23" name="Straight Connector 22"/>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8" name="Title 1"/>
          <p:cNvSpPr>
            <a:spLocks noGrp="1"/>
          </p:cNvSpPr>
          <p:nvPr>
            <p:ph type="title" hasCustomPrompt="1"/>
          </p:nvPr>
        </p:nvSpPr>
        <p:spPr bwMode="gray">
          <a:xfrm>
            <a:off x="457612" y="729525"/>
            <a:ext cx="6858000" cy="307777"/>
          </a:xfrm>
        </p:spPr>
        <p:txBody>
          <a:bodyPr/>
          <a:lstStyle>
            <a:lvl1pPr>
              <a:defRPr/>
            </a:lvl1pPr>
          </a:lstStyle>
          <a:p>
            <a:r>
              <a:rPr lang="en-US" dirty="0" smtClean="0"/>
              <a:t>Page Title – Arial 20pt Regular, Use Title Case</a:t>
            </a:r>
            <a:endParaRPr lang="en-US" dirty="0"/>
          </a:p>
        </p:txBody>
      </p:sp>
      <p:sp>
        <p:nvSpPr>
          <p:cNvPr id="9" name="Text Placeholder 4"/>
          <p:cNvSpPr>
            <a:spLocks noGrp="1"/>
          </p:cNvSpPr>
          <p:nvPr>
            <p:ph type="body" sz="quarter" idx="25" hasCustomPrompt="1"/>
          </p:nvPr>
        </p:nvSpPr>
        <p:spPr bwMode="gray">
          <a:xfrm>
            <a:off x="457200" y="1135856"/>
            <a:ext cx="6858412"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10" name="Text Placeholder 4"/>
          <p:cNvSpPr>
            <a:spLocks noGrp="1"/>
          </p:cNvSpPr>
          <p:nvPr>
            <p:ph type="body" sz="quarter" idx="26" hasCustomPrompt="1"/>
          </p:nvPr>
        </p:nvSpPr>
        <p:spPr bwMode="gray">
          <a:xfrm>
            <a:off x="457612" y="458112"/>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11" name="Text Placeholder 6"/>
          <p:cNvSpPr>
            <a:spLocks noGrp="1"/>
          </p:cNvSpPr>
          <p:nvPr>
            <p:ph type="body" sz="quarter" idx="27" hasCustomPrompt="1"/>
          </p:nvPr>
        </p:nvSpPr>
        <p:spPr bwMode="gray">
          <a:xfrm>
            <a:off x="5961888" y="9321156"/>
            <a:ext cx="1353312" cy="230832"/>
          </a:xfrm>
        </p:spPr>
        <p:txBody>
          <a:bodyPr rIns="0" bIns="0" anchor="b" anchorCtr="0"/>
          <a:lstStyle>
            <a:lvl1pPr marL="0" indent="0">
              <a:spcBef>
                <a:spcPts val="0"/>
              </a:spcBef>
              <a:buNone/>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12" name="Text Placeholder 6"/>
          <p:cNvSpPr>
            <a:spLocks noGrp="1"/>
          </p:cNvSpPr>
          <p:nvPr>
            <p:ph type="body" sz="quarter" idx="28" hasCustomPrompt="1"/>
          </p:nvPr>
        </p:nvSpPr>
        <p:spPr bwMode="gray">
          <a:xfrm>
            <a:off x="457200" y="9398100"/>
            <a:ext cx="2615184" cy="153888"/>
          </a:xfrm>
        </p:spPr>
        <p:txBody>
          <a:bodyPr lIns="0" rIns="0" bIns="0" anchor="b" anchorCtr="0"/>
          <a:lstStyle>
            <a:lvl1pPr marL="91440" indent="-91440">
              <a:spcBef>
                <a:spcPts val="100"/>
              </a:spcBef>
              <a:buFont typeface="+mj-lt"/>
              <a:buAutoNum type="arabicParenR"/>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Tree>
  </p:cSld>
  <p:clrMapOvr>
    <a:masterClrMapping/>
  </p:clrMapOvr>
  <p:extLst mod="1">
    <p:ext uri="{DCECCB84-F9BA-43D5-87BE-67443E8EF086}">
      <p15:sldGuideLst xmlns:p15="http://schemas.microsoft.com/office/powerpoint/2012/main">
        <p15:guide id="1" orient="horz" pos="656" userDrawn="1">
          <p15:clr>
            <a:srgbClr val="FBAE40"/>
          </p15:clr>
        </p15:guide>
        <p15:guide id="2" orient="horz" pos="716"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Top and Bottom">
    <p:spTree>
      <p:nvGrpSpPr>
        <p:cNvPr id="1" name=""/>
        <p:cNvGrpSpPr/>
        <p:nvPr/>
      </p:nvGrpSpPr>
      <p:grpSpPr>
        <a:xfrm>
          <a:off x="0" y="0"/>
          <a:ext cx="0" cy="0"/>
          <a:chOff x="0" y="0"/>
          <a:chExt cx="0" cy="0"/>
        </a:xfrm>
      </p:grpSpPr>
      <p:sp>
        <p:nvSpPr>
          <p:cNvPr id="13" name="Text Placeholder 3"/>
          <p:cNvSpPr>
            <a:spLocks noGrp="1"/>
          </p:cNvSpPr>
          <p:nvPr>
            <p:ph type="body" sz="quarter" idx="28" hasCustomPrompt="1"/>
          </p:nvPr>
        </p:nvSpPr>
        <p:spPr bwMode="gray">
          <a:xfrm>
            <a:off x="457611" y="1135856"/>
            <a:ext cx="6858000" cy="230832"/>
          </a:xfrm>
        </p:spPr>
        <p:txBody>
          <a:bodyPr/>
          <a:lstStyle>
            <a:lvl1pPr marL="0" indent="0">
              <a:spcBef>
                <a:spcPts val="0"/>
              </a:spcBef>
              <a:buNone/>
              <a:defRPr sz="1500">
                <a:solidFill>
                  <a:schemeClr val="accent3"/>
                </a:solidFill>
              </a:defRPr>
            </a:lvl1pPr>
          </a:lstStyle>
          <a:p>
            <a:pPr lvl="0"/>
            <a:r>
              <a:rPr lang="en-US" dirty="0" smtClean="0"/>
              <a:t>Page Subtitle – Arial 15pt Regular, Use Title Case</a:t>
            </a:r>
          </a:p>
        </p:txBody>
      </p:sp>
      <p:sp>
        <p:nvSpPr>
          <p:cNvPr id="14" name="Text Placeholder 7"/>
          <p:cNvSpPr>
            <a:spLocks noGrp="1"/>
          </p:cNvSpPr>
          <p:nvPr>
            <p:ph type="body" sz="quarter" idx="29" hasCustomPrompt="1"/>
          </p:nvPr>
        </p:nvSpPr>
        <p:spPr bwMode="gray">
          <a:xfrm>
            <a:off x="457612" y="458112"/>
            <a:ext cx="2926080" cy="138499"/>
          </a:xfrm>
        </p:spPr>
        <p:txBody>
          <a:bodyPr/>
          <a:lstStyle>
            <a:lvl1pPr marL="0" indent="0">
              <a:spcBef>
                <a:spcPts val="0"/>
              </a:spcBef>
              <a:buNone/>
              <a:defRPr sz="900" baseline="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Arial 9pt Regular, Use Title Case</a:t>
            </a:r>
          </a:p>
        </p:txBody>
      </p:sp>
      <p:sp>
        <p:nvSpPr>
          <p:cNvPr id="3" name="Text Placeholder 2"/>
          <p:cNvSpPr>
            <a:spLocks noGrp="1"/>
          </p:cNvSpPr>
          <p:nvPr>
            <p:ph type="body" sz="quarter" idx="36" hasCustomPrompt="1"/>
          </p:nvPr>
        </p:nvSpPr>
        <p:spPr bwMode="gray">
          <a:xfrm>
            <a:off x="713581" y="1743572"/>
            <a:ext cx="5943600" cy="979564"/>
          </a:xfrm>
        </p:spPr>
        <p:txBody>
          <a:bodyPr>
            <a:noAutofit/>
          </a:bodyPr>
          <a:lstStyle>
            <a:lvl1pPr marL="0" marR="0" indent="0" algn="l" defTabSz="1018879" rtl="0" eaLnBrk="1" fontAlgn="auto" latinLnBrk="0" hangingPunct="1">
              <a:lnSpc>
                <a:spcPct val="110000"/>
              </a:lnSpc>
              <a:spcBef>
                <a:spcPts val="800"/>
              </a:spcBef>
              <a:spcAft>
                <a:spcPts val="0"/>
              </a:spcAft>
              <a:buClrTx/>
              <a:buSzTx/>
              <a:buFont typeface="Arial" pitchFamily="34" charset="0"/>
              <a:buNone/>
              <a:tabLst/>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marL="0" marR="0" lvl="0" indent="0" algn="l" defTabSz="1018879" rtl="0" eaLnBrk="1" fontAlgn="auto" latinLnBrk="0" hangingPunct="1">
              <a:lnSpc>
                <a:spcPct val="110000"/>
              </a:lnSpc>
              <a:spcBef>
                <a:spcPts val="800"/>
              </a:spcBef>
              <a:spcAft>
                <a:spcPts val="0"/>
              </a:spcAft>
              <a:buClrTx/>
              <a:buSzTx/>
              <a:buFont typeface="Arial" pitchFamily="34" charset="0"/>
              <a:buNone/>
              <a:tabLst/>
              <a:defRPr/>
            </a:pPr>
            <a:r>
              <a:rPr lang="en-US" dirty="0" smtClean="0"/>
              <a:t>DO NOT ALTER BOX PLACEMENT OR WIDTH           Section Text – Arial 10pt Regular. Click to add MAX NUMBER OF LINES IS 6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5" name="Text Placeholder 4"/>
          <p:cNvSpPr>
            <a:spLocks noGrp="1"/>
          </p:cNvSpPr>
          <p:nvPr>
            <p:ph type="body" sz="quarter" idx="37" hasCustomPrompt="1"/>
          </p:nvPr>
        </p:nvSpPr>
        <p:spPr bwMode="gray">
          <a:xfrm>
            <a:off x="713581" y="7253618"/>
            <a:ext cx="5943600" cy="1311962"/>
          </a:xfrm>
        </p:spPr>
        <p:txBody>
          <a:bodyPr>
            <a:noAutofit/>
          </a:bodyPr>
          <a:lstStyle>
            <a:lvl1pPr marL="0" indent="0">
              <a:lnSpc>
                <a:spcPct val="110000"/>
              </a:lnSpc>
              <a:spcBef>
                <a:spcPts val="800"/>
              </a:spcBef>
              <a:buNone/>
              <a:defRPr baseline="0">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lvl="0"/>
            <a:r>
              <a:rPr lang="en-US" dirty="0" smtClean="0"/>
              <a:t>DO NOT ALTER BOX PLACEMENT OR WIDTH            Section Text – Arial 10pt Regular. Click to add MAX NUMBER OF LINES IS 12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7" name="Picture Placeholder 6"/>
          <p:cNvSpPr>
            <a:spLocks noGrp="1"/>
          </p:cNvSpPr>
          <p:nvPr>
            <p:ph type="pic" sz="quarter" idx="38" hasCustomPrompt="1"/>
          </p:nvPr>
        </p:nvSpPr>
        <p:spPr bwMode="gray">
          <a:xfrm>
            <a:off x="713581" y="3115047"/>
            <a:ext cx="5760720" cy="379476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5962299" y="9321156"/>
            <a:ext cx="1353312" cy="230832"/>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457199" y="9398101"/>
            <a:ext cx="2615184" cy="153888"/>
          </a:xfrm>
        </p:spPr>
        <p:txBody>
          <a:bodyPr anchor="b" anchorCtr="0"/>
          <a:lstStyle>
            <a:lvl1pPr marL="91440" indent="-91440">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457611" y="729525"/>
            <a:ext cx="6858000" cy="307777"/>
          </a:xfrm>
        </p:spPr>
        <p:txBody>
          <a:bodyPr/>
          <a:lstStyle>
            <a:lvl1pPr>
              <a:defRPr/>
            </a:lvl1pPr>
          </a:lstStyle>
          <a:p>
            <a:r>
              <a:rPr lang="en-US" dirty="0" smtClean="0"/>
              <a:t>Page Title – Arial 20pt Regular, Use Title Case</a:t>
            </a:r>
            <a:endParaRPr lang="en-US" dirty="0"/>
          </a:p>
        </p:txBody>
      </p:sp>
      <p:cxnSp>
        <p:nvCxnSpPr>
          <p:cNvPr id="12" name="Straight Connector 11"/>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69018566"/>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097">
          <p15:clr>
            <a:srgbClr val="FBAE40"/>
          </p15:clr>
        </p15:guide>
        <p15:guide id="2" pos="449" userDrawn="1">
          <p15:clr>
            <a:srgbClr val="FBAE40"/>
          </p15:clr>
        </p15:guide>
        <p15:guide id="0" orient="horz" pos="716" userDrawn="1">
          <p15:clr>
            <a:srgbClr val="FBAE40"/>
          </p15:clr>
        </p15:guide>
        <p15:guide id="3" orient="horz" pos="656"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Top">
    <p:spTree>
      <p:nvGrpSpPr>
        <p:cNvPr id="1" name=""/>
        <p:cNvGrpSpPr/>
        <p:nvPr/>
      </p:nvGrpSpPr>
      <p:grpSpPr>
        <a:xfrm>
          <a:off x="0" y="0"/>
          <a:ext cx="0" cy="0"/>
          <a:chOff x="0" y="0"/>
          <a:chExt cx="0" cy="0"/>
        </a:xfrm>
      </p:grpSpPr>
      <p:sp>
        <p:nvSpPr>
          <p:cNvPr id="13" name="Text Placeholder 3"/>
          <p:cNvSpPr>
            <a:spLocks noGrp="1"/>
          </p:cNvSpPr>
          <p:nvPr>
            <p:ph type="body" sz="quarter" idx="28" hasCustomPrompt="1"/>
          </p:nvPr>
        </p:nvSpPr>
        <p:spPr bwMode="gray">
          <a:xfrm>
            <a:off x="457611" y="1135856"/>
            <a:ext cx="6858000" cy="230832"/>
          </a:xfrm>
        </p:spPr>
        <p:txBody>
          <a:bodyPr/>
          <a:lstStyle>
            <a:lvl1pPr marL="0" indent="0">
              <a:spcBef>
                <a:spcPts val="0"/>
              </a:spcBef>
              <a:buNone/>
              <a:defRPr sz="1500">
                <a:solidFill>
                  <a:schemeClr val="accent3"/>
                </a:solidFill>
              </a:defRPr>
            </a:lvl1pPr>
          </a:lstStyle>
          <a:p>
            <a:pPr lvl="0"/>
            <a:r>
              <a:rPr lang="en-US" dirty="0" smtClean="0"/>
              <a:t>Page Subtitle – Arial 15pt Regular, Use Title Case</a:t>
            </a:r>
          </a:p>
        </p:txBody>
      </p:sp>
      <p:sp>
        <p:nvSpPr>
          <p:cNvPr id="14" name="Text Placeholder 7"/>
          <p:cNvSpPr>
            <a:spLocks noGrp="1"/>
          </p:cNvSpPr>
          <p:nvPr>
            <p:ph type="body" sz="quarter" idx="29" hasCustomPrompt="1"/>
          </p:nvPr>
        </p:nvSpPr>
        <p:spPr bwMode="gray">
          <a:xfrm>
            <a:off x="457612" y="458112"/>
            <a:ext cx="2926080" cy="138499"/>
          </a:xfrm>
        </p:spPr>
        <p:txBody>
          <a:bodyPr/>
          <a:lstStyle>
            <a:lvl1pPr marL="0" indent="0">
              <a:spcBef>
                <a:spcPts val="0"/>
              </a:spcBef>
              <a:buNone/>
              <a:defRPr sz="900" baseline="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Arial 9pt Regular, Use Title Case</a:t>
            </a:r>
          </a:p>
        </p:txBody>
      </p:sp>
      <p:sp>
        <p:nvSpPr>
          <p:cNvPr id="3" name="Text Placeholder 2"/>
          <p:cNvSpPr>
            <a:spLocks noGrp="1"/>
          </p:cNvSpPr>
          <p:nvPr>
            <p:ph type="body" sz="quarter" idx="36" hasCustomPrompt="1"/>
          </p:nvPr>
        </p:nvSpPr>
        <p:spPr bwMode="gray">
          <a:xfrm>
            <a:off x="713581" y="1743572"/>
            <a:ext cx="5943600" cy="3046988"/>
          </a:xfrm>
        </p:spPr>
        <p:txBody>
          <a:bodyPr>
            <a:spAutoFit/>
          </a:bodyPr>
          <a:lstStyle>
            <a:lvl1pPr marL="0" marR="0" indent="0" algn="l" defTabSz="1018879" rtl="0" eaLnBrk="1" fontAlgn="auto" latinLnBrk="0" hangingPunct="1">
              <a:lnSpc>
                <a:spcPct val="110000"/>
              </a:lnSpc>
              <a:spcBef>
                <a:spcPts val="800"/>
              </a:spcBef>
              <a:spcAft>
                <a:spcPts val="0"/>
              </a:spcAft>
              <a:buClrTx/>
              <a:buSzTx/>
              <a:buFont typeface="Arial" pitchFamily="34" charset="0"/>
              <a:buNone/>
              <a:tabLst/>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marL="0" marR="0" lvl="0" indent="0" algn="l" defTabSz="1018879" rtl="0" eaLnBrk="1" fontAlgn="auto" latinLnBrk="0" hangingPunct="1">
              <a:lnSpc>
                <a:spcPct val="110000"/>
              </a:lnSpc>
              <a:spcBef>
                <a:spcPts val="800"/>
              </a:spcBef>
              <a:spcAft>
                <a:spcPts val="0"/>
              </a:spcAft>
              <a:buClrTx/>
              <a:buSzTx/>
              <a:buFont typeface="Arial" pitchFamily="34" charset="0"/>
              <a:buNone/>
              <a:tabLst/>
              <a:defRPr/>
            </a:pPr>
            <a:r>
              <a:rPr lang="en-US" dirty="0" smtClean="0"/>
              <a:t>DO NOT ALTER BOX PLACEMENT OR WIDTH           Section Text – Arial 10pt Regular. Click to add MAX NUMBER OF LINES IS 18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7" name="Picture Placeholder 6"/>
          <p:cNvSpPr>
            <a:spLocks noGrp="1"/>
          </p:cNvSpPr>
          <p:nvPr>
            <p:ph type="pic" sz="quarter" idx="38" hasCustomPrompt="1"/>
          </p:nvPr>
        </p:nvSpPr>
        <p:spPr bwMode="gray">
          <a:xfrm>
            <a:off x="713581" y="5102768"/>
            <a:ext cx="5760720" cy="379476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5962299" y="9321156"/>
            <a:ext cx="1353312" cy="230832"/>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457199" y="9398101"/>
            <a:ext cx="2615184" cy="153888"/>
          </a:xfrm>
        </p:spPr>
        <p:txBody>
          <a:bodyPr anchor="b" anchorCtr="0"/>
          <a:lstStyle>
            <a:lvl1pPr marL="91440" indent="-91440">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457611" y="729525"/>
            <a:ext cx="6858000" cy="307777"/>
          </a:xfrm>
        </p:spPr>
        <p:txBody>
          <a:bodyPr/>
          <a:lstStyle>
            <a:lvl1pPr>
              <a:defRPr/>
            </a:lvl1pPr>
          </a:lstStyle>
          <a:p>
            <a:r>
              <a:rPr lang="en-US" dirty="0" smtClean="0"/>
              <a:t>Page Title – Arial 20pt Regular, Use Title Case</a:t>
            </a:r>
            <a:endParaRPr lang="en-US" dirty="0"/>
          </a:p>
        </p:txBody>
      </p:sp>
      <p:cxnSp>
        <p:nvCxnSpPr>
          <p:cNvPr id="12" name="Straight Connector 11"/>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723370575"/>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097">
          <p15:clr>
            <a:srgbClr val="FBAE40"/>
          </p15:clr>
        </p15:guide>
        <p15:guide id="2" pos="449">
          <p15:clr>
            <a:srgbClr val="FBAE40"/>
          </p15:clr>
        </p15:guide>
        <p15:guide id="3" orient="horz" pos="716">
          <p15:clr>
            <a:srgbClr val="FBAE40"/>
          </p15:clr>
        </p15:guide>
        <p15:guide id="4" orient="horz" pos="656">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Bottom">
    <p:spTree>
      <p:nvGrpSpPr>
        <p:cNvPr id="1" name=""/>
        <p:cNvGrpSpPr/>
        <p:nvPr/>
      </p:nvGrpSpPr>
      <p:grpSpPr>
        <a:xfrm>
          <a:off x="0" y="0"/>
          <a:ext cx="0" cy="0"/>
          <a:chOff x="0" y="0"/>
          <a:chExt cx="0" cy="0"/>
        </a:xfrm>
      </p:grpSpPr>
      <p:sp>
        <p:nvSpPr>
          <p:cNvPr id="13" name="Text Placeholder 3"/>
          <p:cNvSpPr>
            <a:spLocks noGrp="1"/>
          </p:cNvSpPr>
          <p:nvPr>
            <p:ph type="body" sz="quarter" idx="28" hasCustomPrompt="1"/>
          </p:nvPr>
        </p:nvSpPr>
        <p:spPr bwMode="gray">
          <a:xfrm>
            <a:off x="457611" y="1135856"/>
            <a:ext cx="6858000" cy="230832"/>
          </a:xfrm>
        </p:spPr>
        <p:txBody>
          <a:bodyPr/>
          <a:lstStyle>
            <a:lvl1pPr marL="0" indent="0">
              <a:spcBef>
                <a:spcPts val="0"/>
              </a:spcBef>
              <a:buNone/>
              <a:defRPr sz="1500">
                <a:solidFill>
                  <a:schemeClr val="accent3"/>
                </a:solidFill>
              </a:defRPr>
            </a:lvl1pPr>
          </a:lstStyle>
          <a:p>
            <a:pPr lvl="0"/>
            <a:r>
              <a:rPr lang="en-US" dirty="0" smtClean="0"/>
              <a:t>Page Subtitle – Arial 15pt Regular, Use Title Case</a:t>
            </a:r>
          </a:p>
        </p:txBody>
      </p:sp>
      <p:sp>
        <p:nvSpPr>
          <p:cNvPr id="14" name="Text Placeholder 7"/>
          <p:cNvSpPr>
            <a:spLocks noGrp="1"/>
          </p:cNvSpPr>
          <p:nvPr>
            <p:ph type="body" sz="quarter" idx="29" hasCustomPrompt="1"/>
          </p:nvPr>
        </p:nvSpPr>
        <p:spPr bwMode="gray">
          <a:xfrm>
            <a:off x="457612" y="458112"/>
            <a:ext cx="2926080" cy="138499"/>
          </a:xfrm>
        </p:spPr>
        <p:txBody>
          <a:bodyPr/>
          <a:lstStyle>
            <a:lvl1pPr marL="0" indent="0">
              <a:spcBef>
                <a:spcPts val="0"/>
              </a:spcBef>
              <a:buNone/>
              <a:defRPr sz="900" baseline="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Arial 9pt Regular, Use Title Case</a:t>
            </a:r>
          </a:p>
        </p:txBody>
      </p:sp>
      <p:sp>
        <p:nvSpPr>
          <p:cNvPr id="3" name="Text Placeholder 2"/>
          <p:cNvSpPr>
            <a:spLocks noGrp="1"/>
          </p:cNvSpPr>
          <p:nvPr>
            <p:ph type="body" sz="quarter" idx="36" hasCustomPrompt="1"/>
          </p:nvPr>
        </p:nvSpPr>
        <p:spPr bwMode="gray">
          <a:xfrm>
            <a:off x="713581" y="5899759"/>
            <a:ext cx="5943600" cy="3046988"/>
          </a:xfrm>
        </p:spPr>
        <p:txBody>
          <a:bodyPr>
            <a:spAutoFit/>
          </a:bodyPr>
          <a:lstStyle>
            <a:lvl1pPr marL="0" marR="0" indent="0" algn="l" defTabSz="1018879" rtl="0" eaLnBrk="1" fontAlgn="auto" latinLnBrk="0" hangingPunct="1">
              <a:lnSpc>
                <a:spcPct val="110000"/>
              </a:lnSpc>
              <a:spcBef>
                <a:spcPts val="800"/>
              </a:spcBef>
              <a:spcAft>
                <a:spcPts val="0"/>
              </a:spcAft>
              <a:buClrTx/>
              <a:buSzTx/>
              <a:buFont typeface="Arial" pitchFamily="34" charset="0"/>
              <a:buNone/>
              <a:tabLst/>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marL="0" marR="0" lvl="0" indent="0" algn="l" defTabSz="1018879" rtl="0" eaLnBrk="1" fontAlgn="auto" latinLnBrk="0" hangingPunct="1">
              <a:lnSpc>
                <a:spcPct val="110000"/>
              </a:lnSpc>
              <a:spcBef>
                <a:spcPts val="800"/>
              </a:spcBef>
              <a:spcAft>
                <a:spcPts val="0"/>
              </a:spcAft>
              <a:buClrTx/>
              <a:buSzTx/>
              <a:buFont typeface="Arial" pitchFamily="34" charset="0"/>
              <a:buNone/>
              <a:tabLst/>
              <a:defRPr/>
            </a:pPr>
            <a:r>
              <a:rPr lang="en-US" dirty="0" smtClean="0"/>
              <a:t>DO NOT ALTER BOX PLACEMENT OR WIDTH           Section Text – Arial 10pt Regular. Click to add MAX NUMBER OF LINES IS 18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7" name="Picture Placeholder 6"/>
          <p:cNvSpPr>
            <a:spLocks noGrp="1"/>
          </p:cNvSpPr>
          <p:nvPr>
            <p:ph type="pic" sz="quarter" idx="38" hasCustomPrompt="1"/>
          </p:nvPr>
        </p:nvSpPr>
        <p:spPr bwMode="gray">
          <a:xfrm>
            <a:off x="713581" y="1743869"/>
            <a:ext cx="5760720" cy="379476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5962299" y="9321156"/>
            <a:ext cx="1353312" cy="230832"/>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457199" y="9398101"/>
            <a:ext cx="2615184" cy="153888"/>
          </a:xfrm>
        </p:spPr>
        <p:txBody>
          <a:bodyPr anchor="b" anchorCtr="0"/>
          <a:lstStyle>
            <a:lvl1pPr marL="91440" indent="-91440">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457611" y="729525"/>
            <a:ext cx="6858000" cy="307777"/>
          </a:xfrm>
        </p:spPr>
        <p:txBody>
          <a:bodyPr/>
          <a:lstStyle>
            <a:lvl1pPr>
              <a:defRPr/>
            </a:lvl1pPr>
          </a:lstStyle>
          <a:p>
            <a:r>
              <a:rPr lang="en-US" dirty="0" smtClean="0"/>
              <a:t>Page Title – Arial 20pt Regular, Use Title Case</a:t>
            </a:r>
            <a:endParaRPr lang="en-US" dirty="0"/>
          </a:p>
        </p:txBody>
      </p:sp>
      <p:cxnSp>
        <p:nvCxnSpPr>
          <p:cNvPr id="12" name="Straight Connector 11"/>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31231485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097">
          <p15:clr>
            <a:srgbClr val="FBAE40"/>
          </p15:clr>
        </p15:guide>
        <p15:guide id="2" pos="449">
          <p15:clr>
            <a:srgbClr val="FBAE40"/>
          </p15:clr>
        </p15:guide>
        <p15:guide id="3" orient="horz" pos="716">
          <p15:clr>
            <a:srgbClr val="FBAE40"/>
          </p15:clr>
        </p15:guide>
        <p15:guide id="4" orient="horz" pos="656">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Standard">
    <p:spTree>
      <p:nvGrpSpPr>
        <p:cNvPr id="1" name=""/>
        <p:cNvGrpSpPr/>
        <p:nvPr/>
      </p:nvGrpSpPr>
      <p:grpSpPr>
        <a:xfrm>
          <a:off x="0" y="0"/>
          <a:ext cx="0" cy="0"/>
          <a:chOff x="0" y="0"/>
          <a:chExt cx="0" cy="0"/>
        </a:xfrm>
      </p:grpSpPr>
      <p:cxnSp>
        <p:nvCxnSpPr>
          <p:cNvPr id="13" name="Straight Connector 12"/>
          <p:cNvCxnSpPr/>
          <p:nvPr userDrawn="1"/>
        </p:nvCxnSpPr>
        <p:spPr bwMode="gray">
          <a:xfrm>
            <a:off x="2329643" y="1285874"/>
            <a:ext cx="0" cy="7896226"/>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9" name="Title 1"/>
          <p:cNvSpPr>
            <a:spLocks noGrp="1"/>
          </p:cNvSpPr>
          <p:nvPr>
            <p:ph type="title" hasCustomPrompt="1"/>
          </p:nvPr>
        </p:nvSpPr>
        <p:spPr bwMode="gray">
          <a:xfrm>
            <a:off x="457612" y="729525"/>
            <a:ext cx="6858000" cy="307777"/>
          </a:xfrm>
        </p:spPr>
        <p:txBody>
          <a:bodyPr/>
          <a:lstStyle>
            <a:lvl1pPr>
              <a:defRPr/>
            </a:lvl1pPr>
          </a:lstStyle>
          <a:p>
            <a:r>
              <a:rPr lang="en-US" dirty="0" smtClean="0"/>
              <a:t>Page Title – Arial 20pt Regular, Use Title Case</a:t>
            </a:r>
            <a:endParaRPr lang="en-US" dirty="0"/>
          </a:p>
        </p:txBody>
      </p:sp>
      <p:sp>
        <p:nvSpPr>
          <p:cNvPr id="20" name="Text Placeholder 4"/>
          <p:cNvSpPr>
            <a:spLocks noGrp="1"/>
          </p:cNvSpPr>
          <p:nvPr>
            <p:ph type="body" sz="quarter" idx="25" hasCustomPrompt="1"/>
          </p:nvPr>
        </p:nvSpPr>
        <p:spPr bwMode="gray">
          <a:xfrm>
            <a:off x="2466975" y="1285874"/>
            <a:ext cx="4851400"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21" name="Text Placeholder 4"/>
          <p:cNvSpPr>
            <a:spLocks noGrp="1"/>
          </p:cNvSpPr>
          <p:nvPr>
            <p:ph type="body" sz="quarter" idx="26" hasCustomPrompt="1"/>
          </p:nvPr>
        </p:nvSpPr>
        <p:spPr bwMode="gray">
          <a:xfrm>
            <a:off x="457200" y="457994"/>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23" name="Text Placeholder 3"/>
          <p:cNvSpPr>
            <a:spLocks noGrp="1"/>
          </p:cNvSpPr>
          <p:nvPr>
            <p:ph type="body" sz="quarter" idx="48" hasCustomPrompt="1"/>
          </p:nvPr>
        </p:nvSpPr>
        <p:spPr bwMode="gray">
          <a:xfrm>
            <a:off x="460188" y="1285874"/>
            <a:ext cx="1828800" cy="7896226"/>
          </a:xfrm>
        </p:spPr>
        <p:txBody>
          <a:bodyPr>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26" name="Text Placeholder 6"/>
          <p:cNvSpPr>
            <a:spLocks noGrp="1"/>
          </p:cNvSpPr>
          <p:nvPr>
            <p:ph type="body" sz="quarter" idx="49" hasCustomPrompt="1"/>
          </p:nvPr>
        </p:nvSpPr>
        <p:spPr bwMode="gray">
          <a:xfrm>
            <a:off x="5961888" y="9321156"/>
            <a:ext cx="1353312" cy="230832"/>
          </a:xfrm>
        </p:spPr>
        <p:txBody>
          <a:bodyPr rIns="0" bIns="0" anchor="b" anchorCtr="0"/>
          <a:lstStyle>
            <a:lvl1pPr marL="0" indent="0">
              <a:spcBef>
                <a:spcPts val="0"/>
              </a:spcBef>
              <a:buNone/>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7" name="Text Placeholder 6"/>
          <p:cNvSpPr>
            <a:spLocks noGrp="1"/>
          </p:cNvSpPr>
          <p:nvPr>
            <p:ph type="body" sz="quarter" idx="50" hasCustomPrompt="1"/>
          </p:nvPr>
        </p:nvSpPr>
        <p:spPr bwMode="gray">
          <a:xfrm>
            <a:off x="457200" y="9398100"/>
            <a:ext cx="2615184" cy="153888"/>
          </a:xfrm>
        </p:spPr>
        <p:txBody>
          <a:bodyPr lIns="0" rIns="0" bIns="0" anchor="b" anchorCtr="0"/>
          <a:lstStyle>
            <a:lvl1pPr marL="91440" indent="-91440">
              <a:spcBef>
                <a:spcPts val="100"/>
              </a:spcBef>
              <a:buFont typeface="+mj-lt"/>
              <a:buAutoNum type="arabicParenR"/>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cxnSp>
        <p:nvCxnSpPr>
          <p:cNvPr id="11" name="Straight Connector 10"/>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Sld>
  <p:clrMapOvr>
    <a:masterClrMapping/>
  </p:clrMapOvr>
  <p:extLst mod="1">
    <p:ext uri="{DCECCB84-F9BA-43D5-87BE-67443E8EF086}">
      <p15:sldGuideLst xmlns:p15="http://schemas.microsoft.com/office/powerpoint/2012/main">
        <p15:guide id="1" orient="horz" pos="654" userDrawn="1">
          <p15:clr>
            <a:srgbClr val="FBAE40"/>
          </p15:clr>
        </p15:guide>
        <p15:guide id="2" orient="horz" pos="808" userDrawn="1">
          <p15:clr>
            <a:srgbClr val="FBAE40"/>
          </p15:clr>
        </p15:guide>
        <p15:guide id="3" pos="1551" userDrawn="1">
          <p15:clr>
            <a:srgbClr val="FBAE40"/>
          </p15:clr>
        </p15:guide>
        <p15:guide id="4" orient="horz" pos="5786"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 Standard Two Slides">
    <p:spTree>
      <p:nvGrpSpPr>
        <p:cNvPr id="1" name=""/>
        <p:cNvGrpSpPr/>
        <p:nvPr/>
      </p:nvGrpSpPr>
      <p:grpSpPr>
        <a:xfrm>
          <a:off x="0" y="0"/>
          <a:ext cx="0" cy="0"/>
          <a:chOff x="0" y="0"/>
          <a:chExt cx="0" cy="0"/>
        </a:xfrm>
      </p:grpSpPr>
      <p:cxnSp>
        <p:nvCxnSpPr>
          <p:cNvPr id="17" name="Straight Connector 16"/>
          <p:cNvCxnSpPr/>
          <p:nvPr userDrawn="1"/>
        </p:nvCxnSpPr>
        <p:spPr bwMode="gray">
          <a:xfrm>
            <a:off x="2329643" y="1279525"/>
            <a:ext cx="0" cy="3721608"/>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6" name="Title 1"/>
          <p:cNvSpPr>
            <a:spLocks noGrp="1"/>
          </p:cNvSpPr>
          <p:nvPr>
            <p:ph type="title" hasCustomPrompt="1"/>
          </p:nvPr>
        </p:nvSpPr>
        <p:spPr bwMode="gray">
          <a:xfrm>
            <a:off x="457612" y="729525"/>
            <a:ext cx="6858000" cy="307777"/>
          </a:xfrm>
        </p:spPr>
        <p:txBody>
          <a:bodyPr/>
          <a:lstStyle>
            <a:lvl1pPr>
              <a:defRPr/>
            </a:lvl1pPr>
          </a:lstStyle>
          <a:p>
            <a:r>
              <a:rPr lang="en-US" dirty="0" smtClean="0"/>
              <a:t>Page Title – Arial 20pt Regular, Use Title Case</a:t>
            </a:r>
            <a:endParaRPr lang="en-US" dirty="0"/>
          </a:p>
        </p:txBody>
      </p:sp>
      <p:sp>
        <p:nvSpPr>
          <p:cNvPr id="27" name="Text Placeholder 4"/>
          <p:cNvSpPr>
            <a:spLocks noGrp="1"/>
          </p:cNvSpPr>
          <p:nvPr>
            <p:ph type="body" sz="quarter" idx="25" hasCustomPrompt="1"/>
          </p:nvPr>
        </p:nvSpPr>
        <p:spPr bwMode="gray">
          <a:xfrm>
            <a:off x="2462213" y="1284041"/>
            <a:ext cx="4858034"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29" name="Text Placeholder 4"/>
          <p:cNvSpPr>
            <a:spLocks noGrp="1"/>
          </p:cNvSpPr>
          <p:nvPr>
            <p:ph type="body" sz="quarter" idx="26" hasCustomPrompt="1"/>
          </p:nvPr>
        </p:nvSpPr>
        <p:spPr bwMode="gray">
          <a:xfrm>
            <a:off x="457612" y="458112"/>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33" name="Text Placeholder 4"/>
          <p:cNvSpPr>
            <a:spLocks noGrp="1"/>
          </p:cNvSpPr>
          <p:nvPr>
            <p:ph type="body" sz="quarter" idx="53" hasCustomPrompt="1"/>
          </p:nvPr>
        </p:nvSpPr>
        <p:spPr bwMode="gray">
          <a:xfrm>
            <a:off x="2462213" y="1531691"/>
            <a:ext cx="4858034" cy="184666"/>
          </a:xfrm>
        </p:spPr>
        <p:txBody>
          <a:bodyPr/>
          <a:lstStyle>
            <a:lvl1pPr marL="0" indent="0">
              <a:spcBef>
                <a:spcPts val="0"/>
              </a:spcBef>
              <a:buNone/>
              <a:defRPr sz="1200" i="1">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Sub-Subtitle – Arial 12pt Regular Italic, Use Title Case</a:t>
            </a:r>
          </a:p>
        </p:txBody>
      </p:sp>
      <p:sp>
        <p:nvSpPr>
          <p:cNvPr id="36" name="Text Placeholder 3"/>
          <p:cNvSpPr>
            <a:spLocks noGrp="1"/>
          </p:cNvSpPr>
          <p:nvPr>
            <p:ph type="body" sz="quarter" idx="54" hasCustomPrompt="1"/>
          </p:nvPr>
        </p:nvSpPr>
        <p:spPr bwMode="gray">
          <a:xfrm>
            <a:off x="460188" y="1284677"/>
            <a:ext cx="1828800" cy="3708901"/>
          </a:xfrm>
        </p:spPr>
        <p:txBody>
          <a:bodyPr>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37" name="Text Placeholder 4"/>
          <p:cNvSpPr>
            <a:spLocks noGrp="1"/>
          </p:cNvSpPr>
          <p:nvPr>
            <p:ph type="body" sz="quarter" idx="55" hasCustomPrompt="1"/>
          </p:nvPr>
        </p:nvSpPr>
        <p:spPr bwMode="gray">
          <a:xfrm>
            <a:off x="2462213" y="5463667"/>
            <a:ext cx="4853399"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39" name="Text Placeholder 4"/>
          <p:cNvSpPr>
            <a:spLocks noGrp="1"/>
          </p:cNvSpPr>
          <p:nvPr>
            <p:ph type="body" sz="quarter" idx="56" hasCustomPrompt="1"/>
          </p:nvPr>
        </p:nvSpPr>
        <p:spPr bwMode="gray">
          <a:xfrm>
            <a:off x="2462213" y="5711317"/>
            <a:ext cx="4853399" cy="184666"/>
          </a:xfrm>
        </p:spPr>
        <p:txBody>
          <a:bodyPr/>
          <a:lstStyle>
            <a:lvl1pPr marL="0" indent="0">
              <a:spcBef>
                <a:spcPts val="0"/>
              </a:spcBef>
              <a:buNone/>
              <a:defRPr sz="1200" i="1">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Sub-Subtitle – Arial 12pt Regular Italic, Use Title Case</a:t>
            </a:r>
          </a:p>
        </p:txBody>
      </p:sp>
      <p:cxnSp>
        <p:nvCxnSpPr>
          <p:cNvPr id="40" name="Straight Connector 39"/>
          <p:cNvCxnSpPr/>
          <p:nvPr userDrawn="1"/>
        </p:nvCxnSpPr>
        <p:spPr bwMode="gray">
          <a:xfrm>
            <a:off x="2329643" y="5463667"/>
            <a:ext cx="0" cy="3721608"/>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41" name="Text Placeholder 3"/>
          <p:cNvSpPr>
            <a:spLocks noGrp="1"/>
          </p:cNvSpPr>
          <p:nvPr>
            <p:ph type="body" sz="quarter" idx="57" hasCustomPrompt="1"/>
          </p:nvPr>
        </p:nvSpPr>
        <p:spPr bwMode="gray">
          <a:xfrm>
            <a:off x="457612" y="5463667"/>
            <a:ext cx="1828800" cy="3721608"/>
          </a:xfrm>
        </p:spPr>
        <p:txBody>
          <a:bodyPr>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44" name="Text Placeholder 6"/>
          <p:cNvSpPr>
            <a:spLocks noGrp="1"/>
          </p:cNvSpPr>
          <p:nvPr>
            <p:ph type="body" sz="quarter" idx="58" hasCustomPrompt="1"/>
          </p:nvPr>
        </p:nvSpPr>
        <p:spPr bwMode="gray">
          <a:xfrm>
            <a:off x="5961888" y="9321156"/>
            <a:ext cx="1353312" cy="230832"/>
          </a:xfrm>
        </p:spPr>
        <p:txBody>
          <a:bodyPr rIns="0" bIns="0" anchor="b" anchorCtr="0"/>
          <a:lstStyle>
            <a:lvl1pPr marL="0" indent="0">
              <a:spcBef>
                <a:spcPts val="0"/>
              </a:spcBef>
              <a:buNone/>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45" name="Text Placeholder 6"/>
          <p:cNvSpPr>
            <a:spLocks noGrp="1"/>
          </p:cNvSpPr>
          <p:nvPr>
            <p:ph type="body" sz="quarter" idx="59" hasCustomPrompt="1"/>
          </p:nvPr>
        </p:nvSpPr>
        <p:spPr bwMode="gray">
          <a:xfrm>
            <a:off x="457612" y="9398100"/>
            <a:ext cx="2615184" cy="153888"/>
          </a:xfrm>
        </p:spPr>
        <p:txBody>
          <a:bodyPr lIns="0" rIns="0" bIns="0" anchor="b" anchorCtr="0"/>
          <a:lstStyle>
            <a:lvl1pPr marL="91440" indent="-91440">
              <a:spcBef>
                <a:spcPts val="100"/>
              </a:spcBef>
              <a:buFont typeface="+mj-lt"/>
              <a:buAutoNum type="arabicParenR"/>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cxnSp>
        <p:nvCxnSpPr>
          <p:cNvPr id="16" name="Straight Connector 15"/>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Sld>
  <p:clrMapOvr>
    <a:masterClrMapping/>
  </p:clrMapOvr>
  <p:extLst mod="1">
    <p:ext uri="{DCECCB84-F9BA-43D5-87BE-67443E8EF086}">
      <p15:sldGuideLst xmlns:p15="http://schemas.microsoft.com/office/powerpoint/2012/main">
        <p15:guide id="1" orient="horz" pos="654" userDrawn="1">
          <p15:clr>
            <a:srgbClr val="FBAE40"/>
          </p15:clr>
        </p15:guide>
        <p15:guide id="2" orient="horz" pos="808" userDrawn="1">
          <p15:clr>
            <a:srgbClr val="FBAE40"/>
          </p15:clr>
        </p15:guide>
        <p15:guide id="3" orient="horz" pos="3440" userDrawn="1">
          <p15:clr>
            <a:srgbClr val="FBAE40"/>
          </p15:clr>
        </p15:guide>
        <p15:guide id="4" pos="1551" userDrawn="1">
          <p15:clr>
            <a:srgbClr val="FBAE40"/>
          </p15:clr>
        </p15:guide>
        <p15:guide id="5" orient="horz" pos="5786" userDrawn="1">
          <p15:clr>
            <a:srgbClr val="FBAE40"/>
          </p15:clr>
        </p15:guide>
        <p15:guide id="6" orient="horz" pos="3149"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ox Text: Standard">
    <p:spTree>
      <p:nvGrpSpPr>
        <p:cNvPr id="1" name=""/>
        <p:cNvGrpSpPr/>
        <p:nvPr/>
      </p:nvGrpSpPr>
      <p:grpSpPr>
        <a:xfrm>
          <a:off x="0" y="0"/>
          <a:ext cx="0" cy="0"/>
          <a:chOff x="0" y="0"/>
          <a:chExt cx="0" cy="0"/>
        </a:xfrm>
      </p:grpSpPr>
      <p:cxnSp>
        <p:nvCxnSpPr>
          <p:cNvPr id="19" name="Straight Connector 18"/>
          <p:cNvCxnSpPr/>
          <p:nvPr userDrawn="1"/>
        </p:nvCxnSpPr>
        <p:spPr bwMode="gray">
          <a:xfrm>
            <a:off x="2462213" y="1066294"/>
            <a:ext cx="48545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0" name="Text Placeholder 2"/>
          <p:cNvSpPr>
            <a:spLocks noGrp="1"/>
          </p:cNvSpPr>
          <p:nvPr>
            <p:ph type="body" sz="quarter" idx="47" hasCustomPrompt="1"/>
          </p:nvPr>
        </p:nvSpPr>
        <p:spPr bwMode="gray">
          <a:xfrm>
            <a:off x="458788" y="458112"/>
            <a:ext cx="1874520" cy="9093876"/>
          </a:xfrm>
          <a:ln w="19050">
            <a:solidFill>
              <a:schemeClr val="accent3"/>
            </a:solidFill>
            <a:miter lim="800000"/>
          </a:ln>
        </p:spPr>
        <p:txBody>
          <a:bodyPr lIns="137160" tIns="137160" rIns="137160" bIns="137160">
            <a:noAutofit/>
          </a:bodyPr>
          <a:lstStyle>
            <a:lvl1pPr marL="0" indent="0">
              <a:buNone/>
              <a:defRPr sz="1100" b="1">
                <a:solidFill>
                  <a:schemeClr val="accent3"/>
                </a:solidFill>
              </a:defRPr>
            </a:lvl1pPr>
            <a:lvl2pPr marL="112713" indent="0">
              <a:buNone/>
              <a:defRPr sz="1100" b="1">
                <a:solidFill>
                  <a:schemeClr val="accent3"/>
                </a:solidFill>
              </a:defRPr>
            </a:lvl2pPr>
            <a:lvl3pPr marL="230187" indent="0">
              <a:buNone/>
              <a:defRPr sz="1100" b="1">
                <a:solidFill>
                  <a:schemeClr val="accent3"/>
                </a:solidFill>
              </a:defRPr>
            </a:lvl3pPr>
            <a:lvl4pPr marL="342900" indent="0">
              <a:buNone/>
              <a:defRPr sz="1100" b="1">
                <a:solidFill>
                  <a:schemeClr val="accent3"/>
                </a:solidFill>
              </a:defRPr>
            </a:lvl4pPr>
            <a:lvl5pPr marL="458787" indent="0">
              <a:buNone/>
              <a:defRPr sz="1100" b="1">
                <a:solidFill>
                  <a:schemeClr val="accent3"/>
                </a:solidFill>
              </a:defRPr>
            </a:lvl5pPr>
          </a:lstStyle>
          <a:p>
            <a:pPr lvl="0"/>
            <a:r>
              <a:rPr lang="en-US" dirty="0" smtClean="0"/>
              <a:t>Box Title – Arial 11pt</a:t>
            </a:r>
          </a:p>
        </p:txBody>
      </p:sp>
      <p:sp>
        <p:nvSpPr>
          <p:cNvPr id="13" name="Title 1"/>
          <p:cNvSpPr>
            <a:spLocks noGrp="1"/>
          </p:cNvSpPr>
          <p:nvPr>
            <p:ph type="title" hasCustomPrompt="1"/>
          </p:nvPr>
        </p:nvSpPr>
        <p:spPr bwMode="gray">
          <a:xfrm>
            <a:off x="2462213" y="729525"/>
            <a:ext cx="4858034" cy="307777"/>
          </a:xfrm>
        </p:spPr>
        <p:txBody>
          <a:bodyPr/>
          <a:lstStyle>
            <a:lvl1pPr>
              <a:defRPr baseline="0"/>
            </a:lvl1pPr>
          </a:lstStyle>
          <a:p>
            <a:r>
              <a:rPr lang="en-US" dirty="0" smtClean="0"/>
              <a:t>Page Title – Arial 20pt Regular, Title Case</a:t>
            </a:r>
            <a:endParaRPr lang="en-US" dirty="0"/>
          </a:p>
        </p:txBody>
      </p:sp>
      <p:sp>
        <p:nvSpPr>
          <p:cNvPr id="14" name="Text Placeholder 4"/>
          <p:cNvSpPr>
            <a:spLocks noGrp="1"/>
          </p:cNvSpPr>
          <p:nvPr>
            <p:ph type="body" sz="quarter" idx="25" hasCustomPrompt="1"/>
          </p:nvPr>
        </p:nvSpPr>
        <p:spPr bwMode="gray">
          <a:xfrm>
            <a:off x="2462213" y="1130579"/>
            <a:ext cx="4858034"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Title Case</a:t>
            </a:r>
          </a:p>
        </p:txBody>
      </p:sp>
      <p:sp>
        <p:nvSpPr>
          <p:cNvPr id="16" name="Text Placeholder 4"/>
          <p:cNvSpPr>
            <a:spLocks noGrp="1"/>
          </p:cNvSpPr>
          <p:nvPr>
            <p:ph type="body" sz="quarter" idx="26" hasCustomPrompt="1"/>
          </p:nvPr>
        </p:nvSpPr>
        <p:spPr bwMode="gray">
          <a:xfrm>
            <a:off x="2462213" y="458112"/>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17" name="Text Placeholder 4"/>
          <p:cNvSpPr>
            <a:spLocks noGrp="1"/>
          </p:cNvSpPr>
          <p:nvPr>
            <p:ph type="body" sz="quarter" idx="48" hasCustomPrompt="1"/>
          </p:nvPr>
        </p:nvSpPr>
        <p:spPr bwMode="gray">
          <a:xfrm>
            <a:off x="458788" y="744538"/>
            <a:ext cx="1874520" cy="8807450"/>
          </a:xfrm>
        </p:spPr>
        <p:txBody>
          <a:bodyPr lIns="137160" tIns="137160" rIns="137160" bIns="137160">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a:t>
            </a:r>
          </a:p>
        </p:txBody>
      </p:sp>
      <p:sp>
        <p:nvSpPr>
          <p:cNvPr id="25" name="Text Placeholder 6"/>
          <p:cNvSpPr>
            <a:spLocks noGrp="1"/>
          </p:cNvSpPr>
          <p:nvPr>
            <p:ph type="body" sz="quarter" idx="50" hasCustomPrompt="1"/>
          </p:nvPr>
        </p:nvSpPr>
        <p:spPr bwMode="gray">
          <a:xfrm>
            <a:off x="2462213" y="9321156"/>
            <a:ext cx="1701284" cy="230832"/>
          </a:xfrm>
        </p:spPr>
        <p:txBody>
          <a:bodyPr anchor="b"/>
          <a:lstStyle>
            <a:lvl1pPr marL="91440" indent="-91440">
              <a:spcBef>
                <a:spcPts val="100"/>
              </a:spcBef>
              <a:buFont typeface="+mj-lt"/>
              <a:buAutoNum type="arabicParenR"/>
              <a:defRPr sz="500"/>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2" name="Text Placeholder 6"/>
          <p:cNvSpPr>
            <a:spLocks noGrp="1"/>
          </p:cNvSpPr>
          <p:nvPr>
            <p:ph type="body" sz="quarter" idx="49" hasCustomPrompt="1"/>
          </p:nvPr>
        </p:nvSpPr>
        <p:spPr bwMode="gray">
          <a:xfrm>
            <a:off x="5961888" y="9321156"/>
            <a:ext cx="1353312" cy="230832"/>
          </a:xfrm>
        </p:spPr>
        <p:txBody>
          <a:bodyPr anchor="b"/>
          <a:lstStyle>
            <a:lvl1pPr marL="0" indent="0">
              <a:spcBef>
                <a:spcPts val="0"/>
              </a:spcBef>
              <a:buNone/>
              <a:defRPr sz="500"/>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Tree>
  </p:cSld>
  <p:clrMapOvr>
    <a:masterClrMapping/>
  </p:clrMapOvr>
  <p:extLst mod="1">
    <p:ext uri="{DCECCB84-F9BA-43D5-87BE-67443E8EF086}">
      <p15:sldGuideLst xmlns:p15="http://schemas.microsoft.com/office/powerpoint/2012/main">
        <p15:guide id="1" pos="1551" userDrawn="1">
          <p15:clr>
            <a:srgbClr val="FBAE40"/>
          </p15:clr>
        </p15:guide>
        <p15:guide id="2" orient="horz" pos="655" userDrawn="1">
          <p15:clr>
            <a:srgbClr val="FBAE40"/>
          </p15:clr>
        </p15:guide>
        <p15:guide id="3" orient="horz" pos="712"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age: with Footer">
    <p:bg bwMode="gray">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Blank Page">
    <p:bg bwMode="gray">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171508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Back Cover: DC">
    <p:spTree>
      <p:nvGrpSpPr>
        <p:cNvPr id="1" name=""/>
        <p:cNvGrpSpPr/>
        <p:nvPr/>
      </p:nvGrpSpPr>
      <p:grpSpPr>
        <a:xfrm>
          <a:off x="0" y="0"/>
          <a:ext cx="0" cy="0"/>
          <a:chOff x="0" y="0"/>
          <a:chExt cx="0" cy="0"/>
        </a:xfrm>
      </p:grpSpPr>
      <p:sp>
        <p:nvSpPr>
          <p:cNvPr id="2" name="Rectangle 1">
            <a:hlinkClick r:id="rId2"/>
          </p:cNvPr>
          <p:cNvSpPr/>
          <p:nvPr userDrawn="1"/>
        </p:nvSpPr>
        <p:spPr bwMode="gray">
          <a:xfrm>
            <a:off x="382385" y="9049789"/>
            <a:ext cx="4954386" cy="687186"/>
          </a:xfrm>
          <a:prstGeom prst="rect">
            <a:avLst/>
          </a:prstGeom>
          <a:no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nvGrpSpPr>
          <p:cNvPr id="9" name="Group 8"/>
          <p:cNvGrpSpPr/>
          <p:nvPr userDrawn="1"/>
        </p:nvGrpSpPr>
        <p:grpSpPr bwMode="gray">
          <a:xfrm>
            <a:off x="455426" y="9148513"/>
            <a:ext cx="5746136" cy="532222"/>
            <a:chOff x="381609" y="3980285"/>
            <a:chExt cx="5746136" cy="532222"/>
          </a:xfrm>
        </p:grpSpPr>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381609" y="4056523"/>
              <a:ext cx="1369615" cy="379746"/>
            </a:xfrm>
            <a:prstGeom prst="rect">
              <a:avLst/>
            </a:prstGeom>
          </p:spPr>
        </p:pic>
        <p:cxnSp>
          <p:nvCxnSpPr>
            <p:cNvPr id="12" name="Straight Connector 11"/>
            <p:cNvCxnSpPr/>
            <p:nvPr userDrawn="1"/>
          </p:nvCxnSpPr>
          <p:spPr bwMode="gray">
            <a:xfrm>
              <a:off x="1907999" y="3980285"/>
              <a:ext cx="0" cy="532222"/>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sp>
          <p:nvSpPr>
            <p:cNvPr id="13" name="TextBox 12"/>
            <p:cNvSpPr txBox="1"/>
            <p:nvPr userDrawn="1"/>
          </p:nvSpPr>
          <p:spPr bwMode="gray">
            <a:xfrm>
              <a:off x="2058009" y="3980285"/>
              <a:ext cx="4069736" cy="530352"/>
            </a:xfrm>
            <a:prstGeom prst="rect">
              <a:avLst/>
            </a:prstGeom>
            <a:noFill/>
          </p:spPr>
          <p:txBody>
            <a:bodyPr wrap="square" lIns="0" tIns="0" rIns="0" bIns="0" rtlCol="0" anchor="ctr">
              <a:noAutofit/>
            </a:bodyPr>
            <a:lstStyle/>
            <a:p>
              <a:pPr algn="l">
                <a:lnSpc>
                  <a:spcPct val="100000"/>
                </a:lnSpc>
                <a:spcBef>
                  <a:spcPts val="0"/>
                </a:spcBef>
              </a:pPr>
              <a:r>
                <a:rPr lang="en-US" sz="1050" b="0" dirty="0" smtClean="0">
                  <a:solidFill>
                    <a:schemeClr val="tx1"/>
                  </a:solidFill>
                </a:rPr>
                <a:t>2445 M Street NW, Washington DC 20037</a:t>
              </a:r>
            </a:p>
            <a:p>
              <a:pPr algn="l">
                <a:lnSpc>
                  <a:spcPct val="100000"/>
                </a:lnSpc>
                <a:spcBef>
                  <a:spcPts val="0"/>
                </a:spcBef>
              </a:pPr>
              <a:r>
                <a:rPr lang="en-US" sz="1050" b="0" dirty="0" smtClean="0">
                  <a:solidFill>
                    <a:schemeClr val="tx1"/>
                  </a:solidFill>
                </a:rPr>
                <a:t>P 202.266.5600 </a:t>
              </a:r>
              <a:r>
                <a:rPr lang="en-US" sz="900" dirty="0" smtClean="0"/>
                <a:t>│</a:t>
              </a:r>
              <a:r>
                <a:rPr lang="en-US" sz="1050" b="0" dirty="0" smtClean="0">
                  <a:solidFill>
                    <a:schemeClr val="tx1"/>
                  </a:solidFill>
                </a:rPr>
                <a:t> F 202.266.5700 </a:t>
              </a:r>
              <a:r>
                <a:rPr lang="en-US" sz="900" dirty="0" smtClean="0"/>
                <a:t>│</a:t>
              </a:r>
              <a:r>
                <a:rPr lang="en-US" sz="1050" b="0" dirty="0" smtClean="0">
                  <a:solidFill>
                    <a:schemeClr val="tx1"/>
                  </a:solidFill>
                </a:rPr>
                <a:t> </a:t>
              </a:r>
              <a:r>
                <a:rPr lang="en-US" sz="1050" b="1" dirty="0" smtClean="0">
                  <a:solidFill>
                    <a:schemeClr val="tx1"/>
                  </a:solidFill>
                </a:rPr>
                <a:t>advisory.com</a:t>
              </a: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Lock-up">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cxnSp>
        <p:nvCxnSpPr>
          <p:cNvPr id="33" name="Straight Connector 32"/>
          <p:cNvCxnSpPr/>
          <p:nvPr userDrawn="1"/>
        </p:nvCxnSpPr>
        <p:spPr bwMode="gray">
          <a:xfrm>
            <a:off x="2333050" y="682524"/>
            <a:ext cx="0" cy="432435"/>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sp>
        <p:nvSpPr>
          <p:cNvPr id="5" name="Text Placeholder 4"/>
          <p:cNvSpPr>
            <a:spLocks noGrp="1"/>
          </p:cNvSpPr>
          <p:nvPr userDrawn="1">
            <p:ph type="body" sz="quarter" idx="57" hasCustomPrompt="1"/>
          </p:nvPr>
        </p:nvSpPr>
        <p:spPr bwMode="gray">
          <a:xfrm>
            <a:off x="2465384" y="683857"/>
            <a:ext cx="2286000" cy="429768"/>
          </a:xfrm>
        </p:spPr>
        <p:txBody>
          <a:bodyPr anchor="ctr" anchorCtr="0">
            <a:noAutofit/>
          </a:bodyPr>
          <a:lstStyle>
            <a:lvl1pPr marL="0" indent="0">
              <a:spcBef>
                <a:spcPts val="0"/>
              </a:spcBef>
              <a:buNone/>
              <a:defRPr sz="1150"/>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Program Name Appears Here Identically to Official Lock-up</a:t>
            </a:r>
          </a:p>
        </p:txBody>
      </p:sp>
      <p:sp>
        <p:nvSpPr>
          <p:cNvPr id="48" name="Text Placeholder 4"/>
          <p:cNvSpPr>
            <a:spLocks noGrp="1"/>
          </p:cNvSpPr>
          <p:nvPr userDrawn="1">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7" name="Text Placeholder 6"/>
          <p:cNvSpPr>
            <a:spLocks noGrp="1"/>
          </p:cNvSpPr>
          <p:nvPr userDrawn="1">
            <p:ph type="body" sz="quarter" idx="59" hasCustomPrompt="1"/>
          </p:nvPr>
        </p:nvSpPr>
        <p:spPr bwMode="gray">
          <a:xfrm>
            <a:off x="1097995"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4" name="Straight Connector 3"/>
          <p:cNvCxnSpPr/>
          <p:nvPr userDrawn="1"/>
        </p:nvCxnSpPr>
        <p:spPr bwMode="gray">
          <a:xfrm>
            <a:off x="1095375" y="6047030"/>
            <a:ext cx="5872163"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3303400"/>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Back Cover: London">
    <p:spTree>
      <p:nvGrpSpPr>
        <p:cNvPr id="1" name=""/>
        <p:cNvGrpSpPr/>
        <p:nvPr/>
      </p:nvGrpSpPr>
      <p:grpSpPr>
        <a:xfrm>
          <a:off x="0" y="0"/>
          <a:ext cx="0" cy="0"/>
          <a:chOff x="0" y="0"/>
          <a:chExt cx="0" cy="0"/>
        </a:xfrm>
      </p:grpSpPr>
      <p:sp>
        <p:nvSpPr>
          <p:cNvPr id="10" name="Rectangle 9">
            <a:hlinkClick r:id="rId2"/>
          </p:cNvPr>
          <p:cNvSpPr/>
          <p:nvPr userDrawn="1"/>
        </p:nvSpPr>
        <p:spPr bwMode="gray">
          <a:xfrm>
            <a:off x="382385" y="9049789"/>
            <a:ext cx="5868786" cy="687186"/>
          </a:xfrm>
          <a:prstGeom prst="rect">
            <a:avLst/>
          </a:prstGeom>
          <a:no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nvGrpSpPr>
          <p:cNvPr id="6" name="Group 5"/>
          <p:cNvGrpSpPr/>
          <p:nvPr userDrawn="1"/>
        </p:nvGrpSpPr>
        <p:grpSpPr bwMode="gray">
          <a:xfrm>
            <a:off x="455426" y="9148513"/>
            <a:ext cx="5746136" cy="532222"/>
            <a:chOff x="381609" y="3980285"/>
            <a:chExt cx="5746136" cy="532222"/>
          </a:xfrm>
        </p:grpSpPr>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381609" y="4056523"/>
              <a:ext cx="1369615" cy="379746"/>
            </a:xfrm>
            <a:prstGeom prst="rect">
              <a:avLst/>
            </a:prstGeom>
          </p:spPr>
        </p:pic>
        <p:cxnSp>
          <p:nvCxnSpPr>
            <p:cNvPr id="8" name="Straight Connector 7"/>
            <p:cNvCxnSpPr/>
            <p:nvPr userDrawn="1"/>
          </p:nvCxnSpPr>
          <p:spPr bwMode="gray">
            <a:xfrm>
              <a:off x="1907999" y="3980285"/>
              <a:ext cx="0" cy="532222"/>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sp>
          <p:nvSpPr>
            <p:cNvPr id="9" name="TextBox 8"/>
            <p:cNvSpPr txBox="1"/>
            <p:nvPr userDrawn="1"/>
          </p:nvSpPr>
          <p:spPr bwMode="gray">
            <a:xfrm>
              <a:off x="2058009" y="3980285"/>
              <a:ext cx="4069736" cy="530352"/>
            </a:xfrm>
            <a:prstGeom prst="rect">
              <a:avLst/>
            </a:prstGeom>
            <a:noFill/>
          </p:spPr>
          <p:txBody>
            <a:bodyPr wrap="square" lIns="0" tIns="0" rIns="0" bIns="0" rtlCol="0" anchor="ctr">
              <a:noAutofit/>
            </a:bodyPr>
            <a:lstStyle/>
            <a:p>
              <a:pPr algn="l">
                <a:lnSpc>
                  <a:spcPct val="100000"/>
                </a:lnSpc>
                <a:spcBef>
                  <a:spcPts val="0"/>
                </a:spcBef>
              </a:pPr>
              <a:r>
                <a:rPr lang="en-US" sz="1050" b="0" dirty="0" smtClean="0">
                  <a:solidFill>
                    <a:schemeClr val="tx1"/>
                  </a:solidFill>
                </a:rPr>
                <a:t>Third Floor,</a:t>
              </a:r>
              <a:r>
                <a:rPr lang="en-US" sz="1050" b="0" baseline="0" dirty="0" smtClean="0">
                  <a:solidFill>
                    <a:schemeClr val="tx1"/>
                  </a:solidFill>
                </a:rPr>
                <a:t> Melbourne House, 46 </a:t>
              </a:r>
              <a:r>
                <a:rPr lang="en-US" sz="1050" b="0" baseline="0" dirty="0" err="1" smtClean="0">
                  <a:solidFill>
                    <a:schemeClr val="tx1"/>
                  </a:solidFill>
                </a:rPr>
                <a:t>Aldwych</a:t>
              </a:r>
              <a:r>
                <a:rPr lang="en-US" sz="1050" b="0" baseline="0" dirty="0" smtClean="0">
                  <a:solidFill>
                    <a:schemeClr val="tx1"/>
                  </a:solidFill>
                </a:rPr>
                <a:t>, London WC2B 4LL, UK</a:t>
              </a:r>
              <a:endParaRPr lang="en-US" sz="1050" b="0" dirty="0" smtClean="0">
                <a:solidFill>
                  <a:schemeClr val="tx1"/>
                </a:solidFill>
              </a:endParaRPr>
            </a:p>
            <a:p>
              <a:pPr algn="l">
                <a:lnSpc>
                  <a:spcPct val="100000"/>
                </a:lnSpc>
                <a:spcBef>
                  <a:spcPts val="0"/>
                </a:spcBef>
              </a:pPr>
              <a:r>
                <a:rPr lang="en-US" sz="1050" b="0" dirty="0" smtClean="0">
                  <a:solidFill>
                    <a:schemeClr val="tx1"/>
                  </a:solidFill>
                </a:rPr>
                <a:t>P +44</a:t>
              </a:r>
              <a:r>
                <a:rPr lang="en-US" sz="1050" b="0" baseline="0" dirty="0" smtClean="0">
                  <a:solidFill>
                    <a:schemeClr val="tx1"/>
                  </a:solidFill>
                </a:rPr>
                <a:t> (0) 203 100 6800</a:t>
              </a:r>
              <a:r>
                <a:rPr lang="en-US" sz="1050" b="0" dirty="0" smtClean="0">
                  <a:solidFill>
                    <a:schemeClr val="tx1"/>
                  </a:solidFill>
                </a:rPr>
                <a:t> </a:t>
              </a:r>
              <a:r>
                <a:rPr lang="en-US" sz="900" dirty="0" smtClean="0"/>
                <a:t>│</a:t>
              </a:r>
              <a:r>
                <a:rPr lang="en-US" sz="1050" b="0" dirty="0" smtClean="0">
                  <a:solidFill>
                    <a:schemeClr val="tx1"/>
                  </a:solidFill>
                </a:rPr>
                <a:t> F +44</a:t>
              </a:r>
              <a:r>
                <a:rPr lang="en-US" sz="1050" b="0" baseline="0" dirty="0" smtClean="0">
                  <a:solidFill>
                    <a:schemeClr val="tx1"/>
                  </a:solidFill>
                </a:rPr>
                <a:t> (0) 203 318 3069</a:t>
              </a:r>
              <a:r>
                <a:rPr lang="en-US" sz="1050" b="0" dirty="0" smtClean="0">
                  <a:solidFill>
                    <a:schemeClr val="tx1"/>
                  </a:solidFill>
                </a:rPr>
                <a:t> </a:t>
              </a:r>
              <a:r>
                <a:rPr lang="en-US" sz="900" dirty="0" smtClean="0"/>
                <a:t>│</a:t>
              </a:r>
              <a:r>
                <a:rPr lang="en-US" sz="1050" b="0" dirty="0" smtClean="0">
                  <a:solidFill>
                    <a:schemeClr val="tx1"/>
                  </a:solidFill>
                </a:rPr>
                <a:t> </a:t>
              </a:r>
              <a:r>
                <a:rPr lang="en-US" sz="1050" b="1" dirty="0" smtClean="0">
                  <a:solidFill>
                    <a:schemeClr val="tx1"/>
                  </a:solidFill>
                </a:rPr>
                <a:t>advisory.com</a:t>
              </a: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over: Logo">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sp>
        <p:nvSpPr>
          <p:cNvPr id="48" name="Text Placeholder 4"/>
          <p:cNvSpPr>
            <a:spLocks noGrp="1"/>
          </p:cNvSpPr>
          <p:nvPr userDrawn="1">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7" name="Text Placeholder 6"/>
          <p:cNvSpPr>
            <a:spLocks noGrp="1"/>
          </p:cNvSpPr>
          <p:nvPr userDrawn="1">
            <p:ph type="body" sz="quarter" idx="59" hasCustomPrompt="1"/>
          </p:nvPr>
        </p:nvSpPr>
        <p:spPr bwMode="gray">
          <a:xfrm>
            <a:off x="1102099"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15" name="Straight Connector 14"/>
          <p:cNvCxnSpPr/>
          <p:nvPr userDrawn="1"/>
        </p:nvCxnSpPr>
        <p:spPr bwMode="gray">
          <a:xfrm>
            <a:off x="1095375" y="6047030"/>
            <a:ext cx="5872163"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3807301"/>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Research Cover: Lock-up">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cxnSp>
        <p:nvCxnSpPr>
          <p:cNvPr id="33" name="Straight Connector 32"/>
          <p:cNvCxnSpPr/>
          <p:nvPr userDrawn="1"/>
        </p:nvCxnSpPr>
        <p:spPr bwMode="gray">
          <a:xfrm>
            <a:off x="2333050" y="682524"/>
            <a:ext cx="0" cy="432435"/>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19" name="Straight Connector 18"/>
          <p:cNvCxnSpPr/>
          <p:nvPr userDrawn="1"/>
        </p:nvCxnSpPr>
        <p:spPr bwMode="gray">
          <a:xfrm>
            <a:off x="1095375" y="6043352"/>
            <a:ext cx="5869782"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0" name="Text Placeholder 3"/>
          <p:cNvSpPr>
            <a:spLocks noGrp="1"/>
          </p:cNvSpPr>
          <p:nvPr>
            <p:ph type="body" sz="quarter" idx="61" hasCustomPrompt="1"/>
          </p:nvPr>
        </p:nvSpPr>
        <p:spPr bwMode="gray">
          <a:xfrm>
            <a:off x="4718114" y="6043352"/>
            <a:ext cx="2249424" cy="227755"/>
          </a:xfrm>
          <a:solidFill>
            <a:schemeClr val="accent4"/>
          </a:solidFill>
        </p:spPr>
        <p:txBody>
          <a:bodyPr wrap="square" lIns="0" tIns="36576" rIns="0" bIns="36576" anchor="ctr" anchorCtr="0">
            <a:noAutofit/>
          </a:bodyPr>
          <a:lstStyle>
            <a:lvl1pPr marL="0" indent="0" algn="ctr">
              <a:buNone/>
              <a:defRPr cap="all" baseline="0">
                <a:solidFill>
                  <a:schemeClr val="bg1"/>
                </a:solidFill>
              </a:defRPr>
            </a:lvl1pPr>
            <a:lvl2pPr marL="112713" indent="0">
              <a:buNone/>
              <a:defRPr/>
            </a:lvl2pPr>
            <a:lvl3pPr marL="230187" indent="0">
              <a:buNone/>
              <a:defRPr/>
            </a:lvl3pPr>
            <a:lvl4pPr marL="342900" indent="0">
              <a:buNone/>
              <a:defRPr/>
            </a:lvl4pPr>
            <a:lvl5pPr marL="458787" indent="0">
              <a:buNone/>
              <a:defRPr/>
            </a:lvl5pPr>
          </a:lstStyle>
          <a:p>
            <a:pPr lvl="0"/>
            <a:r>
              <a:rPr lang="en-US" dirty="0" smtClean="0"/>
              <a:t>Insert editorial Label</a:t>
            </a:r>
            <a:endParaRPr lang="en-US" dirty="0"/>
          </a:p>
        </p:txBody>
      </p:sp>
      <p:sp>
        <p:nvSpPr>
          <p:cNvPr id="22" name="Text Placeholder 4"/>
          <p:cNvSpPr>
            <a:spLocks noGrp="1"/>
          </p:cNvSpPr>
          <p:nvPr>
            <p:ph type="body" sz="quarter" idx="57" hasCustomPrompt="1"/>
          </p:nvPr>
        </p:nvSpPr>
        <p:spPr bwMode="gray">
          <a:xfrm>
            <a:off x="2465384" y="683857"/>
            <a:ext cx="2286000" cy="429768"/>
          </a:xfrm>
        </p:spPr>
        <p:txBody>
          <a:bodyPr anchor="ctr" anchorCtr="0">
            <a:noAutofit/>
          </a:bodyPr>
          <a:lstStyle>
            <a:lvl1pPr marL="0" indent="0">
              <a:spcBef>
                <a:spcPts val="0"/>
              </a:spcBef>
              <a:buNone/>
              <a:defRPr sz="1150"/>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Program Name Appears Here Identically to Official Lock-up</a:t>
            </a:r>
          </a:p>
        </p:txBody>
      </p:sp>
      <p:sp>
        <p:nvSpPr>
          <p:cNvPr id="23" name="Text Placeholder 4"/>
          <p:cNvSpPr>
            <a:spLocks noGrp="1"/>
          </p:cNvSpPr>
          <p:nvPr>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24" name="Text Placeholder 6"/>
          <p:cNvSpPr>
            <a:spLocks noGrp="1"/>
          </p:cNvSpPr>
          <p:nvPr>
            <p:ph type="body" sz="quarter" idx="59" hasCustomPrompt="1"/>
          </p:nvPr>
        </p:nvSpPr>
        <p:spPr bwMode="gray">
          <a:xfrm>
            <a:off x="1097995"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25" name="Text Placeholder 1"/>
          <p:cNvSpPr txBox="1">
            <a:spLocks/>
          </p:cNvSpPr>
          <p:nvPr userDrawn="1"/>
        </p:nvSpPr>
        <p:spPr bwMode="gray">
          <a:xfrm>
            <a:off x="7909621" y="6059023"/>
            <a:ext cx="2678275" cy="2206149"/>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26" name="TextBox 25"/>
          <p:cNvSpPr txBox="1"/>
          <p:nvPr userDrawn="1"/>
        </p:nvSpPr>
        <p:spPr bwMode="gray">
          <a:xfrm>
            <a:off x="7993208" y="6115037"/>
            <a:ext cx="2121352" cy="400110"/>
          </a:xfrm>
          <a:prstGeom prst="rect">
            <a:avLst/>
          </a:prstGeom>
          <a:noFill/>
        </p:spPr>
        <p:txBody>
          <a:bodyPr wrap="square" lIns="0" tIns="0" rIns="0" bIns="0" rtlCol="0">
            <a:spAutoFit/>
          </a:bodyPr>
          <a:lstStyle/>
          <a:p>
            <a:pPr>
              <a:spcBef>
                <a:spcPts val="500"/>
              </a:spcBef>
            </a:pPr>
            <a:r>
              <a:rPr lang="en-US" sz="1300" b="1" dirty="0" smtClean="0">
                <a:solidFill>
                  <a:schemeClr val="bg1"/>
                </a:solidFill>
              </a:rPr>
              <a:t>Approved Taxonomy for Research Editorial Labels</a:t>
            </a:r>
          </a:p>
        </p:txBody>
      </p:sp>
      <p:sp>
        <p:nvSpPr>
          <p:cNvPr id="27" name="TextBox 26"/>
          <p:cNvSpPr txBox="1"/>
          <p:nvPr userDrawn="1"/>
        </p:nvSpPr>
        <p:spPr bwMode="gray">
          <a:xfrm>
            <a:off x="7993209" y="6707422"/>
            <a:ext cx="1480558"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Research Report</a:t>
            </a:r>
            <a:endParaRPr lang="en-US" sz="1100" b="1" i="1" dirty="0">
              <a:solidFill>
                <a:schemeClr val="bg1"/>
              </a:solidFill>
            </a:endParaRPr>
          </a:p>
        </p:txBody>
      </p:sp>
      <p:sp>
        <p:nvSpPr>
          <p:cNvPr id="28" name="TextBox 27"/>
          <p:cNvSpPr txBox="1"/>
          <p:nvPr userDrawn="1"/>
        </p:nvSpPr>
        <p:spPr bwMode="gray">
          <a:xfrm>
            <a:off x="7993208" y="7284982"/>
            <a:ext cx="1739455"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Implementation Resource</a:t>
            </a:r>
            <a:endParaRPr lang="en-US" sz="1100" b="1" i="1" dirty="0">
              <a:solidFill>
                <a:schemeClr val="bg1"/>
              </a:solidFill>
            </a:endParaRPr>
          </a:p>
        </p:txBody>
      </p:sp>
      <p:sp>
        <p:nvSpPr>
          <p:cNvPr id="29" name="TextBox 28"/>
          <p:cNvSpPr txBox="1"/>
          <p:nvPr userDrawn="1"/>
        </p:nvSpPr>
        <p:spPr bwMode="gray">
          <a:xfrm>
            <a:off x="7993209" y="6877608"/>
            <a:ext cx="2008396" cy="276999"/>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replaces the previous terms “study” and “white paper.”</a:t>
            </a:r>
            <a:endParaRPr lang="en-US" sz="900" b="1" i="1" dirty="0">
              <a:solidFill>
                <a:schemeClr val="bg1"/>
              </a:solidFill>
            </a:endParaRPr>
          </a:p>
        </p:txBody>
      </p:sp>
      <p:sp>
        <p:nvSpPr>
          <p:cNvPr id="30" name="TextBox 29"/>
          <p:cNvSpPr txBox="1"/>
          <p:nvPr userDrawn="1"/>
        </p:nvSpPr>
        <p:spPr bwMode="gray">
          <a:xfrm>
            <a:off x="7993208" y="7456396"/>
            <a:ext cx="2514005" cy="692497"/>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is the overarching category for toolkits, user guides, benchmarks, audits, etc. The terms previously listed (toolkits, etc.) can be used in the publication title, subtitle, or description, but will always be labeled as Implementation Resources.</a:t>
            </a:r>
            <a:endParaRPr lang="en-US" sz="900" b="1" i="1" dirty="0">
              <a:solidFill>
                <a:schemeClr val="bg1"/>
              </a:solidFill>
            </a:endParaRPr>
          </a:p>
        </p:txBody>
      </p:sp>
      <p:sp>
        <p:nvSpPr>
          <p:cNvPr id="31" name="TextBox 30"/>
          <p:cNvSpPr txBox="1"/>
          <p:nvPr userDrawn="1"/>
        </p:nvSpPr>
        <p:spPr bwMode="gray">
          <a:xfrm>
            <a:off x="7993207" y="3133494"/>
            <a:ext cx="2514005" cy="1923604"/>
          </a:xfrm>
          <a:prstGeom prst="rect">
            <a:avLst/>
          </a:prstGeom>
          <a:noFill/>
        </p:spPr>
        <p:txBody>
          <a:bodyPr wrap="square" lIns="0" tIns="0" rIns="0" bIns="0" rtlCol="0">
            <a:spAutoFit/>
          </a:bodyPr>
          <a:lstStyle/>
          <a:p>
            <a:pPr>
              <a:spcBef>
                <a:spcPts val="500"/>
              </a:spcBef>
            </a:pPr>
            <a:r>
              <a:rPr lang="en-US" sz="2500" dirty="0" smtClean="0"/>
              <a:t>This</a:t>
            </a:r>
            <a:r>
              <a:rPr lang="en-US" sz="2500" baseline="0" dirty="0" smtClean="0"/>
              <a:t> cover</a:t>
            </a:r>
            <a:br>
              <a:rPr lang="en-US" sz="2500" baseline="0" dirty="0" smtClean="0"/>
            </a:br>
            <a:r>
              <a:rPr lang="en-US" sz="2500" baseline="0" dirty="0" smtClean="0"/>
              <a:t>option is strictly for </a:t>
            </a:r>
            <a:r>
              <a:rPr lang="en-US" sz="2500" b="1" baseline="0" dirty="0" smtClean="0"/>
              <a:t>Advisory Board Research </a:t>
            </a:r>
            <a:r>
              <a:rPr lang="en-US" sz="2500" baseline="0" dirty="0" smtClean="0"/>
              <a:t>usage only.</a:t>
            </a:r>
            <a:endParaRPr lang="en-US" sz="2500" dirty="0" smtClean="0"/>
          </a:p>
        </p:txBody>
      </p:sp>
    </p:spTree>
    <p:extLst>
      <p:ext uri="{BB962C8B-B14F-4D97-AF65-F5344CB8AC3E}">
        <p14:creationId xmlns:p14="http://schemas.microsoft.com/office/powerpoint/2010/main" val="2538483028"/>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Research Cover: Logo">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19" name="Straight Connector 18"/>
          <p:cNvCxnSpPr/>
          <p:nvPr userDrawn="1"/>
        </p:nvCxnSpPr>
        <p:spPr bwMode="gray">
          <a:xfrm>
            <a:off x="1095375" y="6043352"/>
            <a:ext cx="5869782"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0" name="Text Placeholder 3"/>
          <p:cNvSpPr>
            <a:spLocks noGrp="1"/>
          </p:cNvSpPr>
          <p:nvPr>
            <p:ph type="body" sz="quarter" idx="61" hasCustomPrompt="1"/>
          </p:nvPr>
        </p:nvSpPr>
        <p:spPr bwMode="gray">
          <a:xfrm>
            <a:off x="4718114" y="6043352"/>
            <a:ext cx="2249424" cy="227755"/>
          </a:xfrm>
          <a:solidFill>
            <a:schemeClr val="accent4"/>
          </a:solidFill>
        </p:spPr>
        <p:txBody>
          <a:bodyPr wrap="square" lIns="0" tIns="36576" rIns="0" bIns="36576" anchor="ctr" anchorCtr="0">
            <a:noAutofit/>
          </a:bodyPr>
          <a:lstStyle>
            <a:lvl1pPr marL="0" indent="0" algn="ctr">
              <a:buNone/>
              <a:defRPr cap="all" baseline="0">
                <a:solidFill>
                  <a:schemeClr val="bg1"/>
                </a:solidFill>
              </a:defRPr>
            </a:lvl1pPr>
            <a:lvl2pPr marL="112713" indent="0">
              <a:buNone/>
              <a:defRPr/>
            </a:lvl2pPr>
            <a:lvl3pPr marL="230187" indent="0">
              <a:buNone/>
              <a:defRPr/>
            </a:lvl3pPr>
            <a:lvl4pPr marL="342900" indent="0">
              <a:buNone/>
              <a:defRPr/>
            </a:lvl4pPr>
            <a:lvl5pPr marL="458787" indent="0">
              <a:buNone/>
              <a:defRPr/>
            </a:lvl5pPr>
          </a:lstStyle>
          <a:p>
            <a:pPr lvl="0"/>
            <a:r>
              <a:rPr lang="en-US" dirty="0" smtClean="0"/>
              <a:t>Insert editorial Label</a:t>
            </a:r>
            <a:endParaRPr lang="en-US" dirty="0"/>
          </a:p>
        </p:txBody>
      </p:sp>
      <p:sp>
        <p:nvSpPr>
          <p:cNvPr id="23" name="Text Placeholder 4"/>
          <p:cNvSpPr>
            <a:spLocks noGrp="1"/>
          </p:cNvSpPr>
          <p:nvPr>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24" name="Text Placeholder 6"/>
          <p:cNvSpPr>
            <a:spLocks noGrp="1"/>
          </p:cNvSpPr>
          <p:nvPr>
            <p:ph type="body" sz="quarter" idx="59" hasCustomPrompt="1"/>
          </p:nvPr>
        </p:nvSpPr>
        <p:spPr bwMode="gray">
          <a:xfrm>
            <a:off x="1097995"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26" name="TextBox 25"/>
          <p:cNvSpPr txBox="1"/>
          <p:nvPr userDrawn="1"/>
        </p:nvSpPr>
        <p:spPr bwMode="gray">
          <a:xfrm>
            <a:off x="7993207" y="3133494"/>
            <a:ext cx="2514005" cy="1923604"/>
          </a:xfrm>
          <a:prstGeom prst="rect">
            <a:avLst/>
          </a:prstGeom>
          <a:noFill/>
        </p:spPr>
        <p:txBody>
          <a:bodyPr wrap="square" lIns="0" tIns="0" rIns="0" bIns="0" rtlCol="0">
            <a:spAutoFit/>
          </a:bodyPr>
          <a:lstStyle/>
          <a:p>
            <a:pPr>
              <a:spcBef>
                <a:spcPts val="500"/>
              </a:spcBef>
            </a:pPr>
            <a:r>
              <a:rPr lang="en-US" sz="2500" dirty="0" smtClean="0"/>
              <a:t>This</a:t>
            </a:r>
            <a:r>
              <a:rPr lang="en-US" sz="2500" baseline="0" dirty="0" smtClean="0"/>
              <a:t> cover</a:t>
            </a:r>
            <a:br>
              <a:rPr lang="en-US" sz="2500" baseline="0" dirty="0" smtClean="0"/>
            </a:br>
            <a:r>
              <a:rPr lang="en-US" sz="2500" baseline="0" dirty="0" smtClean="0"/>
              <a:t>option is strictly for </a:t>
            </a:r>
            <a:r>
              <a:rPr lang="en-US" sz="2500" b="1" baseline="0" dirty="0" smtClean="0"/>
              <a:t>Advisory Board Research </a:t>
            </a:r>
            <a:r>
              <a:rPr lang="en-US" sz="2500" baseline="0" dirty="0" smtClean="0"/>
              <a:t>usage only.</a:t>
            </a:r>
            <a:endParaRPr lang="en-US" sz="2500" dirty="0" smtClean="0"/>
          </a:p>
        </p:txBody>
      </p:sp>
      <p:sp>
        <p:nvSpPr>
          <p:cNvPr id="27" name="Text Placeholder 1"/>
          <p:cNvSpPr txBox="1">
            <a:spLocks/>
          </p:cNvSpPr>
          <p:nvPr userDrawn="1"/>
        </p:nvSpPr>
        <p:spPr bwMode="gray">
          <a:xfrm>
            <a:off x="7909621" y="6059023"/>
            <a:ext cx="2678275" cy="2206149"/>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28" name="TextBox 27"/>
          <p:cNvSpPr txBox="1"/>
          <p:nvPr userDrawn="1"/>
        </p:nvSpPr>
        <p:spPr bwMode="gray">
          <a:xfrm>
            <a:off x="7993208" y="6115037"/>
            <a:ext cx="2121352" cy="400110"/>
          </a:xfrm>
          <a:prstGeom prst="rect">
            <a:avLst/>
          </a:prstGeom>
          <a:noFill/>
        </p:spPr>
        <p:txBody>
          <a:bodyPr wrap="square" lIns="0" tIns="0" rIns="0" bIns="0" rtlCol="0">
            <a:spAutoFit/>
          </a:bodyPr>
          <a:lstStyle/>
          <a:p>
            <a:pPr>
              <a:spcBef>
                <a:spcPts val="500"/>
              </a:spcBef>
            </a:pPr>
            <a:r>
              <a:rPr lang="en-US" sz="1300" b="1" dirty="0" smtClean="0">
                <a:solidFill>
                  <a:schemeClr val="bg1"/>
                </a:solidFill>
              </a:rPr>
              <a:t>Approved Taxonomy for Research Editorial Labels</a:t>
            </a:r>
          </a:p>
        </p:txBody>
      </p:sp>
      <p:sp>
        <p:nvSpPr>
          <p:cNvPr id="29" name="TextBox 28"/>
          <p:cNvSpPr txBox="1"/>
          <p:nvPr userDrawn="1"/>
        </p:nvSpPr>
        <p:spPr bwMode="gray">
          <a:xfrm>
            <a:off x="7993209" y="6707422"/>
            <a:ext cx="1480558"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Research Report</a:t>
            </a:r>
            <a:endParaRPr lang="en-US" sz="1100" b="1" i="1" dirty="0">
              <a:solidFill>
                <a:schemeClr val="bg1"/>
              </a:solidFill>
            </a:endParaRPr>
          </a:p>
        </p:txBody>
      </p:sp>
      <p:sp>
        <p:nvSpPr>
          <p:cNvPr id="30" name="TextBox 29"/>
          <p:cNvSpPr txBox="1"/>
          <p:nvPr userDrawn="1"/>
        </p:nvSpPr>
        <p:spPr bwMode="gray">
          <a:xfrm>
            <a:off x="7993208" y="7284982"/>
            <a:ext cx="1739455"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Implementation Resource</a:t>
            </a:r>
            <a:endParaRPr lang="en-US" sz="1100" b="1" i="1" dirty="0">
              <a:solidFill>
                <a:schemeClr val="bg1"/>
              </a:solidFill>
            </a:endParaRPr>
          </a:p>
        </p:txBody>
      </p:sp>
      <p:sp>
        <p:nvSpPr>
          <p:cNvPr id="31" name="TextBox 30"/>
          <p:cNvSpPr txBox="1"/>
          <p:nvPr userDrawn="1"/>
        </p:nvSpPr>
        <p:spPr bwMode="gray">
          <a:xfrm>
            <a:off x="7993209" y="6877608"/>
            <a:ext cx="2008396" cy="276999"/>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replaces the previous terms “study” and “white paper.”</a:t>
            </a:r>
            <a:endParaRPr lang="en-US" sz="900" b="1" i="1" dirty="0">
              <a:solidFill>
                <a:schemeClr val="bg1"/>
              </a:solidFill>
            </a:endParaRPr>
          </a:p>
        </p:txBody>
      </p:sp>
      <p:sp>
        <p:nvSpPr>
          <p:cNvPr id="32" name="TextBox 31"/>
          <p:cNvSpPr txBox="1"/>
          <p:nvPr userDrawn="1"/>
        </p:nvSpPr>
        <p:spPr bwMode="gray">
          <a:xfrm>
            <a:off x="7993208" y="7456396"/>
            <a:ext cx="2514005" cy="692497"/>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is the overarching category for toolkits, user guides, benchmarks, audits, etc. The terms previously listed (toolkits, etc.) can be used in the publication title, subtitle, or description, but will always be labeled as Implementation Resources.</a:t>
            </a:r>
            <a:endParaRPr lang="en-US" sz="900" b="1" i="1" dirty="0">
              <a:solidFill>
                <a:schemeClr val="bg1"/>
              </a:solidFill>
            </a:endParaRPr>
          </a:p>
        </p:txBody>
      </p:sp>
    </p:spTree>
    <p:extLst>
      <p:ext uri="{BB962C8B-B14F-4D97-AF65-F5344CB8AC3E}">
        <p14:creationId xmlns:p14="http://schemas.microsoft.com/office/powerpoint/2010/main" val="4254206518"/>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redits &amp; Legal Caveat">
    <p:spTree>
      <p:nvGrpSpPr>
        <p:cNvPr id="1" name=""/>
        <p:cNvGrpSpPr/>
        <p:nvPr/>
      </p:nvGrpSpPr>
      <p:grpSpPr>
        <a:xfrm>
          <a:off x="0" y="0"/>
          <a:ext cx="0" cy="0"/>
          <a:chOff x="0" y="0"/>
          <a:chExt cx="0" cy="0"/>
        </a:xfrm>
      </p:grpSpPr>
      <p:sp>
        <p:nvSpPr>
          <p:cNvPr id="16" name="Title 2"/>
          <p:cNvSpPr>
            <a:spLocks noGrp="1"/>
          </p:cNvSpPr>
          <p:nvPr>
            <p:ph type="title" hasCustomPrompt="1"/>
          </p:nvPr>
        </p:nvSpPr>
        <p:spPr bwMode="gray">
          <a:xfrm>
            <a:off x="458788" y="729525"/>
            <a:ext cx="4800600" cy="307777"/>
          </a:xfrm>
        </p:spPr>
        <p:txBody>
          <a:bodyPr anchor="t" anchorCtr="0"/>
          <a:lstStyle>
            <a:lvl1pPr>
              <a:defRPr>
                <a:solidFill>
                  <a:schemeClr val="tx1"/>
                </a:solidFill>
              </a:defRPr>
            </a:lvl1pPr>
          </a:lstStyle>
          <a:p>
            <a:r>
              <a:rPr lang="en-US" dirty="0" smtClean="0"/>
              <a:t>Insert Program Name Here</a:t>
            </a:r>
          </a:p>
        </p:txBody>
      </p:sp>
      <p:sp>
        <p:nvSpPr>
          <p:cNvPr id="35" name="Text Placeholder 5"/>
          <p:cNvSpPr>
            <a:spLocks noGrp="1"/>
          </p:cNvSpPr>
          <p:nvPr>
            <p:ph type="body" sz="quarter" idx="44" hasCustomPrompt="1"/>
          </p:nvPr>
        </p:nvSpPr>
        <p:spPr bwMode="gray">
          <a:xfrm>
            <a:off x="1055179" y="1601346"/>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Project Director (click to add desired text)</a:t>
            </a:r>
          </a:p>
        </p:txBody>
      </p:sp>
      <p:sp>
        <p:nvSpPr>
          <p:cNvPr id="36" name="Text Placeholder 4"/>
          <p:cNvSpPr>
            <a:spLocks noGrp="1"/>
          </p:cNvSpPr>
          <p:nvPr>
            <p:ph type="body" sz="quarter" idx="45" hasCustomPrompt="1"/>
          </p:nvPr>
        </p:nvSpPr>
        <p:spPr bwMode="gray">
          <a:xfrm>
            <a:off x="1055179" y="1806389"/>
            <a:ext cx="4206240" cy="138499"/>
          </a:xfrm>
        </p:spPr>
        <p:txBody>
          <a:bodyPr/>
          <a:lstStyle>
            <a:lvl1pPr marL="0" indent="0">
              <a:spcBef>
                <a:spcPts val="2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 Here</a:t>
            </a:r>
          </a:p>
        </p:txBody>
      </p:sp>
      <p:sp>
        <p:nvSpPr>
          <p:cNvPr id="37" name="Text Placeholder 5"/>
          <p:cNvSpPr>
            <a:spLocks noGrp="1"/>
          </p:cNvSpPr>
          <p:nvPr>
            <p:ph type="body" sz="quarter" idx="46" hasCustomPrompt="1"/>
          </p:nvPr>
        </p:nvSpPr>
        <p:spPr bwMode="gray">
          <a:xfrm>
            <a:off x="1055179" y="2004675"/>
            <a:ext cx="4206240" cy="123111"/>
          </a:xfrm>
        </p:spPr>
        <p:txBody>
          <a:bodyPr/>
          <a:lstStyle>
            <a:lvl1pPr marL="0" indent="0">
              <a:spcBef>
                <a:spcPts val="0"/>
              </a:spcBef>
              <a:buNone/>
              <a:defRPr sz="800" baseline="0">
                <a:solidFill>
                  <a:schemeClr val="accent3"/>
                </a:solidFill>
              </a:defRPr>
            </a:lvl1pPr>
            <a:lvl2pPr marL="114300" indent="0">
              <a:buNone/>
              <a:defRPr sz="800">
                <a:solidFill>
                  <a:schemeClr val="accent3"/>
                </a:solidFill>
              </a:defRPr>
            </a:lvl2pPr>
            <a:lvl3pPr marL="228600" indent="0">
              <a:buNone/>
              <a:defRPr sz="800">
                <a:solidFill>
                  <a:schemeClr val="accent3"/>
                </a:solidFill>
              </a:defRPr>
            </a:lvl3pPr>
            <a:lvl4pPr marL="342900" indent="0">
              <a:buNone/>
              <a:defRPr sz="800">
                <a:solidFill>
                  <a:schemeClr val="accent3"/>
                </a:solidFill>
              </a:defRPr>
            </a:lvl4pPr>
            <a:lvl5pPr marL="457200" indent="0">
              <a:buNone/>
              <a:defRPr sz="800">
                <a:solidFill>
                  <a:schemeClr val="accent3"/>
                </a:solidFill>
              </a:defRPr>
            </a:lvl5pPr>
          </a:lstStyle>
          <a:p>
            <a:pPr lvl="0"/>
            <a:r>
              <a:rPr lang="en-US" dirty="0" smtClean="0"/>
              <a:t>Insert Project Director email (i.e., smithj@advisory.com)</a:t>
            </a:r>
            <a:endParaRPr lang="en-US" dirty="0"/>
          </a:p>
        </p:txBody>
      </p:sp>
      <p:sp>
        <p:nvSpPr>
          <p:cNvPr id="38" name="Text Placeholder 5"/>
          <p:cNvSpPr>
            <a:spLocks noGrp="1"/>
          </p:cNvSpPr>
          <p:nvPr>
            <p:ph type="body" sz="quarter" idx="47" hasCustomPrompt="1"/>
          </p:nvPr>
        </p:nvSpPr>
        <p:spPr bwMode="gray">
          <a:xfrm>
            <a:off x="1055179" y="2134663"/>
            <a:ext cx="4206240" cy="123111"/>
          </a:xfrm>
        </p:spPr>
        <p:txBody>
          <a:bodyPr/>
          <a:lstStyle>
            <a:lvl1pPr marL="0" indent="0">
              <a:spcBef>
                <a:spcPts val="0"/>
              </a:spcBef>
              <a:buNone/>
              <a:defRPr sz="800">
                <a:solidFill>
                  <a:schemeClr val="accent3"/>
                </a:solidFill>
              </a:defRPr>
            </a:lvl1pPr>
            <a:lvl2pPr marL="114300" indent="0">
              <a:buNone/>
              <a:defRPr sz="800">
                <a:solidFill>
                  <a:schemeClr val="accent3"/>
                </a:solidFill>
              </a:defRPr>
            </a:lvl2pPr>
            <a:lvl3pPr marL="228600" indent="0">
              <a:buNone/>
              <a:defRPr sz="800">
                <a:solidFill>
                  <a:schemeClr val="accent3"/>
                </a:solidFill>
              </a:defRPr>
            </a:lvl3pPr>
            <a:lvl4pPr marL="342900" indent="0">
              <a:buNone/>
              <a:defRPr sz="800">
                <a:solidFill>
                  <a:schemeClr val="accent3"/>
                </a:solidFill>
              </a:defRPr>
            </a:lvl4pPr>
            <a:lvl5pPr marL="457200" indent="0">
              <a:buNone/>
              <a:defRPr sz="800">
                <a:solidFill>
                  <a:schemeClr val="accent3"/>
                </a:solidFill>
              </a:defRPr>
            </a:lvl5pPr>
          </a:lstStyle>
          <a:p>
            <a:pPr lvl="0"/>
            <a:r>
              <a:rPr lang="en-US" dirty="0" smtClean="0"/>
              <a:t>Insert Project Director phone (i.e., 202-266-XXXX)</a:t>
            </a:r>
          </a:p>
        </p:txBody>
      </p:sp>
      <p:sp>
        <p:nvSpPr>
          <p:cNvPr id="39" name="Text Placeholder 5"/>
          <p:cNvSpPr>
            <a:spLocks noGrp="1"/>
          </p:cNvSpPr>
          <p:nvPr>
            <p:ph type="body" sz="quarter" idx="48" hasCustomPrompt="1"/>
          </p:nvPr>
        </p:nvSpPr>
        <p:spPr bwMode="gray">
          <a:xfrm>
            <a:off x="1055179" y="2569455"/>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Research Team (click to add desired text)</a:t>
            </a:r>
          </a:p>
        </p:txBody>
      </p:sp>
      <p:sp>
        <p:nvSpPr>
          <p:cNvPr id="40" name="Text Placeholder 4"/>
          <p:cNvSpPr>
            <a:spLocks noGrp="1"/>
          </p:cNvSpPr>
          <p:nvPr>
            <p:ph type="body" sz="quarter" idx="49" hasCustomPrompt="1"/>
          </p:nvPr>
        </p:nvSpPr>
        <p:spPr bwMode="gray">
          <a:xfrm>
            <a:off x="1055179" y="2778982"/>
            <a:ext cx="420624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sp>
        <p:nvSpPr>
          <p:cNvPr id="41" name="Text Placeholder 5"/>
          <p:cNvSpPr>
            <a:spLocks noGrp="1"/>
          </p:cNvSpPr>
          <p:nvPr>
            <p:ph type="body" sz="quarter" idx="50" hasCustomPrompt="1"/>
          </p:nvPr>
        </p:nvSpPr>
        <p:spPr bwMode="gray">
          <a:xfrm>
            <a:off x="1055179" y="3232842"/>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Program Leadership (click to add desired text)</a:t>
            </a:r>
          </a:p>
        </p:txBody>
      </p:sp>
      <p:sp>
        <p:nvSpPr>
          <p:cNvPr id="42" name="Text Placeholder 4"/>
          <p:cNvSpPr>
            <a:spLocks noGrp="1"/>
          </p:cNvSpPr>
          <p:nvPr>
            <p:ph type="body" sz="quarter" idx="51" hasCustomPrompt="1"/>
          </p:nvPr>
        </p:nvSpPr>
        <p:spPr bwMode="gray">
          <a:xfrm>
            <a:off x="1055179" y="3442369"/>
            <a:ext cx="420624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sp>
        <p:nvSpPr>
          <p:cNvPr id="43" name="Text Placeholder 5"/>
          <p:cNvSpPr>
            <a:spLocks noGrp="1"/>
          </p:cNvSpPr>
          <p:nvPr>
            <p:ph type="body" sz="quarter" idx="52" hasCustomPrompt="1"/>
          </p:nvPr>
        </p:nvSpPr>
        <p:spPr bwMode="gray">
          <a:xfrm>
            <a:off x="1055179" y="3896246"/>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Design Consultant (click to add desired text)</a:t>
            </a:r>
          </a:p>
        </p:txBody>
      </p:sp>
      <p:sp>
        <p:nvSpPr>
          <p:cNvPr id="44" name="Text Placeholder 4"/>
          <p:cNvSpPr>
            <a:spLocks noGrp="1"/>
          </p:cNvSpPr>
          <p:nvPr>
            <p:ph type="body" sz="quarter" idx="53" hasCustomPrompt="1"/>
          </p:nvPr>
        </p:nvSpPr>
        <p:spPr bwMode="gray">
          <a:xfrm>
            <a:off x="1055179" y="4105773"/>
            <a:ext cx="420624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cxnSp>
        <p:nvCxnSpPr>
          <p:cNvPr id="15" name="Straight Connector 14"/>
          <p:cNvCxnSpPr/>
          <p:nvPr userDrawn="1"/>
        </p:nvCxnSpPr>
        <p:spPr bwMode="gray">
          <a:xfrm>
            <a:off x="5638801" y="763588"/>
            <a:ext cx="0" cy="8189188"/>
          </a:xfrm>
          <a:prstGeom prst="line">
            <a:avLst/>
          </a:prstGeom>
          <a:ln w="6350">
            <a:solidFill>
              <a:schemeClr val="accent3"/>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17" name="TextBox 16"/>
          <p:cNvSpPr txBox="1"/>
          <p:nvPr userDrawn="1"/>
        </p:nvSpPr>
        <p:spPr bwMode="gray">
          <a:xfrm>
            <a:off x="5711821" y="754818"/>
            <a:ext cx="1572768" cy="8228968"/>
          </a:xfrm>
          <a:prstGeom prst="rect">
            <a:avLst/>
          </a:prstGeom>
          <a:noFill/>
        </p:spPr>
        <p:txBody>
          <a:bodyPr wrap="square" lIns="0" tIns="0" rIns="0" bIns="0" rtlCol="0">
            <a:noAutofit/>
          </a:bodyPr>
          <a:lstStyle/>
          <a:p>
            <a:pPr>
              <a:spcBef>
                <a:spcPts val="400"/>
              </a:spcBef>
            </a:pPr>
            <a:r>
              <a:rPr lang="en-US" sz="530" b="1" dirty="0" smtClean="0"/>
              <a:t>LEGAL</a:t>
            </a:r>
            <a:r>
              <a:rPr lang="en-US" sz="530" b="1" baseline="0" dirty="0" smtClean="0"/>
              <a:t> CAVEAT</a:t>
            </a:r>
            <a:endParaRPr lang="en-US" sz="530" b="1" dirty="0" smtClean="0"/>
          </a:p>
          <a:p>
            <a:pPr>
              <a:spcBef>
                <a:spcPts val="400"/>
              </a:spcBef>
            </a:pPr>
            <a:r>
              <a:rPr lang="en-US" sz="530" dirty="0" smtClean="0"/>
              <a:t>Advisory Board is a division of The Advisory Board Company. Advisory Board has made efforts to verify the accuracy of the information it provides to members. This report relies on data obtained from many sources, however, and Advisory Board cannot guarantee the accuracy of the information provided or any analysis based thereon. In addition, Advisory Board is not in the business of giving legal, medical, accounting, or other professional advice, and its reports should not be construed as professional advice. In particular, members should not rely on any legal commentary in this report as a basis for action, or assume that any tactics described herein would be permitted by applicable law or appropriate for a given member’s situation. Members are advised to consult with appropriate professionals concerning legal, medical, tax, or accounting issues, before implementing any of these tactics. Neither Advisory Board nor its officers, directors, trustees, employees, and agents shall be liable for any claims, liabilities, or expenses relating to (a) any errors or omissions in this report, whether caused by Advisory Board or any of its employees or agents, or sources or other third parties, (b) any recommendation or graded ranking by Advisory Board, or (c) failure of member and its employees and agents to abide by the terms set forth herein.</a:t>
            </a:r>
          </a:p>
          <a:p>
            <a:pPr>
              <a:spcBef>
                <a:spcPts val="400"/>
              </a:spcBef>
            </a:pPr>
            <a:r>
              <a:rPr lang="en-US" sz="530" dirty="0" smtClean="0"/>
              <a:t>The Advisory Board Company and the “A” logo</a:t>
            </a:r>
            <a:br>
              <a:rPr lang="en-US" sz="530" dirty="0" smtClean="0"/>
            </a:br>
            <a:r>
              <a:rPr lang="en-US" sz="530" dirty="0" smtClean="0"/>
              <a:t>are registered trademarks of The Advisory Board Company in the United States and other countries. Members are not permitted to use these trademarks, or any other trademark, product name, service name, trade name, and logo of Advisory Board without prior written consent of Advisory Board. All other trademarks, product names, service names, trade names, and logos used within these pages are the property of their respective holders. Use of other company trademarks, product names, service names, trade names, and logos or images of the same does not necessarily constitute (a) an endorsement by such company of Advisory Board and its products and services, or (b) an endorsement of the company or its products or services by Advisory Board. Advisory Board is not affiliated with any such company.</a:t>
            </a:r>
          </a:p>
          <a:p>
            <a:pPr>
              <a:spcBef>
                <a:spcPts val="1200"/>
              </a:spcBef>
            </a:pPr>
            <a:r>
              <a:rPr lang="en-US" sz="530" b="1" dirty="0" smtClean="0"/>
              <a:t>IMPORTANT: Please read the following.</a:t>
            </a:r>
          </a:p>
          <a:p>
            <a:pPr>
              <a:spcBef>
                <a:spcPts val="400"/>
              </a:spcBef>
            </a:pPr>
            <a:r>
              <a:rPr lang="en-US" sz="530" dirty="0" smtClean="0"/>
              <a:t>Advisory Board has prepared this report for the exclusive use of its members. Each member acknowledges and agrees that this report and</a:t>
            </a:r>
            <a:br>
              <a:rPr lang="en-US" sz="530" dirty="0" smtClean="0"/>
            </a:br>
            <a:r>
              <a:rPr lang="en-US" sz="530" dirty="0" smtClean="0"/>
              <a:t>the information contained herein (collectively,</a:t>
            </a:r>
            <a:br>
              <a:rPr lang="en-US" sz="530" dirty="0" smtClean="0"/>
            </a:br>
            <a:r>
              <a:rPr lang="en-US" sz="530" dirty="0" smtClean="0"/>
              <a:t>the “Report”) are confidential and proprietary to Advisory Board. By accepting delivery of this Report, each member agrees to abide by the</a:t>
            </a:r>
            <a:br>
              <a:rPr lang="en-US" sz="530" dirty="0" smtClean="0"/>
            </a:br>
            <a:r>
              <a:rPr lang="en-US" sz="530" dirty="0" smtClean="0"/>
              <a:t>terms as stated herein, including the following:</a:t>
            </a:r>
          </a:p>
          <a:p>
            <a:pPr marL="112713" indent="-112713">
              <a:spcBef>
                <a:spcPts val="400"/>
              </a:spcBef>
            </a:pPr>
            <a:r>
              <a:rPr lang="en-US" sz="530" dirty="0" smtClean="0"/>
              <a:t>1.	Advisory Board owns all right, title, and interest in and to this Report. Except as stated herein, no right, license, permission, or interest of any kind in this Report is intended to be given, transferred to, or acquired by a member. Each member is authorized to use</a:t>
            </a:r>
            <a:r>
              <a:rPr lang="en-US" sz="530" baseline="0" dirty="0" smtClean="0"/>
              <a:t> </a:t>
            </a:r>
            <a:r>
              <a:rPr lang="en-US" sz="530" dirty="0" smtClean="0"/>
              <a:t>this Report only to the extent expressly authorized herein.</a:t>
            </a:r>
          </a:p>
          <a:p>
            <a:pPr marL="112713" indent="-112713">
              <a:spcBef>
                <a:spcPts val="400"/>
              </a:spcBef>
            </a:pPr>
            <a:r>
              <a:rPr lang="en-US" sz="530" dirty="0" smtClean="0"/>
              <a:t>2.	Each member shall not sell, license, republish, or post online or otherwise this Report, in part</a:t>
            </a:r>
            <a:br>
              <a:rPr lang="en-US" sz="530" dirty="0" smtClean="0"/>
            </a:br>
            <a:r>
              <a:rPr lang="en-US" sz="530" dirty="0" smtClean="0"/>
              <a:t>or in whole. Each member shall not disseminate or permit the use of, and shall take reasonable precautions to prevent such dissemination or use of, this Report by (a) any of its employees and agents (except as stated below), or (b) any third party.</a:t>
            </a:r>
          </a:p>
          <a:p>
            <a:pPr marL="112713" indent="-112713">
              <a:spcBef>
                <a:spcPts val="400"/>
              </a:spcBef>
            </a:pPr>
            <a:r>
              <a:rPr lang="en-US" sz="530" dirty="0" smtClean="0"/>
              <a:t>3.	Each member may make this Report available solely to those of its employees and agents</a:t>
            </a:r>
            <a:br>
              <a:rPr lang="en-US" sz="530" dirty="0" smtClean="0"/>
            </a:br>
            <a:r>
              <a:rPr lang="en-US" sz="530" dirty="0" smtClean="0"/>
              <a:t>who (a) are registered for the workshop or membership program of which this Report is a part, (b) require access to this Report in order to learn from the information described herein, and (c) agree not to disclose this Report to other employees or agents or any third party. Each member shall use, and shall ensure that its employees and agents use, this Report for its internal use only. Each member may make a limited number of copies, solely as adequate for use by its employees and agents in accordance with the terms herein.</a:t>
            </a:r>
          </a:p>
          <a:p>
            <a:pPr marL="112713" indent="-112713">
              <a:spcBef>
                <a:spcPts val="400"/>
              </a:spcBef>
            </a:pPr>
            <a:r>
              <a:rPr lang="en-US" sz="530" dirty="0" smtClean="0"/>
              <a:t>4.	Each member shall not remove from this Report any confidential markings, copyright notices, and/or other similar indicia herein.</a:t>
            </a:r>
          </a:p>
          <a:p>
            <a:pPr marL="112713" indent="-112713">
              <a:spcBef>
                <a:spcPts val="400"/>
              </a:spcBef>
            </a:pPr>
            <a:r>
              <a:rPr lang="en-US" sz="530" dirty="0" smtClean="0"/>
              <a:t>5.	Each member is responsible for any breach of its obligations as stated herein by any of its employees or agents.</a:t>
            </a:r>
          </a:p>
          <a:p>
            <a:pPr marL="112713" indent="-112713">
              <a:spcBef>
                <a:spcPts val="400"/>
              </a:spcBef>
            </a:pPr>
            <a:r>
              <a:rPr lang="en-US" sz="530" dirty="0" smtClean="0"/>
              <a:t>6.	If a member is unwilling to abide by any of the foregoing obligations, then such member shall promptly return this Report and all copies thereof to Advisory Board.</a:t>
            </a:r>
          </a:p>
        </p:txBody>
      </p:sp>
    </p:spTree>
  </p:cSld>
  <p:clrMapOvr>
    <a:masterClrMapping/>
  </p:clrMapOvr>
  <p:extLst mod="1">
    <p:ext uri="{DCECCB84-F9BA-43D5-87BE-67443E8EF086}">
      <p15:sldGuideLst xmlns:p15="http://schemas.microsoft.com/office/powerpoint/2012/main">
        <p15:guide id="1" pos="337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B In-Brief (030117)">
    <p:spTree>
      <p:nvGrpSpPr>
        <p:cNvPr id="1" name=""/>
        <p:cNvGrpSpPr/>
        <p:nvPr/>
      </p:nvGrpSpPr>
      <p:grpSpPr>
        <a:xfrm>
          <a:off x="0" y="0"/>
          <a:ext cx="0" cy="0"/>
          <a:chOff x="0" y="0"/>
          <a:chExt cx="0" cy="0"/>
        </a:xfrm>
      </p:grpSpPr>
      <p:sp>
        <p:nvSpPr>
          <p:cNvPr id="35" name="Text Placeholder 1"/>
          <p:cNvSpPr txBox="1">
            <a:spLocks/>
          </p:cNvSpPr>
          <p:nvPr userDrawn="1"/>
        </p:nvSpPr>
        <p:spPr bwMode="gray">
          <a:xfrm>
            <a:off x="7933450" y="1984433"/>
            <a:ext cx="1672929" cy="1254211"/>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36" name="TextBox 35"/>
          <p:cNvSpPr txBox="1"/>
          <p:nvPr userDrawn="1"/>
        </p:nvSpPr>
        <p:spPr bwMode="gray">
          <a:xfrm>
            <a:off x="8017037" y="2040447"/>
            <a:ext cx="1329852" cy="553998"/>
          </a:xfrm>
          <a:prstGeom prst="rect">
            <a:avLst/>
          </a:prstGeom>
          <a:noFill/>
        </p:spPr>
        <p:txBody>
          <a:bodyPr wrap="square" lIns="0" tIns="0" rIns="0" bIns="0" rtlCol="0">
            <a:spAutoFit/>
          </a:bodyPr>
          <a:lstStyle/>
          <a:p>
            <a:pPr>
              <a:spcBef>
                <a:spcPts val="500"/>
              </a:spcBef>
            </a:pPr>
            <a:r>
              <a:rPr lang="en-US" sz="1200" b="1" dirty="0" smtClean="0">
                <a:solidFill>
                  <a:schemeClr val="bg1"/>
                </a:solidFill>
              </a:rPr>
              <a:t>DO NOT EDIT THIS SLIDE FOR ANY PURPOSE</a:t>
            </a:r>
          </a:p>
        </p:txBody>
      </p:sp>
      <p:sp>
        <p:nvSpPr>
          <p:cNvPr id="43" name="TextBox 42"/>
          <p:cNvSpPr txBox="1"/>
          <p:nvPr userDrawn="1"/>
        </p:nvSpPr>
        <p:spPr bwMode="gray">
          <a:xfrm>
            <a:off x="8017038" y="2712779"/>
            <a:ext cx="1547326" cy="433452"/>
          </a:xfrm>
          <a:prstGeom prst="rect">
            <a:avLst/>
          </a:prstGeom>
          <a:noFill/>
        </p:spPr>
        <p:txBody>
          <a:bodyPr wrap="square" lIns="0" tIns="0" rIns="0" bIns="0" rtlCol="0">
            <a:spAutoFit/>
          </a:bodyPr>
          <a:lstStyle/>
          <a:p>
            <a:pPr>
              <a:spcBef>
                <a:spcPts val="500"/>
              </a:spcBef>
            </a:pPr>
            <a:r>
              <a:rPr lang="en-US" sz="800" dirty="0" smtClean="0">
                <a:solidFill>
                  <a:schemeClr val="bg1"/>
                </a:solidFill>
              </a:rPr>
              <a:t>If an edit is necessary,</a:t>
            </a:r>
            <a:br>
              <a:rPr lang="en-US" sz="800" dirty="0" smtClean="0">
                <a:solidFill>
                  <a:schemeClr val="bg1"/>
                </a:solidFill>
              </a:rPr>
            </a:br>
            <a:r>
              <a:rPr lang="en-US" sz="800" dirty="0" smtClean="0">
                <a:solidFill>
                  <a:schemeClr val="bg1"/>
                </a:solidFill>
              </a:rPr>
              <a:t>please contact:</a:t>
            </a:r>
          </a:p>
          <a:p>
            <a:pPr>
              <a:spcBef>
                <a:spcPts val="500"/>
              </a:spcBef>
            </a:pPr>
            <a:r>
              <a:rPr lang="en-US" sz="800" b="1" dirty="0" smtClean="0">
                <a:solidFill>
                  <a:schemeClr val="bg1"/>
                </a:solidFill>
              </a:rPr>
              <a:t>DSS_Requests@advisory.com</a:t>
            </a:r>
            <a:endParaRPr lang="en-US" sz="800" b="1" i="1" dirty="0">
              <a:solidFill>
                <a:schemeClr val="bg1"/>
              </a:solidFill>
            </a:endParaRPr>
          </a:p>
        </p:txBody>
      </p:sp>
      <p:sp>
        <p:nvSpPr>
          <p:cNvPr id="44" name="Rectangle 33"/>
          <p:cNvSpPr/>
          <p:nvPr userDrawn="1"/>
        </p:nvSpPr>
        <p:spPr bwMode="gray">
          <a:xfrm>
            <a:off x="1" y="1984433"/>
            <a:ext cx="5209747" cy="5845922"/>
          </a:xfrm>
          <a:custGeom>
            <a:avLst/>
            <a:gdLst/>
            <a:ahLst/>
            <a:cxnLst/>
            <a:rect l="l" t="t" r="r" b="b"/>
            <a:pathLst>
              <a:path w="5209747" h="5845922">
                <a:moveTo>
                  <a:pt x="0" y="0"/>
                </a:moveTo>
                <a:lnTo>
                  <a:pt x="5209747" y="0"/>
                </a:lnTo>
                <a:lnTo>
                  <a:pt x="5209747" y="2473"/>
                </a:lnTo>
                <a:lnTo>
                  <a:pt x="1448612" y="5845922"/>
                </a:lnTo>
                <a:lnTo>
                  <a:pt x="0" y="5845922"/>
                </a:lnTo>
                <a:close/>
              </a:path>
            </a:pathLst>
          </a:custGeom>
          <a:solidFill>
            <a:srgbClr val="9EACB8"/>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45" name="Rectangle 32"/>
          <p:cNvSpPr/>
          <p:nvPr userDrawn="1"/>
        </p:nvSpPr>
        <p:spPr bwMode="gray">
          <a:xfrm>
            <a:off x="1" y="1984433"/>
            <a:ext cx="4911971" cy="5845922"/>
          </a:xfrm>
          <a:custGeom>
            <a:avLst/>
            <a:gdLst/>
            <a:ahLst/>
            <a:cxnLst/>
            <a:rect l="l" t="t" r="r" b="b"/>
            <a:pathLst>
              <a:path w="4911971" h="5845922">
                <a:moveTo>
                  <a:pt x="0" y="0"/>
                </a:moveTo>
                <a:lnTo>
                  <a:pt x="4911971" y="0"/>
                </a:lnTo>
                <a:lnTo>
                  <a:pt x="4911971" y="2473"/>
                </a:lnTo>
                <a:lnTo>
                  <a:pt x="1150835" y="5845922"/>
                </a:lnTo>
                <a:lnTo>
                  <a:pt x="0" y="5845922"/>
                </a:lnTo>
                <a:close/>
              </a:path>
            </a:pathLst>
          </a:custGeom>
          <a:solidFill>
            <a:srgbClr val="BBC6CD"/>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46" name="Rectangle 12"/>
          <p:cNvSpPr/>
          <p:nvPr userDrawn="1"/>
        </p:nvSpPr>
        <p:spPr bwMode="gray">
          <a:xfrm>
            <a:off x="1" y="1984433"/>
            <a:ext cx="4617069" cy="5845922"/>
          </a:xfrm>
          <a:custGeom>
            <a:avLst/>
            <a:gdLst/>
            <a:ahLst/>
            <a:cxnLst/>
            <a:rect l="l" t="t" r="r" b="b"/>
            <a:pathLst>
              <a:path w="4617069" h="5845922">
                <a:moveTo>
                  <a:pt x="0" y="0"/>
                </a:moveTo>
                <a:lnTo>
                  <a:pt x="4617069" y="0"/>
                </a:lnTo>
                <a:lnTo>
                  <a:pt x="4617069" y="2473"/>
                </a:lnTo>
                <a:lnTo>
                  <a:pt x="855934" y="5845922"/>
                </a:lnTo>
                <a:lnTo>
                  <a:pt x="0" y="5845922"/>
                </a:lnTo>
                <a:close/>
              </a:path>
            </a:pathLst>
          </a:custGeom>
          <a:solidFill>
            <a:srgbClr val="D5DCE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pic>
        <p:nvPicPr>
          <p:cNvPr id="47" name="Picture 4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60912" y="857251"/>
            <a:ext cx="1769758" cy="490692"/>
          </a:xfrm>
          <a:prstGeom prst="rect">
            <a:avLst/>
          </a:prstGeom>
          <a:noFill/>
          <a:ln>
            <a:noFill/>
          </a:ln>
        </p:spPr>
      </p:pic>
      <p:sp>
        <p:nvSpPr>
          <p:cNvPr id="48" name="TextBox 47"/>
          <p:cNvSpPr txBox="1"/>
          <p:nvPr userDrawn="1"/>
        </p:nvSpPr>
        <p:spPr bwMode="gray">
          <a:xfrm>
            <a:off x="747584" y="8810739"/>
            <a:ext cx="1449767" cy="307777"/>
          </a:xfrm>
          <a:prstGeom prst="rect">
            <a:avLst/>
          </a:prstGeom>
          <a:noFill/>
        </p:spPr>
        <p:txBody>
          <a:bodyPr wrap="square" lIns="0" tIns="0" rIns="0" bIns="0" rtlCol="0">
            <a:spAutoFit/>
          </a:bodyPr>
          <a:lstStyle/>
          <a:p>
            <a:pPr>
              <a:spcBef>
                <a:spcPts val="500"/>
              </a:spcBef>
            </a:pPr>
            <a:r>
              <a:rPr lang="en-US" sz="1000" dirty="0"/>
              <a:t>health care organizations in our membership</a:t>
            </a:r>
          </a:p>
        </p:txBody>
      </p:sp>
      <p:sp>
        <p:nvSpPr>
          <p:cNvPr id="49" name="TextBox 48"/>
          <p:cNvSpPr txBox="1"/>
          <p:nvPr userDrawn="1"/>
        </p:nvSpPr>
        <p:spPr bwMode="gray">
          <a:xfrm>
            <a:off x="3202432" y="8810739"/>
            <a:ext cx="1301821" cy="307777"/>
          </a:xfrm>
          <a:prstGeom prst="rect">
            <a:avLst/>
          </a:prstGeom>
          <a:noFill/>
        </p:spPr>
        <p:txBody>
          <a:bodyPr wrap="square" lIns="0" tIns="0" rIns="0" bIns="0" rtlCol="0">
            <a:spAutoFit/>
          </a:bodyPr>
          <a:lstStyle/>
          <a:p>
            <a:pPr>
              <a:spcBef>
                <a:spcPts val="500"/>
              </a:spcBef>
            </a:pPr>
            <a:r>
              <a:rPr lang="en-US" sz="1000" dirty="0"/>
              <a:t>in documented </a:t>
            </a:r>
            <a:r>
              <a:rPr lang="en-US" sz="1000" dirty="0" smtClean="0"/>
              <a:t>ROI</a:t>
            </a:r>
            <a:br>
              <a:rPr lang="en-US" sz="1000" dirty="0" smtClean="0"/>
            </a:br>
            <a:r>
              <a:rPr lang="en-US" sz="1000" dirty="0" smtClean="0"/>
              <a:t>each </a:t>
            </a:r>
            <a:r>
              <a:rPr lang="en-US" sz="1000" dirty="0"/>
              <a:t>year</a:t>
            </a:r>
          </a:p>
        </p:txBody>
      </p:sp>
      <p:sp>
        <p:nvSpPr>
          <p:cNvPr id="50" name="TextBox 49"/>
          <p:cNvSpPr txBox="1"/>
          <p:nvPr userDrawn="1"/>
        </p:nvSpPr>
        <p:spPr bwMode="gray">
          <a:xfrm>
            <a:off x="747584" y="8338773"/>
            <a:ext cx="2004615" cy="415498"/>
          </a:xfrm>
          <a:prstGeom prst="rect">
            <a:avLst/>
          </a:prstGeom>
          <a:noFill/>
        </p:spPr>
        <p:txBody>
          <a:bodyPr wrap="square" lIns="0" tIns="0" rIns="0" bIns="0" rtlCol="0">
            <a:spAutoFit/>
          </a:bodyPr>
          <a:lstStyle/>
          <a:p>
            <a:pPr>
              <a:spcBef>
                <a:spcPts val="500"/>
              </a:spcBef>
            </a:pPr>
            <a:r>
              <a:rPr lang="en-US" sz="2700" dirty="0" smtClean="0">
                <a:solidFill>
                  <a:schemeClr val="accent6"/>
                </a:solidFill>
              </a:rPr>
              <a:t>4,000</a:t>
            </a:r>
            <a:r>
              <a:rPr lang="en-US" sz="2700" baseline="30000" dirty="0" smtClean="0">
                <a:solidFill>
                  <a:schemeClr val="accent6"/>
                </a:solidFill>
              </a:rPr>
              <a:t>+</a:t>
            </a:r>
            <a:endParaRPr lang="en-US" sz="2700" dirty="0" smtClean="0">
              <a:solidFill>
                <a:schemeClr val="accent6"/>
              </a:solidFill>
            </a:endParaRPr>
          </a:p>
        </p:txBody>
      </p:sp>
      <p:sp>
        <p:nvSpPr>
          <p:cNvPr id="51" name="TextBox 50"/>
          <p:cNvSpPr txBox="1"/>
          <p:nvPr userDrawn="1"/>
        </p:nvSpPr>
        <p:spPr bwMode="gray">
          <a:xfrm>
            <a:off x="3175523" y="8338773"/>
            <a:ext cx="1599663" cy="415498"/>
          </a:xfrm>
          <a:prstGeom prst="rect">
            <a:avLst/>
          </a:prstGeom>
          <a:noFill/>
        </p:spPr>
        <p:txBody>
          <a:bodyPr wrap="square" lIns="0" tIns="0" rIns="0" bIns="0" rtlCol="0">
            <a:spAutoFit/>
          </a:bodyPr>
          <a:lstStyle/>
          <a:p>
            <a:pPr>
              <a:spcBef>
                <a:spcPts val="500"/>
              </a:spcBef>
            </a:pPr>
            <a:r>
              <a:rPr lang="en-US" sz="2700" dirty="0" smtClean="0">
                <a:solidFill>
                  <a:schemeClr val="accent6"/>
                </a:solidFill>
              </a:rPr>
              <a:t>$2 billion</a:t>
            </a:r>
            <a:r>
              <a:rPr lang="en-US" sz="2700" baseline="30000" dirty="0" smtClean="0">
                <a:solidFill>
                  <a:schemeClr val="accent6"/>
                </a:solidFill>
              </a:rPr>
              <a:t>+</a:t>
            </a:r>
            <a:endParaRPr lang="en-US" sz="2700" dirty="0" smtClean="0">
              <a:solidFill>
                <a:schemeClr val="accent6"/>
              </a:solidFill>
            </a:endParaRPr>
          </a:p>
        </p:txBody>
      </p:sp>
      <p:sp>
        <p:nvSpPr>
          <p:cNvPr id="52" name="TextBox 51"/>
          <p:cNvSpPr txBox="1"/>
          <p:nvPr userDrawn="1"/>
        </p:nvSpPr>
        <p:spPr bwMode="gray">
          <a:xfrm>
            <a:off x="5575958" y="8810739"/>
            <a:ext cx="1194154" cy="307777"/>
          </a:xfrm>
          <a:prstGeom prst="rect">
            <a:avLst/>
          </a:prstGeom>
          <a:noFill/>
        </p:spPr>
        <p:txBody>
          <a:bodyPr wrap="square" lIns="0" tIns="0" rIns="0" bIns="0" rtlCol="0">
            <a:spAutoFit/>
          </a:bodyPr>
          <a:lstStyle/>
          <a:p>
            <a:pPr>
              <a:spcBef>
                <a:spcPts val="500"/>
              </a:spcBef>
            </a:pPr>
            <a:r>
              <a:rPr lang="en-US" sz="1000" dirty="0"/>
              <a:t>health care leaders in our network</a:t>
            </a:r>
          </a:p>
        </p:txBody>
      </p:sp>
      <p:sp>
        <p:nvSpPr>
          <p:cNvPr id="53" name="TextBox 52"/>
          <p:cNvSpPr txBox="1"/>
          <p:nvPr userDrawn="1"/>
        </p:nvSpPr>
        <p:spPr bwMode="gray">
          <a:xfrm>
            <a:off x="5581238" y="8338773"/>
            <a:ext cx="1660156" cy="415498"/>
          </a:xfrm>
          <a:prstGeom prst="rect">
            <a:avLst/>
          </a:prstGeom>
          <a:noFill/>
        </p:spPr>
        <p:txBody>
          <a:bodyPr wrap="square" lIns="0" tIns="0" rIns="0" bIns="0" rtlCol="0">
            <a:spAutoFit/>
          </a:bodyPr>
          <a:lstStyle/>
          <a:p>
            <a:pPr>
              <a:spcBef>
                <a:spcPts val="500"/>
              </a:spcBef>
            </a:pPr>
            <a:r>
              <a:rPr lang="en-US" sz="2700" dirty="0" smtClean="0">
                <a:solidFill>
                  <a:schemeClr val="accent6"/>
                </a:solidFill>
              </a:rPr>
              <a:t>250,000</a:t>
            </a:r>
            <a:r>
              <a:rPr lang="en-US" sz="2700" baseline="30000" dirty="0">
                <a:solidFill>
                  <a:schemeClr val="accent6"/>
                </a:solidFill>
              </a:rPr>
              <a:t>+</a:t>
            </a:r>
            <a:endParaRPr lang="en-US" sz="2700" baseline="30000" dirty="0" smtClean="0">
              <a:solidFill>
                <a:schemeClr val="accent6"/>
              </a:solidFill>
            </a:endParaRPr>
          </a:p>
        </p:txBody>
      </p:sp>
      <p:sp>
        <p:nvSpPr>
          <p:cNvPr id="54" name="TextBox 53"/>
          <p:cNvSpPr txBox="1"/>
          <p:nvPr userDrawn="1"/>
        </p:nvSpPr>
        <p:spPr bwMode="gray">
          <a:xfrm>
            <a:off x="460912" y="2841782"/>
            <a:ext cx="3072112" cy="754053"/>
          </a:xfrm>
          <a:prstGeom prst="rect">
            <a:avLst/>
          </a:prstGeom>
          <a:noFill/>
        </p:spPr>
        <p:txBody>
          <a:bodyPr wrap="square" lIns="0" tIns="0" rIns="0" bIns="0" rtlCol="0">
            <a:spAutoFit/>
          </a:bodyPr>
          <a:lstStyle/>
          <a:p>
            <a:pPr>
              <a:spcBef>
                <a:spcPts val="500"/>
              </a:spcBef>
            </a:pPr>
            <a:r>
              <a:rPr lang="en-US" sz="1100" dirty="0" smtClean="0">
                <a:latin typeface="Arial" panose="020B0604020202020204" pitchFamily="34" charset="0"/>
                <a:cs typeface="Arial" panose="020B0604020202020204" pitchFamily="34" charset="0"/>
              </a:rPr>
              <a:t>AT THE CORE</a:t>
            </a:r>
          </a:p>
          <a:p>
            <a:pPr>
              <a:spcBef>
                <a:spcPts val="600"/>
              </a:spcBef>
            </a:pPr>
            <a:r>
              <a:rPr lang="en-US" sz="1100" dirty="0">
                <a:latin typeface="Arial" panose="020B0604020202020204" pitchFamily="34" charset="0"/>
                <a:cs typeface="Arial" panose="020B0604020202020204" pitchFamily="34" charset="0"/>
              </a:rPr>
              <a:t>For 35+ years, our </a:t>
            </a:r>
            <a:r>
              <a:rPr lang="en-US" sz="1100" b="1" dirty="0">
                <a:latin typeface="Arial" panose="020B0604020202020204" pitchFamily="34" charset="0"/>
                <a:cs typeface="Arial" panose="020B0604020202020204" pitchFamily="34" charset="0"/>
              </a:rPr>
              <a:t>research</a:t>
            </a:r>
            <a:r>
              <a:rPr lang="en-US" sz="1100" dirty="0">
                <a:latin typeface="Arial" panose="020B0604020202020204" pitchFamily="34" charset="0"/>
                <a:cs typeface="Arial" panose="020B0604020202020204" pitchFamily="34" charset="0"/>
              </a:rPr>
              <a:t> has been the health care industry’s guiding light, bringing members closer to best practice performance.</a:t>
            </a:r>
          </a:p>
        </p:txBody>
      </p:sp>
      <p:pic>
        <p:nvPicPr>
          <p:cNvPr id="55" name="Picture 5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5282974" y="957143"/>
            <a:ext cx="2026952" cy="325795"/>
          </a:xfrm>
          <a:prstGeom prst="rect">
            <a:avLst/>
          </a:prstGeom>
          <a:noFill/>
          <a:ln>
            <a:noFill/>
          </a:ln>
        </p:spPr>
      </p:pic>
      <p:sp>
        <p:nvSpPr>
          <p:cNvPr id="56" name="TextBox 55"/>
          <p:cNvSpPr txBox="1"/>
          <p:nvPr userDrawn="1"/>
        </p:nvSpPr>
        <p:spPr bwMode="gray">
          <a:xfrm>
            <a:off x="1878495" y="2841781"/>
            <a:ext cx="5431431" cy="4362733"/>
          </a:xfrm>
          <a:prstGeom prst="rect">
            <a:avLst/>
          </a:prstGeom>
          <a:noFill/>
        </p:spPr>
        <p:txBody>
          <a:bodyPr wrap="square" lIns="0" tIns="0" rIns="0" bIns="0" rtlCol="0">
            <a:spAutoFit/>
          </a:bodyPr>
          <a:lstStyle/>
          <a:p>
            <a:pPr marL="3154363">
              <a:spcBef>
                <a:spcPts val="500"/>
              </a:spcBef>
              <a:tabLst>
                <a:tab pos="1601788" algn="l"/>
              </a:tabLst>
            </a:pPr>
            <a:r>
              <a:rPr lang="en-US" sz="1100" dirty="0">
                <a:latin typeface="Arial" panose="020B0604020202020204" pitchFamily="34" charset="0"/>
                <a:cs typeface="Arial" panose="020B0604020202020204" pitchFamily="34" charset="0"/>
              </a:rPr>
              <a:t>WHERE WE RUN THE DEEPEST</a:t>
            </a:r>
          </a:p>
          <a:p>
            <a:pPr marL="2968625">
              <a:spcBef>
                <a:spcPts val="600"/>
              </a:spcBef>
              <a:tabLst>
                <a:tab pos="1427163" algn="l"/>
              </a:tabLst>
            </a:pPr>
            <a:r>
              <a:rPr lang="en-US" sz="1100" dirty="0">
                <a:latin typeface="Arial" panose="020B0604020202020204" pitchFamily="34" charset="0"/>
                <a:cs typeface="Arial" panose="020B0604020202020204" pitchFamily="34" charset="0"/>
              </a:rPr>
              <a:t>In three critical areas, we </a:t>
            </a:r>
            <a:r>
              <a:rPr lang="en-US" sz="1100" dirty="0" smtClean="0">
                <a:latin typeface="Arial" panose="020B0604020202020204" pitchFamily="34" charset="0"/>
                <a:cs typeface="Arial" panose="020B0604020202020204" pitchFamily="34" charset="0"/>
              </a:rPr>
              <a:t>run even</a:t>
            </a:r>
          </a:p>
          <a:p>
            <a:pPr marL="2859088">
              <a:tabLst>
                <a:tab pos="1427163" algn="l"/>
                <a:tab pos="2862263" algn="l"/>
              </a:tabLst>
            </a:pPr>
            <a:r>
              <a:rPr lang="en-US" sz="1100" dirty="0" smtClean="0">
                <a:latin typeface="Arial" panose="020B0604020202020204" pitchFamily="34" charset="0"/>
                <a:cs typeface="Arial" panose="020B0604020202020204" pitchFamily="34" charset="0"/>
              </a:rPr>
              <a:t>deeper, providing you with the</a:t>
            </a:r>
          </a:p>
          <a:p>
            <a:pPr marL="2741613">
              <a:tabLst>
                <a:tab pos="1427163" algn="l"/>
                <a:tab pos="2862263" algn="l"/>
              </a:tabLst>
            </a:pPr>
            <a:r>
              <a:rPr lang="en-US" sz="1100" b="1" dirty="0" smtClean="0">
                <a:latin typeface="Arial" panose="020B0604020202020204" pitchFamily="34" charset="0"/>
                <a:cs typeface="Arial" panose="020B0604020202020204" pitchFamily="34" charset="0"/>
              </a:rPr>
              <a:t>technology</a:t>
            </a:r>
            <a:r>
              <a:rPr lang="en-US" sz="1100" dirty="0" smtClean="0">
                <a:latin typeface="Arial" panose="020B0604020202020204" pitchFamily="34" charset="0"/>
                <a:cs typeface="Arial" panose="020B0604020202020204" pitchFamily="34" charset="0"/>
              </a:rPr>
              <a:t> and </a:t>
            </a:r>
            <a:r>
              <a:rPr lang="en-US" sz="1100" b="1" dirty="0" smtClean="0">
                <a:latin typeface="Arial" panose="020B0604020202020204" pitchFamily="34" charset="0"/>
                <a:cs typeface="Arial" panose="020B0604020202020204" pitchFamily="34" charset="0"/>
              </a:rPr>
              <a:t>consulting</a:t>
            </a:r>
            <a:r>
              <a:rPr lang="en-US" sz="1100" dirty="0" smtClean="0">
                <a:latin typeface="Arial" panose="020B0604020202020204" pitchFamily="34" charset="0"/>
                <a:cs typeface="Arial" panose="020B0604020202020204" pitchFamily="34" charset="0"/>
              </a:rPr>
              <a:t> solutions</a:t>
            </a:r>
          </a:p>
          <a:p>
            <a:pPr marL="2624138">
              <a:tabLst>
                <a:tab pos="1427163" algn="l"/>
                <a:tab pos="2625725" algn="l"/>
                <a:tab pos="2862263" algn="l"/>
              </a:tabLst>
            </a:pPr>
            <a:r>
              <a:rPr lang="en-US" sz="1100" dirty="0" smtClean="0">
                <a:latin typeface="Arial" panose="020B0604020202020204" pitchFamily="34" charset="0"/>
                <a:cs typeface="Arial" panose="020B0604020202020204" pitchFamily="34" charset="0"/>
              </a:rPr>
              <a:t>needed to hardwire best </a:t>
            </a:r>
            <a:r>
              <a:rPr lang="en-US" sz="1100" dirty="0">
                <a:latin typeface="Arial" panose="020B0604020202020204" pitchFamily="34" charset="0"/>
                <a:cs typeface="Arial" panose="020B0604020202020204" pitchFamily="34" charset="0"/>
              </a:rPr>
              <a:t>practices.</a:t>
            </a:r>
          </a:p>
          <a:p>
            <a:pPr marL="2228850">
              <a:spcBef>
                <a:spcPts val="3700"/>
              </a:spcBef>
            </a:pPr>
            <a:r>
              <a:rPr lang="en-US" sz="1300" dirty="0">
                <a:latin typeface="Arial" panose="020B0604020202020204" pitchFamily="34" charset="0"/>
                <a:cs typeface="Arial" panose="020B0604020202020204" pitchFamily="34" charset="0"/>
              </a:rPr>
              <a:t>Drive Health System </a:t>
            </a:r>
            <a:r>
              <a:rPr lang="en-US" sz="1300" b="1" dirty="0">
                <a:latin typeface="Arial" panose="020B0604020202020204" pitchFamily="34" charset="0"/>
                <a:cs typeface="Arial" panose="020B0604020202020204" pitchFamily="34" charset="0"/>
              </a:rPr>
              <a:t>GROWTH</a:t>
            </a:r>
          </a:p>
          <a:p>
            <a:pPr marL="2054225">
              <a:spcBef>
                <a:spcPts val="600"/>
              </a:spcBef>
            </a:pPr>
            <a:r>
              <a:rPr lang="en-US" sz="1100" dirty="0">
                <a:latin typeface="Arial" panose="020B0604020202020204" pitchFamily="34" charset="0"/>
                <a:cs typeface="Arial" panose="020B0604020202020204" pitchFamily="34" charset="0"/>
              </a:rPr>
              <a:t>Attract and retain the patients you aspire to </a:t>
            </a:r>
            <a:r>
              <a:rPr lang="en-US" sz="1100" dirty="0" smtClean="0">
                <a:latin typeface="Arial" panose="020B0604020202020204" pitchFamily="34" charset="0"/>
                <a:cs typeface="Arial" panose="020B0604020202020204" pitchFamily="34" charset="0"/>
              </a:rPr>
              <a:t>serve</a:t>
            </a:r>
          </a:p>
          <a:p>
            <a:pPr marL="1949450"/>
            <a:r>
              <a:rPr lang="en-US" sz="1100" dirty="0" smtClean="0">
                <a:latin typeface="Arial" panose="020B0604020202020204" pitchFamily="34" charset="0"/>
                <a:cs typeface="Arial" panose="020B0604020202020204" pitchFamily="34" charset="0"/>
              </a:rPr>
              <a:t>by offering the care </a:t>
            </a:r>
            <a:r>
              <a:rPr lang="en-US" sz="1100" dirty="0">
                <a:latin typeface="Arial" panose="020B0604020202020204" pitchFamily="34" charset="0"/>
                <a:cs typeface="Arial" panose="020B0604020202020204" pitchFamily="34" charset="0"/>
              </a:rPr>
              <a:t>network, access, and </a:t>
            </a:r>
            <a:r>
              <a:rPr lang="en-US" sz="1100" dirty="0" smtClean="0">
                <a:latin typeface="Arial" panose="020B0604020202020204" pitchFamily="34" charset="0"/>
                <a:cs typeface="Arial" panose="020B0604020202020204" pitchFamily="34" charset="0"/>
              </a:rPr>
              <a:t>experience</a:t>
            </a:r>
          </a:p>
          <a:p>
            <a:pPr marL="1825625"/>
            <a:r>
              <a:rPr lang="en-US" sz="1100" dirty="0" smtClean="0">
                <a:latin typeface="Arial" panose="020B0604020202020204" pitchFamily="34" charset="0"/>
                <a:cs typeface="Arial" panose="020B0604020202020204" pitchFamily="34" charset="0"/>
              </a:rPr>
              <a:t>they </a:t>
            </a:r>
            <a:r>
              <a:rPr lang="en-US" sz="1100" dirty="0">
                <a:latin typeface="Arial" panose="020B0604020202020204" pitchFamily="34" charset="0"/>
                <a:cs typeface="Arial" panose="020B0604020202020204" pitchFamily="34" charset="0"/>
              </a:rPr>
              <a:t>need.</a:t>
            </a:r>
          </a:p>
          <a:p>
            <a:pPr marL="1430338">
              <a:spcBef>
                <a:spcPts val="3700"/>
              </a:spcBef>
            </a:pPr>
            <a:r>
              <a:rPr lang="en-US" sz="1300" dirty="0">
                <a:latin typeface="Arial" panose="020B0604020202020204" pitchFamily="34" charset="0"/>
                <a:cs typeface="Arial" panose="020B0604020202020204" pitchFamily="34" charset="0"/>
              </a:rPr>
              <a:t>Reduce </a:t>
            </a:r>
            <a:r>
              <a:rPr lang="en-US" sz="1300" b="1" dirty="0" smtClean="0">
                <a:latin typeface="Arial" panose="020B0604020202020204" pitchFamily="34" charset="0"/>
                <a:cs typeface="Arial" panose="020B0604020202020204" pitchFamily="34" charset="0"/>
              </a:rPr>
              <a:t>CARE</a:t>
            </a:r>
            <a:r>
              <a:rPr lang="en-US" sz="1300" dirty="0" smtClean="0">
                <a:latin typeface="Arial" panose="020B0604020202020204" pitchFamily="34" charset="0"/>
                <a:cs typeface="Arial" panose="020B0604020202020204" pitchFamily="34" charset="0"/>
              </a:rPr>
              <a:t> </a:t>
            </a:r>
            <a:r>
              <a:rPr lang="en-US" sz="1300" b="1" dirty="0" smtClean="0">
                <a:latin typeface="Arial" panose="020B0604020202020204" pitchFamily="34" charset="0"/>
                <a:cs typeface="Arial" panose="020B0604020202020204" pitchFamily="34" charset="0"/>
              </a:rPr>
              <a:t>VARIATION</a:t>
            </a:r>
            <a:endParaRPr lang="en-US" sz="1300" b="1" dirty="0">
              <a:latin typeface="Arial" panose="020B0604020202020204" pitchFamily="34" charset="0"/>
              <a:cs typeface="Arial" panose="020B0604020202020204" pitchFamily="34" charset="0"/>
            </a:endParaRPr>
          </a:p>
          <a:p>
            <a:pPr marL="1265238">
              <a:spcBef>
                <a:spcPts val="600"/>
              </a:spcBef>
            </a:pPr>
            <a:r>
              <a:rPr lang="en-US" sz="1100" dirty="0">
                <a:latin typeface="Arial" panose="020B0604020202020204" pitchFamily="34" charset="0"/>
                <a:cs typeface="Arial" panose="020B0604020202020204" pitchFamily="34" charset="0"/>
              </a:rPr>
              <a:t>Improve quality and outcomes and lower costs by </a:t>
            </a:r>
            <a:r>
              <a:rPr lang="en-US" sz="1100" dirty="0" smtClean="0">
                <a:latin typeface="Arial" panose="020B0604020202020204" pitchFamily="34" charset="0"/>
                <a:cs typeface="Arial" panose="020B0604020202020204" pitchFamily="34" charset="0"/>
              </a:rPr>
              <a:t>eliminating</a:t>
            </a:r>
          </a:p>
          <a:p>
            <a:pPr marL="1143000"/>
            <a:r>
              <a:rPr lang="en-US" sz="1100" dirty="0" smtClean="0">
                <a:latin typeface="Arial" panose="020B0604020202020204" pitchFamily="34" charset="0"/>
                <a:cs typeface="Arial" panose="020B0604020202020204" pitchFamily="34" charset="0"/>
              </a:rPr>
              <a:t>unwarranted deviation </a:t>
            </a:r>
            <a:r>
              <a:rPr lang="en-US" sz="1100" dirty="0">
                <a:latin typeface="Arial" panose="020B0604020202020204" pitchFamily="34" charset="0"/>
                <a:cs typeface="Arial" panose="020B0604020202020204" pitchFamily="34" charset="0"/>
              </a:rPr>
              <a:t>from the best standard of care.</a:t>
            </a:r>
          </a:p>
          <a:p>
            <a:pPr marL="736600">
              <a:spcBef>
                <a:spcPts val="3700"/>
              </a:spcBef>
            </a:pPr>
            <a:r>
              <a:rPr lang="en-US" sz="1300" dirty="0">
                <a:latin typeface="Arial" panose="020B0604020202020204" pitchFamily="34" charset="0"/>
                <a:cs typeface="Arial" panose="020B0604020202020204" pitchFamily="34" charset="0"/>
              </a:rPr>
              <a:t>Optimize the </a:t>
            </a:r>
            <a:r>
              <a:rPr lang="en-US" sz="1300" b="1" dirty="0">
                <a:latin typeface="Arial" panose="020B0604020202020204" pitchFamily="34" charset="0"/>
                <a:cs typeface="Arial" panose="020B0604020202020204" pitchFamily="34" charset="0"/>
              </a:rPr>
              <a:t>REVENUE CYCLE</a:t>
            </a:r>
          </a:p>
          <a:p>
            <a:pPr marL="579438">
              <a:spcBef>
                <a:spcPts val="600"/>
              </a:spcBef>
            </a:pPr>
            <a:r>
              <a:rPr lang="en-US" sz="1100" dirty="0">
                <a:latin typeface="Arial" panose="020B0604020202020204" pitchFamily="34" charset="0"/>
                <a:cs typeface="Arial" panose="020B0604020202020204" pitchFamily="34" charset="0"/>
              </a:rPr>
              <a:t>Sustain the financial stability necessary to serve your </a:t>
            </a:r>
            <a:r>
              <a:rPr lang="en-US" sz="1100" dirty="0" smtClean="0">
                <a:latin typeface="Arial" panose="020B0604020202020204" pitchFamily="34" charset="0"/>
                <a:cs typeface="Arial" panose="020B0604020202020204" pitchFamily="34" charset="0"/>
              </a:rPr>
              <a:t>community</a:t>
            </a:r>
          </a:p>
          <a:p>
            <a:pPr marL="457200">
              <a:tabLst>
                <a:tab pos="457200" algn="l"/>
              </a:tabLst>
            </a:pPr>
            <a:r>
              <a:rPr lang="en-US" sz="1100" dirty="0" smtClean="0">
                <a:latin typeface="Arial" panose="020B0604020202020204" pitchFamily="34" charset="0"/>
                <a:cs typeface="Arial" panose="020B0604020202020204" pitchFamily="34" charset="0"/>
              </a:rPr>
              <a:t>by making sure you</a:t>
            </a:r>
            <a:r>
              <a:rPr lang="en-US" sz="1100" dirty="0">
                <a:latin typeface="Arial" panose="020B0604020202020204" pitchFamily="34" charset="0"/>
                <a:cs typeface="Arial" panose="020B0604020202020204" pitchFamily="34" charset="0"/>
              </a:rPr>
              <a:t> are paid efficiently for services rendered.</a:t>
            </a:r>
            <a:endParaRPr lang="en-US" sz="1100" dirty="0"/>
          </a:p>
        </p:txBody>
      </p:sp>
      <p:sp>
        <p:nvSpPr>
          <p:cNvPr id="57" name="TextBox 56"/>
          <p:cNvSpPr txBox="1"/>
          <p:nvPr userDrawn="1"/>
        </p:nvSpPr>
        <p:spPr bwMode="gray">
          <a:xfrm>
            <a:off x="460912" y="4393857"/>
            <a:ext cx="1848160" cy="1149033"/>
          </a:xfrm>
          <a:prstGeom prst="rect">
            <a:avLst/>
          </a:prstGeom>
          <a:noFill/>
        </p:spPr>
        <p:txBody>
          <a:bodyPr wrap="square" lIns="0" tIns="0" rIns="0" bIns="0" rtlCol="0">
            <a:spAutoFit/>
          </a:bodyPr>
          <a:lstStyle/>
          <a:p>
            <a:pPr>
              <a:spcBef>
                <a:spcPts val="3000"/>
              </a:spcBef>
              <a:tabLst>
                <a:tab pos="744538" algn="l"/>
              </a:tabLst>
            </a:pPr>
            <a:r>
              <a:rPr lang="en-US" sz="1300" b="1" dirty="0" smtClean="0">
                <a:latin typeface="Arial" panose="020B0604020202020204" pitchFamily="34" charset="0"/>
                <a:cs typeface="Arial" panose="020B0604020202020204" pitchFamily="34" charset="0"/>
              </a:rPr>
              <a:t>RESEARCH </a:t>
            </a:r>
            <a:r>
              <a:rPr lang="en-US" sz="1300" dirty="0" smtClean="0">
                <a:latin typeface="Arial" panose="020B0604020202020204" pitchFamily="34" charset="0"/>
                <a:cs typeface="Arial" panose="020B0604020202020204" pitchFamily="34" charset="0"/>
              </a:rPr>
              <a:t>Platform</a:t>
            </a:r>
            <a:endParaRPr lang="en-US" sz="1300" b="1" dirty="0">
              <a:latin typeface="Arial" panose="020B0604020202020204" pitchFamily="34" charset="0"/>
              <a:cs typeface="Arial" panose="020B0604020202020204" pitchFamily="34" charset="0"/>
            </a:endParaRPr>
          </a:p>
          <a:p>
            <a:pPr>
              <a:spcBef>
                <a:spcPts val="800"/>
              </a:spcBef>
              <a:tabLst>
                <a:tab pos="744538" algn="l"/>
              </a:tabLst>
            </a:pPr>
            <a:r>
              <a:rPr lang="en-US" sz="1100" dirty="0">
                <a:latin typeface="Arial" panose="020B0604020202020204" pitchFamily="34" charset="0"/>
                <a:cs typeface="Arial" panose="020B0604020202020204" pitchFamily="34" charset="0"/>
              </a:rPr>
              <a:t>Every major player in your health care organization gets a direct line to the industry’s most‑needed insights and</a:t>
            </a:r>
            <a:br>
              <a:rPr lang="en-US" sz="1100" dirty="0">
                <a:latin typeface="Arial" panose="020B0604020202020204" pitchFamily="34" charset="0"/>
                <a:cs typeface="Arial" panose="020B0604020202020204" pitchFamily="34" charset="0"/>
              </a:rPr>
            </a:br>
            <a:r>
              <a:rPr lang="en-US" sz="1100" dirty="0" smtClean="0">
                <a:latin typeface="Arial" panose="020B0604020202020204" pitchFamily="34" charset="0"/>
                <a:cs typeface="Arial" panose="020B0604020202020204" pitchFamily="34" charset="0"/>
              </a:rPr>
              <a:t>most-successful </a:t>
            </a:r>
            <a:r>
              <a:rPr lang="en-US" sz="1100" dirty="0">
                <a:latin typeface="Arial" panose="020B0604020202020204" pitchFamily="34" charset="0"/>
                <a:cs typeface="Arial" panose="020B0604020202020204" pitchFamily="34" charset="0"/>
              </a:rPr>
              <a:t>ideas.</a:t>
            </a:r>
          </a:p>
        </p:txBody>
      </p:sp>
      <p:cxnSp>
        <p:nvCxnSpPr>
          <p:cNvPr id="58" name="Straight Connector 57"/>
          <p:cNvCxnSpPr/>
          <p:nvPr userDrawn="1"/>
        </p:nvCxnSpPr>
        <p:spPr bwMode="gray">
          <a:xfrm>
            <a:off x="2715583" y="6455751"/>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userDrawn="1"/>
        </p:nvCxnSpPr>
        <p:spPr bwMode="gray">
          <a:xfrm>
            <a:off x="3392312" y="5384727"/>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userDrawn="1"/>
        </p:nvCxnSpPr>
        <p:spPr bwMode="gray">
          <a:xfrm>
            <a:off x="4175629" y="4128026"/>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userDrawn="1"/>
        </p:nvCxnSpPr>
        <p:spPr bwMode="gray">
          <a:xfrm>
            <a:off x="460912" y="4298876"/>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5" name="Text Placeholder 1"/>
          <p:cNvSpPr txBox="1">
            <a:spLocks/>
          </p:cNvSpPr>
          <p:nvPr userDrawn="1"/>
        </p:nvSpPr>
        <p:spPr bwMode="gray">
          <a:xfrm>
            <a:off x="7933450" y="3322791"/>
            <a:ext cx="1672928" cy="467171"/>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26" name="TextBox 25"/>
          <p:cNvSpPr txBox="1"/>
          <p:nvPr userDrawn="1"/>
        </p:nvSpPr>
        <p:spPr bwMode="gray">
          <a:xfrm>
            <a:off x="8017036" y="3378805"/>
            <a:ext cx="1329852" cy="356508"/>
          </a:xfrm>
          <a:prstGeom prst="rect">
            <a:avLst/>
          </a:prstGeom>
          <a:noFill/>
        </p:spPr>
        <p:txBody>
          <a:bodyPr wrap="square" lIns="0" tIns="0" rIns="0" bIns="0" rtlCol="0">
            <a:spAutoFit/>
          </a:bodyPr>
          <a:lstStyle/>
          <a:p>
            <a:pPr>
              <a:spcBef>
                <a:spcPts val="500"/>
              </a:spcBef>
            </a:pPr>
            <a:r>
              <a:rPr lang="en-US" sz="900" b="1" dirty="0" smtClean="0">
                <a:solidFill>
                  <a:schemeClr val="bg1"/>
                </a:solidFill>
              </a:rPr>
              <a:t>Updated</a:t>
            </a:r>
            <a:r>
              <a:rPr lang="en-US" sz="1000" b="1" dirty="0" smtClean="0">
                <a:solidFill>
                  <a:schemeClr val="bg1"/>
                </a:solidFill>
              </a:rPr>
              <a:t>: </a:t>
            </a:r>
            <a:r>
              <a:rPr lang="en-US" sz="900" b="0" dirty="0" smtClean="0">
                <a:solidFill>
                  <a:schemeClr val="bg1"/>
                </a:solidFill>
              </a:rPr>
              <a:t>03/01/2017</a:t>
            </a:r>
          </a:p>
          <a:p>
            <a:pPr>
              <a:spcBef>
                <a:spcPts val="500"/>
              </a:spcBef>
            </a:pPr>
            <a:r>
              <a:rPr lang="en-US" sz="900" b="1" dirty="0" smtClean="0">
                <a:solidFill>
                  <a:schemeClr val="bg1"/>
                </a:solidFill>
              </a:rPr>
              <a:t>Confirmed: </a:t>
            </a:r>
            <a:r>
              <a:rPr lang="en-US" sz="900" b="0" dirty="0" smtClean="0">
                <a:solidFill>
                  <a:schemeClr val="bg1"/>
                </a:solidFill>
              </a:rPr>
              <a:t>01/01/18</a:t>
            </a:r>
          </a:p>
        </p:txBody>
      </p:sp>
    </p:spTree>
    <p:extLst>
      <p:ext uri="{BB962C8B-B14F-4D97-AF65-F5344CB8AC3E}">
        <p14:creationId xmlns:p14="http://schemas.microsoft.com/office/powerpoint/2010/main" val="2010920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a:xfrm>
            <a:off x="457613" y="729525"/>
            <a:ext cx="6860762" cy="307777"/>
          </a:xfrm>
        </p:spPr>
        <p:txBody>
          <a:bodyPr/>
          <a:lstStyle/>
          <a:p>
            <a:r>
              <a:rPr lang="en-US" dirty="0" smtClean="0"/>
              <a:t>Page Title – Arial 20pt Regular, Use Title Case</a:t>
            </a:r>
            <a:endParaRPr lang="en-US" dirty="0"/>
          </a:p>
        </p:txBody>
      </p:sp>
      <p:sp>
        <p:nvSpPr>
          <p:cNvPr id="4" name="Text Placeholder 3"/>
          <p:cNvSpPr>
            <a:spLocks noGrp="1"/>
          </p:cNvSpPr>
          <p:nvPr>
            <p:ph type="body" sz="quarter" idx="10" hasCustomPrompt="1"/>
          </p:nvPr>
        </p:nvSpPr>
        <p:spPr bwMode="gray">
          <a:xfrm>
            <a:off x="1074621" y="1562100"/>
            <a:ext cx="6309360" cy="5349063"/>
          </a:xfrm>
        </p:spPr>
        <p:txBody>
          <a:bodyPr>
            <a:noAutofit/>
          </a:bodyPr>
          <a:lstStyle>
            <a:lvl1pPr marL="0" marR="0" indent="0" algn="l" defTabSz="1018879" rtl="0" eaLnBrk="1" fontAlgn="auto" latinLnBrk="0" hangingPunct="1">
              <a:lnSpc>
                <a:spcPct val="100000"/>
              </a:lnSpc>
              <a:spcBef>
                <a:spcPts val="600"/>
              </a:spcBef>
              <a:spcAft>
                <a:spcPts val="0"/>
              </a:spcAft>
              <a:buClrTx/>
              <a:buSzTx/>
              <a:buFont typeface="Arial" pitchFamily="34" charset="0"/>
              <a:buNone/>
              <a:tabLst>
                <a:tab pos="6230938" algn="r"/>
              </a:tabLst>
              <a:defRPr sz="1100"/>
            </a:lvl1pPr>
            <a:lvl2pPr marL="112713" indent="0">
              <a:spcBef>
                <a:spcPts val="600"/>
              </a:spcBef>
              <a:buNone/>
              <a:defRPr sz="1100"/>
            </a:lvl2pPr>
            <a:lvl3pPr marL="230187" indent="0">
              <a:spcBef>
                <a:spcPts val="600"/>
              </a:spcBef>
              <a:buNone/>
              <a:defRPr sz="1100"/>
            </a:lvl3pPr>
            <a:lvl4pPr marL="342900" indent="0">
              <a:spcBef>
                <a:spcPts val="600"/>
              </a:spcBef>
              <a:buNone/>
              <a:defRPr sz="1100"/>
            </a:lvl4pPr>
            <a:lvl5pPr marL="458787" indent="0">
              <a:spcBef>
                <a:spcPts val="600"/>
              </a:spcBef>
              <a:buNone/>
              <a:defRPr sz="1100"/>
            </a:lvl5pPr>
          </a:lstStyle>
          <a:p>
            <a:pPr marL="0" marR="0" lvl="0" indent="0" algn="l" defTabSz="1018879" rtl="0" eaLnBrk="1" fontAlgn="auto" latinLnBrk="0" hangingPunct="1">
              <a:lnSpc>
                <a:spcPct val="100000"/>
              </a:lnSpc>
              <a:spcBef>
                <a:spcPts val="600"/>
              </a:spcBef>
              <a:spcAft>
                <a:spcPts val="0"/>
              </a:spcAft>
              <a:buClrTx/>
              <a:buSzTx/>
              <a:buFont typeface="Arial" pitchFamily="34" charset="0"/>
              <a:buNone/>
              <a:tabLst>
                <a:tab pos="6230938" algn="r"/>
              </a:tabLst>
              <a:defRPr/>
            </a:pP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p>
        </p:txBody>
      </p:sp>
      <p:cxnSp>
        <p:nvCxnSpPr>
          <p:cNvPr id="7" name="Straight Connector 6"/>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5" name="TextBox 4"/>
          <p:cNvSpPr txBox="1"/>
          <p:nvPr userDrawn="1"/>
        </p:nvSpPr>
        <p:spPr bwMode="gray">
          <a:xfrm>
            <a:off x="7933450" y="1562100"/>
            <a:ext cx="2489481" cy="4844381"/>
          </a:xfrm>
          <a:prstGeom prst="rect">
            <a:avLst/>
          </a:prstGeom>
          <a:solidFill>
            <a:srgbClr val="009900"/>
          </a:solidFill>
        </p:spPr>
        <p:txBody>
          <a:bodyPr wrap="square" lIns="91440" rIns="91440" rtlCol="0">
            <a:noAutofit/>
          </a:bodyPr>
          <a:lstStyle/>
          <a:p>
            <a:pPr>
              <a:spcBef>
                <a:spcPts val="500"/>
              </a:spcBef>
            </a:pPr>
            <a:r>
              <a:rPr lang="en-US" sz="1500" dirty="0" smtClean="0">
                <a:solidFill>
                  <a:schemeClr val="bg1"/>
                </a:solidFill>
              </a:rPr>
              <a:t>Formatting Your Table</a:t>
            </a:r>
            <a:br>
              <a:rPr lang="en-US" sz="1500" dirty="0" smtClean="0">
                <a:solidFill>
                  <a:schemeClr val="bg1"/>
                </a:solidFill>
              </a:rPr>
            </a:br>
            <a:r>
              <a:rPr lang="en-US" sz="1500" dirty="0" smtClean="0">
                <a:solidFill>
                  <a:schemeClr val="bg1"/>
                </a:solidFill>
              </a:rPr>
              <a:t>of Contents (ToC)</a:t>
            </a:r>
          </a:p>
          <a:p>
            <a:pPr>
              <a:spcBef>
                <a:spcPts val="300"/>
              </a:spcBef>
            </a:pPr>
            <a:r>
              <a:rPr lang="en-US" sz="1000" dirty="0" smtClean="0">
                <a:solidFill>
                  <a:schemeClr val="bg1"/>
                </a:solidFill>
              </a:rPr>
              <a:t>To format your ToC correctly and have the page numbers perfectly align to the right margin, you will need to perform the following steps:</a:t>
            </a:r>
          </a:p>
          <a:p>
            <a:pPr marL="171450" indent="-171450">
              <a:spcBef>
                <a:spcPts val="1000"/>
              </a:spcBef>
              <a:buFont typeface="+mj-lt"/>
              <a:buAutoNum type="arabicParenR"/>
            </a:pPr>
            <a:r>
              <a:rPr lang="en-US" sz="1000" dirty="0" smtClean="0">
                <a:solidFill>
                  <a:schemeClr val="bg1"/>
                </a:solidFill>
              </a:rPr>
              <a:t>Type directly</a:t>
            </a:r>
            <a:r>
              <a:rPr lang="en-US" sz="1000" baseline="0" dirty="0" smtClean="0">
                <a:solidFill>
                  <a:schemeClr val="bg1"/>
                </a:solidFill>
              </a:rPr>
              <a:t> into the </a:t>
            </a:r>
            <a:r>
              <a:rPr lang="en-US" sz="1000" baseline="0" dirty="0" err="1" smtClean="0">
                <a:solidFill>
                  <a:schemeClr val="bg1"/>
                </a:solidFill>
              </a:rPr>
              <a:t>ToC</a:t>
            </a:r>
            <a:r>
              <a:rPr lang="en-US" sz="1000" baseline="0" dirty="0" smtClean="0">
                <a:solidFill>
                  <a:schemeClr val="bg1"/>
                </a:solidFill>
              </a:rPr>
              <a:t> placeholder with what the section should be called</a:t>
            </a:r>
            <a:endParaRPr lang="en-US" sz="1000" dirty="0" smtClean="0">
              <a:solidFill>
                <a:schemeClr val="bg1"/>
              </a:solidFill>
            </a:endParaRPr>
          </a:p>
          <a:p>
            <a:pPr marL="171450" indent="-171450">
              <a:spcBef>
                <a:spcPts val="600"/>
              </a:spcBef>
              <a:buFont typeface="+mj-lt"/>
              <a:buAutoNum type="arabicParenR"/>
            </a:pPr>
            <a:r>
              <a:rPr lang="en-US" sz="1000" dirty="0" smtClean="0">
                <a:solidFill>
                  <a:schemeClr val="bg1"/>
                </a:solidFill>
              </a:rPr>
              <a:t>Hit the “Tab” key</a:t>
            </a:r>
          </a:p>
          <a:p>
            <a:pPr marL="171450" indent="-171450">
              <a:spcBef>
                <a:spcPts val="600"/>
              </a:spcBef>
              <a:buFont typeface="+mj-lt"/>
              <a:buAutoNum type="arabicParenR"/>
            </a:pPr>
            <a:r>
              <a:rPr lang="en-US" sz="1000" dirty="0" smtClean="0">
                <a:solidFill>
                  <a:schemeClr val="bg1"/>
                </a:solidFill>
              </a:rPr>
              <a:t>Type in the correct page number</a:t>
            </a:r>
          </a:p>
          <a:p>
            <a:pPr marL="171450" indent="-171450">
              <a:spcBef>
                <a:spcPts val="600"/>
              </a:spcBef>
              <a:buFont typeface="+mj-lt"/>
              <a:buAutoNum type="arabicParenR"/>
            </a:pPr>
            <a:r>
              <a:rPr lang="en-US" sz="1000" dirty="0" smtClean="0">
                <a:solidFill>
                  <a:schemeClr val="bg1"/>
                </a:solidFill>
              </a:rPr>
              <a:t>Nudge your cursor to the left with</a:t>
            </a:r>
            <a:br>
              <a:rPr lang="en-US" sz="1000" dirty="0" smtClean="0">
                <a:solidFill>
                  <a:schemeClr val="bg1"/>
                </a:solidFill>
              </a:rPr>
            </a:br>
            <a:r>
              <a:rPr lang="en-US" sz="1000" dirty="0" smtClean="0">
                <a:solidFill>
                  <a:schemeClr val="bg1"/>
                </a:solidFill>
              </a:rPr>
              <a:t>the arrow key until it is directly before the number</a:t>
            </a:r>
          </a:p>
          <a:p>
            <a:pPr marL="171450" indent="-171450">
              <a:spcBef>
                <a:spcPts val="600"/>
              </a:spcBef>
              <a:buFont typeface="+mj-lt"/>
              <a:buAutoNum type="arabicParenR"/>
            </a:pPr>
            <a:r>
              <a:rPr lang="en-US" sz="1000" dirty="0" smtClean="0">
                <a:solidFill>
                  <a:schemeClr val="bg1"/>
                </a:solidFill>
              </a:rPr>
              <a:t>Alternate between “period” and “space” until it builds back to the </a:t>
            </a:r>
            <a:r>
              <a:rPr lang="en-US" sz="1000" dirty="0" err="1" smtClean="0">
                <a:solidFill>
                  <a:schemeClr val="bg1"/>
                </a:solidFill>
              </a:rPr>
              <a:t>ToC</a:t>
            </a:r>
            <a:r>
              <a:rPr lang="en-US" sz="1000" dirty="0" smtClean="0">
                <a:solidFill>
                  <a:schemeClr val="bg1"/>
                </a:solidFill>
              </a:rPr>
              <a:t> content. This is called a “Leader” and should look something like this:</a:t>
            </a:r>
            <a:br>
              <a:rPr lang="en-US" sz="1000" dirty="0" smtClean="0">
                <a:solidFill>
                  <a:schemeClr val="bg1"/>
                </a:solidFill>
              </a:rPr>
            </a:br>
            <a:r>
              <a:rPr lang="en-US" sz="1000" dirty="0" smtClean="0">
                <a:solidFill>
                  <a:schemeClr val="bg1"/>
                </a:solidFill>
              </a:rPr>
              <a:t>( . . . . . . . . . . . . . . . . )</a:t>
            </a:r>
          </a:p>
          <a:p>
            <a:pPr marL="171450" indent="-171450">
              <a:spcBef>
                <a:spcPts val="600"/>
              </a:spcBef>
              <a:buFont typeface="+mj-lt"/>
              <a:buAutoNum type="arabicParenR"/>
            </a:pPr>
            <a:r>
              <a:rPr lang="en-US" sz="1000" dirty="0" smtClean="0">
                <a:solidFill>
                  <a:schemeClr val="bg1"/>
                </a:solidFill>
              </a:rPr>
              <a:t>Repeat steps 1–5 for each level in</a:t>
            </a:r>
            <a:br>
              <a:rPr lang="en-US" sz="1000" dirty="0" smtClean="0">
                <a:solidFill>
                  <a:schemeClr val="bg1"/>
                </a:solidFill>
              </a:rPr>
            </a:br>
            <a:r>
              <a:rPr lang="en-US" sz="1000" dirty="0" smtClean="0">
                <a:solidFill>
                  <a:schemeClr val="bg1"/>
                </a:solidFill>
              </a:rPr>
              <a:t>the ToC</a:t>
            </a:r>
          </a:p>
          <a:p>
            <a:pPr marL="171450" indent="-171450">
              <a:spcBef>
                <a:spcPts val="300"/>
              </a:spcBef>
              <a:buFont typeface="+mj-lt"/>
              <a:buAutoNum type="arabicParenR"/>
            </a:pPr>
            <a:endParaRPr lang="en-US" sz="1000" dirty="0">
              <a:solidFill>
                <a:schemeClr val="bg1"/>
              </a:solidFill>
            </a:endParaRPr>
          </a:p>
          <a:p>
            <a:pPr>
              <a:spcBef>
                <a:spcPts val="300"/>
              </a:spcBef>
            </a:pPr>
            <a:r>
              <a:rPr lang="en-US" sz="1000" dirty="0" smtClean="0">
                <a:solidFill>
                  <a:schemeClr val="bg1"/>
                </a:solidFill>
              </a:rPr>
              <a:t>NOTE: Since PPT does not have an automated feature for this and it’s quite labor intensive, it’s strongly advised that you complete the ToC last. </a:t>
            </a:r>
          </a:p>
        </p:txBody>
      </p:sp>
    </p:spTree>
    <p:extLst>
      <p:ext uri="{BB962C8B-B14F-4D97-AF65-F5344CB8AC3E}">
        <p14:creationId xmlns:p14="http://schemas.microsoft.com/office/powerpoint/2010/main" val="3469220864"/>
      </p:ext>
    </p:extLst>
  </p:cSld>
  <p:clrMapOvr>
    <a:masterClrMapping/>
  </p:clrMapOvr>
  <p:extLst mod="1">
    <p:ext uri="{DCECCB84-F9BA-43D5-87BE-67443E8EF086}">
      <p15:sldGuideLst xmlns:p15="http://schemas.microsoft.com/office/powerpoint/2012/main">
        <p15:guide id="1" pos="677"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15" name="Rectangle 39"/>
          <p:cNvSpPr/>
          <p:nvPr userDrawn="1"/>
        </p:nvSpPr>
        <p:spPr bwMode="gray">
          <a:xfrm>
            <a:off x="182880" y="182881"/>
            <a:ext cx="7406639" cy="8285732"/>
          </a:xfrm>
          <a:custGeom>
            <a:avLst/>
            <a:gdLst/>
            <a:ahLst/>
            <a:cxnLst/>
            <a:rect l="l" t="t" r="r" b="b"/>
            <a:pathLst>
              <a:path w="7406639" h="8285732">
                <a:moveTo>
                  <a:pt x="0" y="0"/>
                </a:moveTo>
                <a:lnTo>
                  <a:pt x="3874934" y="0"/>
                </a:lnTo>
                <a:lnTo>
                  <a:pt x="7406639" y="5489460"/>
                </a:lnTo>
                <a:lnTo>
                  <a:pt x="7406639" y="8285732"/>
                </a:lnTo>
                <a:lnTo>
                  <a:pt x="2210169" y="8285732"/>
                </a:lnTo>
                <a:lnTo>
                  <a:pt x="0" y="4850385"/>
                </a:lnTo>
                <a:close/>
              </a:path>
            </a:pathLst>
          </a:cu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4" name="Rectangle 1"/>
          <p:cNvSpPr/>
          <p:nvPr userDrawn="1"/>
        </p:nvSpPr>
        <p:spPr bwMode="gray">
          <a:xfrm>
            <a:off x="457200" y="101601"/>
            <a:ext cx="5825578" cy="5606114"/>
          </a:xfrm>
          <a:custGeom>
            <a:avLst/>
            <a:gdLst>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4" fmla="*/ 91440 w 6735842"/>
              <a:gd name="connsiteY4" fmla="*/ 91440 h 6479814"/>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0" fmla="*/ 2556875 w 6735842"/>
              <a:gd name="connsiteY0" fmla="*/ 0 h 6479814"/>
              <a:gd name="connsiteX1" fmla="*/ 6735842 w 6735842"/>
              <a:gd name="connsiteY1" fmla="*/ 6479814 h 6479814"/>
              <a:gd name="connsiteX2" fmla="*/ 0 w 6735842"/>
              <a:gd name="connsiteY2" fmla="*/ 6479814 h 6479814"/>
              <a:gd name="connsiteX0" fmla="*/ 2556875 w 6735842"/>
              <a:gd name="connsiteY0" fmla="*/ 0 h 6479814"/>
              <a:gd name="connsiteX1" fmla="*/ 3170379 w 6735842"/>
              <a:gd name="connsiteY1" fmla="*/ 951711 h 6479814"/>
              <a:gd name="connsiteX2" fmla="*/ 6735842 w 6735842"/>
              <a:gd name="connsiteY2" fmla="*/ 6479814 h 6479814"/>
              <a:gd name="connsiteX3" fmla="*/ 0 w 6735842"/>
              <a:gd name="connsiteY3" fmla="*/ 6479814 h 6479814"/>
              <a:gd name="connsiteX0" fmla="*/ 3170379 w 6735842"/>
              <a:gd name="connsiteY0" fmla="*/ 0 h 5528103"/>
              <a:gd name="connsiteX1" fmla="*/ 6735842 w 6735842"/>
              <a:gd name="connsiteY1" fmla="*/ 5528103 h 5528103"/>
              <a:gd name="connsiteX2" fmla="*/ 0 w 6735842"/>
              <a:gd name="connsiteY2" fmla="*/ 5528103 h 5528103"/>
              <a:gd name="connsiteX0" fmla="*/ 3170379 w 6735842"/>
              <a:gd name="connsiteY0" fmla="*/ 0 h 5528103"/>
              <a:gd name="connsiteX1" fmla="*/ 6735842 w 6735842"/>
              <a:gd name="connsiteY1" fmla="*/ 5528103 h 5528103"/>
              <a:gd name="connsiteX2" fmla="*/ 991329 w 6735842"/>
              <a:gd name="connsiteY2" fmla="*/ 5522763 h 5528103"/>
              <a:gd name="connsiteX3" fmla="*/ 0 w 6735842"/>
              <a:gd name="connsiteY3" fmla="*/ 5528103 h 5528103"/>
              <a:gd name="connsiteX0" fmla="*/ 2179050 w 5744513"/>
              <a:gd name="connsiteY0" fmla="*/ 0 h 5528103"/>
              <a:gd name="connsiteX1" fmla="*/ 5744513 w 5744513"/>
              <a:gd name="connsiteY1" fmla="*/ 5528103 h 5528103"/>
              <a:gd name="connsiteX2" fmla="*/ 0 w 5744513"/>
              <a:gd name="connsiteY2" fmla="*/ 5522763 h 5528103"/>
            </a:gdLst>
            <a:ahLst/>
            <a:cxnLst>
              <a:cxn ang="0">
                <a:pos x="connsiteX0" y="connsiteY0"/>
              </a:cxn>
              <a:cxn ang="0">
                <a:pos x="connsiteX1" y="connsiteY1"/>
              </a:cxn>
              <a:cxn ang="0">
                <a:pos x="connsiteX2" y="connsiteY2"/>
              </a:cxn>
            </a:cxnLst>
            <a:rect l="l" t="t" r="r" b="b"/>
            <a:pathLst>
              <a:path w="5744513" h="5528103">
                <a:moveTo>
                  <a:pt x="2179050" y="0"/>
                </a:moveTo>
                <a:lnTo>
                  <a:pt x="5744513" y="5528103"/>
                </a:lnTo>
                <a:lnTo>
                  <a:pt x="0" y="5522763"/>
                </a:lnTo>
              </a:path>
            </a:pathLst>
          </a:custGeom>
          <a:noFill/>
          <a:ln w="317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6" name="Rectangle 1"/>
          <p:cNvSpPr/>
          <p:nvPr userDrawn="1"/>
        </p:nvSpPr>
        <p:spPr bwMode="gray">
          <a:xfrm>
            <a:off x="330200" y="88900"/>
            <a:ext cx="6028777" cy="5449335"/>
          </a:xfrm>
          <a:custGeom>
            <a:avLst/>
            <a:gdLst>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4" fmla="*/ 91440 w 6735842"/>
              <a:gd name="connsiteY4" fmla="*/ 91440 h 6479814"/>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0" fmla="*/ 2556875 w 6735842"/>
              <a:gd name="connsiteY0" fmla="*/ 0 h 6479814"/>
              <a:gd name="connsiteX1" fmla="*/ 6735842 w 6735842"/>
              <a:gd name="connsiteY1" fmla="*/ 6479814 h 6479814"/>
              <a:gd name="connsiteX2" fmla="*/ 0 w 6735842"/>
              <a:gd name="connsiteY2" fmla="*/ 6479814 h 6479814"/>
              <a:gd name="connsiteX0" fmla="*/ 2556875 w 6735842"/>
              <a:gd name="connsiteY0" fmla="*/ 0 h 6479814"/>
              <a:gd name="connsiteX1" fmla="*/ 3165972 w 6735842"/>
              <a:gd name="connsiteY1" fmla="*/ 964051 h 6479814"/>
              <a:gd name="connsiteX2" fmla="*/ 6735842 w 6735842"/>
              <a:gd name="connsiteY2" fmla="*/ 6479814 h 6479814"/>
              <a:gd name="connsiteX3" fmla="*/ 0 w 6735842"/>
              <a:gd name="connsiteY3" fmla="*/ 6479814 h 6479814"/>
              <a:gd name="connsiteX0" fmla="*/ 3165972 w 6735842"/>
              <a:gd name="connsiteY0" fmla="*/ 0 h 5515763"/>
              <a:gd name="connsiteX1" fmla="*/ 6735842 w 6735842"/>
              <a:gd name="connsiteY1" fmla="*/ 5515763 h 5515763"/>
              <a:gd name="connsiteX2" fmla="*/ 0 w 6735842"/>
              <a:gd name="connsiteY2" fmla="*/ 5515763 h 5515763"/>
              <a:gd name="connsiteX0" fmla="*/ 3165972 w 6735842"/>
              <a:gd name="connsiteY0" fmla="*/ 0 h 5515763"/>
              <a:gd name="connsiteX1" fmla="*/ 6735842 w 6735842"/>
              <a:gd name="connsiteY1" fmla="*/ 5515763 h 5515763"/>
              <a:gd name="connsiteX2" fmla="*/ 633574 w 6735842"/>
              <a:gd name="connsiteY2" fmla="*/ 5514715 h 5515763"/>
              <a:gd name="connsiteX3" fmla="*/ 0 w 6735842"/>
              <a:gd name="connsiteY3" fmla="*/ 5515763 h 5515763"/>
              <a:gd name="connsiteX0" fmla="*/ 2532398 w 6102268"/>
              <a:gd name="connsiteY0" fmla="*/ 0 h 5515763"/>
              <a:gd name="connsiteX1" fmla="*/ 6102268 w 6102268"/>
              <a:gd name="connsiteY1" fmla="*/ 5515763 h 5515763"/>
              <a:gd name="connsiteX2" fmla="*/ 0 w 6102268"/>
              <a:gd name="connsiteY2" fmla="*/ 5514715 h 5515763"/>
            </a:gdLst>
            <a:ahLst/>
            <a:cxnLst>
              <a:cxn ang="0">
                <a:pos x="connsiteX0" y="connsiteY0"/>
              </a:cxn>
              <a:cxn ang="0">
                <a:pos x="connsiteX1" y="connsiteY1"/>
              </a:cxn>
              <a:cxn ang="0">
                <a:pos x="connsiteX2" y="connsiteY2"/>
              </a:cxn>
            </a:cxnLst>
            <a:rect l="l" t="t" r="r" b="b"/>
            <a:pathLst>
              <a:path w="6102268" h="5515763">
                <a:moveTo>
                  <a:pt x="2532398" y="0"/>
                </a:moveTo>
                <a:lnTo>
                  <a:pt x="6102268" y="5515763"/>
                </a:lnTo>
                <a:lnTo>
                  <a:pt x="0" y="5514715"/>
                </a:lnTo>
              </a:path>
            </a:pathLst>
          </a:custGeom>
          <a:noFill/>
          <a:ln w="190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7" name="Freeform 16"/>
          <p:cNvSpPr/>
          <p:nvPr userDrawn="1"/>
        </p:nvSpPr>
        <p:spPr bwMode="gray">
          <a:xfrm>
            <a:off x="182880" y="4978400"/>
            <a:ext cx="5352947" cy="1270000"/>
          </a:xfrm>
          <a:custGeom>
            <a:avLst/>
            <a:gdLst>
              <a:gd name="connsiteX0" fmla="*/ 0 w 5352947"/>
              <a:gd name="connsiteY0" fmla="*/ 0 h 1270000"/>
              <a:gd name="connsiteX1" fmla="*/ 5352947 w 5352947"/>
              <a:gd name="connsiteY1" fmla="*/ 0 h 1270000"/>
              <a:gd name="connsiteX2" fmla="*/ 5352947 w 5352947"/>
              <a:gd name="connsiteY2" fmla="*/ 1270000 h 1270000"/>
              <a:gd name="connsiteX3" fmla="*/ 781770 w 5352947"/>
              <a:gd name="connsiteY3" fmla="*/ 1270000 h 1270000"/>
              <a:gd name="connsiteX4" fmla="*/ 0 w 5352947"/>
              <a:gd name="connsiteY4" fmla="*/ 54866 h 127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52947" h="1270000">
                <a:moveTo>
                  <a:pt x="0" y="0"/>
                </a:moveTo>
                <a:lnTo>
                  <a:pt x="5352947" y="0"/>
                </a:lnTo>
                <a:lnTo>
                  <a:pt x="5352947" y="1270000"/>
                </a:lnTo>
                <a:lnTo>
                  <a:pt x="781770" y="1270000"/>
                </a:lnTo>
                <a:lnTo>
                  <a:pt x="0" y="54866"/>
                </a:lnTo>
                <a:close/>
              </a:path>
            </a:pathLst>
          </a:cu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2" name="Text Placeholder 5"/>
          <p:cNvSpPr>
            <a:spLocks noGrp="1"/>
          </p:cNvSpPr>
          <p:nvPr>
            <p:ph type="body" sz="quarter" idx="50" hasCustomPrompt="1"/>
          </p:nvPr>
        </p:nvSpPr>
        <p:spPr bwMode="gray">
          <a:xfrm>
            <a:off x="6906811" y="2770224"/>
            <a:ext cx="256480" cy="538609"/>
          </a:xfrm>
        </p:spPr>
        <p:txBody>
          <a:bodyPr wrap="none"/>
          <a:lstStyle>
            <a:lvl1pPr marL="0" indent="0" algn="r">
              <a:spcBef>
                <a:spcPts val="0"/>
              </a:spcBef>
              <a:buNone/>
              <a:defRPr sz="3500" b="0" i="0" spc="50" baseline="0">
                <a:solidFill>
                  <a:schemeClr val="accent1"/>
                </a:solidFill>
              </a:defRPr>
            </a:lvl1pPr>
            <a:lvl2pPr marL="114300" indent="0" algn="r">
              <a:spcBef>
                <a:spcPts val="0"/>
              </a:spcBef>
              <a:buNone/>
              <a:defRPr sz="1300" i="1">
                <a:solidFill>
                  <a:schemeClr val="accent3"/>
                </a:solidFill>
              </a:defRPr>
            </a:lvl2pPr>
            <a:lvl3pPr marL="228600" indent="0" algn="r">
              <a:spcBef>
                <a:spcPts val="0"/>
              </a:spcBef>
              <a:buNone/>
              <a:defRPr sz="1300" i="1">
                <a:solidFill>
                  <a:schemeClr val="accent3"/>
                </a:solidFill>
              </a:defRPr>
            </a:lvl3pPr>
            <a:lvl4pPr marL="342900" indent="0" algn="r">
              <a:spcBef>
                <a:spcPts val="0"/>
              </a:spcBef>
              <a:buNone/>
              <a:defRPr sz="1300" i="1">
                <a:solidFill>
                  <a:schemeClr val="accent3"/>
                </a:solidFill>
              </a:defRPr>
            </a:lvl4pPr>
            <a:lvl5pPr marL="457200" indent="0" algn="r">
              <a:spcBef>
                <a:spcPts val="0"/>
              </a:spcBef>
              <a:buNone/>
              <a:defRPr sz="1300" i="1">
                <a:solidFill>
                  <a:schemeClr val="accent3"/>
                </a:solidFill>
              </a:defRPr>
            </a:lvl5pPr>
          </a:lstStyle>
          <a:p>
            <a:pPr lvl="0"/>
            <a:r>
              <a:rPr lang="en-US" dirty="0" smtClean="0"/>
              <a:t>#</a:t>
            </a:r>
          </a:p>
        </p:txBody>
      </p:sp>
      <p:sp>
        <p:nvSpPr>
          <p:cNvPr id="26" name="Rectangle 25"/>
          <p:cNvSpPr/>
          <p:nvPr userDrawn="1"/>
        </p:nvSpPr>
        <p:spPr bwMode="gray">
          <a:xfrm>
            <a:off x="182880" y="0"/>
            <a:ext cx="4055633" cy="182881"/>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1" name="Title 1"/>
          <p:cNvSpPr>
            <a:spLocks noGrp="1"/>
          </p:cNvSpPr>
          <p:nvPr>
            <p:ph type="title" hasCustomPrompt="1"/>
          </p:nvPr>
        </p:nvSpPr>
        <p:spPr bwMode="gray">
          <a:xfrm>
            <a:off x="1584633" y="5122355"/>
            <a:ext cx="3951194" cy="692497"/>
          </a:xfrm>
        </p:spPr>
        <p:txBody>
          <a:bodyPr/>
          <a:lstStyle>
            <a:lvl1pPr marL="284163" indent="-284163">
              <a:lnSpc>
                <a:spcPct val="90000"/>
              </a:lnSpc>
              <a:buClr>
                <a:schemeClr val="accent6"/>
              </a:buClr>
              <a:buSzPct val="75000"/>
              <a:buFont typeface="Arial" panose="020B0604020202020204" pitchFamily="34" charset="0"/>
              <a:buChar char="►"/>
              <a:defRPr sz="2500" b="0">
                <a:solidFill>
                  <a:schemeClr val="tx1"/>
                </a:solidFill>
              </a:defRPr>
            </a:lvl1pPr>
          </a:lstStyle>
          <a:p>
            <a:r>
              <a:rPr lang="en-US" dirty="0" smtClean="0"/>
              <a:t>Divider Title – Arial 25pt Regular, Use Title Case</a:t>
            </a:r>
          </a:p>
        </p:txBody>
      </p:sp>
      <p:sp>
        <p:nvSpPr>
          <p:cNvPr id="12" name="Text Placeholder 3"/>
          <p:cNvSpPr>
            <a:spLocks noGrp="1"/>
          </p:cNvSpPr>
          <p:nvPr>
            <p:ph type="body" sz="quarter" idx="47" hasCustomPrompt="1"/>
          </p:nvPr>
        </p:nvSpPr>
        <p:spPr bwMode="gray">
          <a:xfrm>
            <a:off x="1886921" y="5949809"/>
            <a:ext cx="3655084" cy="184666"/>
          </a:xfrm>
        </p:spPr>
        <p:txBody>
          <a:bodyPr/>
          <a:lstStyle>
            <a:lvl1pPr marL="0" indent="0">
              <a:spcBef>
                <a:spcPts val="0"/>
              </a:spcBef>
              <a:buNone/>
              <a:defRPr sz="12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Divider Subtitle – Arial 12pt Regular</a:t>
            </a:r>
          </a:p>
        </p:txBody>
      </p:sp>
      <p:sp>
        <p:nvSpPr>
          <p:cNvPr id="13" name="Text Placeholder 5"/>
          <p:cNvSpPr>
            <a:spLocks noGrp="1"/>
          </p:cNvSpPr>
          <p:nvPr>
            <p:ph type="body" sz="quarter" idx="48" hasCustomPrompt="1"/>
          </p:nvPr>
        </p:nvSpPr>
        <p:spPr bwMode="gray">
          <a:xfrm>
            <a:off x="6021244" y="2627585"/>
            <a:ext cx="1141338" cy="138499"/>
          </a:xfrm>
        </p:spPr>
        <p:txBody>
          <a:bodyPr wrap="none" rIns="0"/>
          <a:lstStyle>
            <a:lvl1pPr marL="0" indent="0" algn="r">
              <a:spcBef>
                <a:spcPts val="0"/>
              </a:spcBef>
              <a:buNone/>
              <a:defRPr sz="900" b="1" i="0" spc="50" baseline="0">
                <a:solidFill>
                  <a:schemeClr val="tx1"/>
                </a:solidFill>
              </a:defRPr>
            </a:lvl1pPr>
            <a:lvl2pPr marL="114300" indent="0" algn="r">
              <a:spcBef>
                <a:spcPts val="0"/>
              </a:spcBef>
              <a:buNone/>
              <a:defRPr sz="1300" i="1">
                <a:solidFill>
                  <a:schemeClr val="accent3"/>
                </a:solidFill>
              </a:defRPr>
            </a:lvl2pPr>
            <a:lvl3pPr marL="228600" indent="0" algn="r">
              <a:spcBef>
                <a:spcPts val="0"/>
              </a:spcBef>
              <a:buNone/>
              <a:defRPr sz="1300" i="1">
                <a:solidFill>
                  <a:schemeClr val="accent3"/>
                </a:solidFill>
              </a:defRPr>
            </a:lvl3pPr>
            <a:lvl4pPr marL="342900" indent="0" algn="r">
              <a:spcBef>
                <a:spcPts val="0"/>
              </a:spcBef>
              <a:buNone/>
              <a:defRPr sz="1300" i="1">
                <a:solidFill>
                  <a:schemeClr val="accent3"/>
                </a:solidFill>
              </a:defRPr>
            </a:lvl4pPr>
            <a:lvl5pPr marL="457200" indent="0" algn="r">
              <a:spcBef>
                <a:spcPts val="0"/>
              </a:spcBef>
              <a:buNone/>
              <a:defRPr sz="1300" i="1">
                <a:solidFill>
                  <a:schemeClr val="accent3"/>
                </a:solidFill>
              </a:defRPr>
            </a:lvl5pPr>
          </a:lstStyle>
          <a:p>
            <a:pPr lvl="0"/>
            <a:r>
              <a:rPr lang="en-US" dirty="0" smtClean="0"/>
              <a:t>insert section type</a:t>
            </a:r>
          </a:p>
        </p:txBody>
      </p:sp>
      <p:sp>
        <p:nvSpPr>
          <p:cNvPr id="34" name="Text Placeholder 7"/>
          <p:cNvSpPr>
            <a:spLocks noGrp="1"/>
          </p:cNvSpPr>
          <p:nvPr>
            <p:ph type="body" sz="quarter" idx="51" hasCustomPrompt="1"/>
          </p:nvPr>
        </p:nvSpPr>
        <p:spPr bwMode="gray">
          <a:xfrm>
            <a:off x="2625725" y="6506537"/>
            <a:ext cx="2081968" cy="1269578"/>
          </a:xfrm>
        </p:spPr>
        <p:txBody>
          <a:bodyPr anchor="t" anchorCtr="0"/>
          <a:lstStyle>
            <a:lvl1pPr>
              <a:spcBef>
                <a:spcPts val="500"/>
              </a:spcBef>
              <a:defRPr/>
            </a:lvl1pPr>
            <a:lvl2pPr>
              <a:spcBef>
                <a:spcPts val="500"/>
              </a:spcBef>
              <a:defRPr/>
            </a:lvl2pPr>
            <a:lvl3pPr>
              <a:spcBef>
                <a:spcPts val="500"/>
              </a:spcBef>
              <a:defRPr/>
            </a:lvl3pPr>
            <a:lvl4pPr>
              <a:spcBef>
                <a:spcPts val="500"/>
              </a:spcBef>
              <a:defRPr/>
            </a:lvl4pPr>
            <a:lvl5pPr>
              <a:spcBef>
                <a:spcPts val="300"/>
              </a:spcBef>
              <a:defRPr/>
            </a:lvl5p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p:txBody>
      </p:sp>
      <p:sp>
        <p:nvSpPr>
          <p:cNvPr id="18" name="Text Placeholder 1"/>
          <p:cNvSpPr txBox="1">
            <a:spLocks/>
          </p:cNvSpPr>
          <p:nvPr userDrawn="1"/>
        </p:nvSpPr>
        <p:spPr bwMode="gray">
          <a:xfrm>
            <a:off x="7933450" y="458788"/>
            <a:ext cx="1747667" cy="2903359"/>
          </a:xfrm>
          <a:prstGeom prst="rect">
            <a:avLst/>
          </a:prstGeom>
          <a:solidFill>
            <a:srgbClr val="009900"/>
          </a:solidFill>
        </p:spPr>
        <p:txBody>
          <a:bodyPr vert="horz" wrap="square" lIns="64008" tIns="45720" rIns="64008" bIns="45720" rtlCol="0">
            <a:spAutoFit/>
          </a:bodyPr>
          <a:lstStyle>
            <a:lvl1pPr marL="0" indent="0" algn="l" defTabSz="640080" rtl="0" eaLnBrk="1" latinLnBrk="0" hangingPunct="1">
              <a:spcBef>
                <a:spcPts val="500"/>
              </a:spcBef>
              <a:buFontTx/>
              <a:buNone/>
              <a:defRPr sz="10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58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6pPr>
            <a:lvl7pPr marL="8001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7pPr>
            <a:lvl8pPr marL="9144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8pPr>
            <a:lvl9pPr marL="10287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r>
              <a:rPr lang="en-US" sz="1100" b="1" dirty="0" smtClean="0">
                <a:solidFill>
                  <a:schemeClr val="bg1"/>
                </a:solidFill>
              </a:rPr>
              <a:t>What’s a Section Type?</a:t>
            </a:r>
          </a:p>
          <a:p>
            <a:pPr marL="0" indent="0">
              <a:spcBef>
                <a:spcPts val="300"/>
              </a:spcBef>
              <a:buFont typeface="+mj-lt"/>
              <a:buNone/>
            </a:pPr>
            <a:r>
              <a:rPr lang="en-US" sz="900" b="0" dirty="0" smtClean="0">
                <a:solidFill>
                  <a:schemeClr val="bg1"/>
                </a:solidFill>
              </a:rPr>
              <a:t>Section types</a:t>
            </a:r>
            <a:r>
              <a:rPr lang="en-US" sz="900" b="0" baseline="0" dirty="0" smtClean="0">
                <a:solidFill>
                  <a:schemeClr val="bg1"/>
                </a:solidFill>
              </a:rPr>
              <a:t> can be anything that you want to consider the section following the divider as:</a:t>
            </a:r>
          </a:p>
          <a:p>
            <a:pPr marL="117475" indent="-117475">
              <a:spcBef>
                <a:spcPts val="500"/>
              </a:spcBef>
              <a:buFont typeface="Arial" panose="020B0604020202020204" pitchFamily="34" charset="0"/>
              <a:buChar char="•"/>
            </a:pPr>
            <a:r>
              <a:rPr lang="en-US" sz="900" b="0" baseline="0" dirty="0" smtClean="0">
                <a:solidFill>
                  <a:schemeClr val="bg1"/>
                </a:solidFill>
              </a:rPr>
              <a:t>Section</a:t>
            </a:r>
          </a:p>
          <a:p>
            <a:pPr marL="117475" indent="-117475">
              <a:spcBef>
                <a:spcPts val="200"/>
              </a:spcBef>
              <a:buFont typeface="Arial" panose="020B0604020202020204" pitchFamily="34" charset="0"/>
              <a:buChar char="•"/>
            </a:pPr>
            <a:r>
              <a:rPr lang="en-US" sz="900" b="0" baseline="0" dirty="0" smtClean="0">
                <a:solidFill>
                  <a:schemeClr val="bg1"/>
                </a:solidFill>
              </a:rPr>
              <a:t>Chapter</a:t>
            </a:r>
          </a:p>
          <a:p>
            <a:pPr marL="117475" indent="-117475">
              <a:spcBef>
                <a:spcPts val="200"/>
              </a:spcBef>
              <a:buFont typeface="Arial" panose="020B0604020202020204" pitchFamily="34" charset="0"/>
              <a:buChar char="•"/>
            </a:pPr>
            <a:r>
              <a:rPr lang="en-US" sz="900" b="0" baseline="0" dirty="0" smtClean="0">
                <a:solidFill>
                  <a:schemeClr val="bg1"/>
                </a:solidFill>
              </a:rPr>
              <a:t>Essay</a:t>
            </a:r>
          </a:p>
          <a:p>
            <a:pPr marL="117475" indent="-117475">
              <a:spcBef>
                <a:spcPts val="200"/>
              </a:spcBef>
              <a:buFont typeface="Arial" panose="020B0604020202020204" pitchFamily="34" charset="0"/>
              <a:buChar char="•"/>
            </a:pPr>
            <a:r>
              <a:rPr lang="en-US" sz="900" b="0" baseline="0" dirty="0" smtClean="0">
                <a:solidFill>
                  <a:schemeClr val="bg1"/>
                </a:solidFill>
              </a:rPr>
              <a:t>Appendix</a:t>
            </a:r>
          </a:p>
          <a:p>
            <a:pPr marL="117475" indent="-117475">
              <a:spcBef>
                <a:spcPts val="200"/>
              </a:spcBef>
              <a:buFont typeface="Arial" panose="020B0604020202020204" pitchFamily="34" charset="0"/>
              <a:buChar char="•"/>
            </a:pPr>
            <a:r>
              <a:rPr lang="en-US" sz="900" b="0" baseline="0" dirty="0" smtClean="0">
                <a:solidFill>
                  <a:schemeClr val="bg1"/>
                </a:solidFill>
              </a:rPr>
              <a:t>Etc.</a:t>
            </a:r>
          </a:p>
          <a:p>
            <a:pPr marL="0" marR="0" lvl="0" indent="0" algn="l" defTabSz="64008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sz="900" b="1" i="0" baseline="0" dirty="0" smtClean="0">
                <a:solidFill>
                  <a:schemeClr val="bg1"/>
                </a:solidFill>
              </a:rPr>
              <a:t>Section Label but No #?</a:t>
            </a:r>
          </a:p>
          <a:p>
            <a:pPr marL="0" marR="0" lvl="0" indent="0" algn="l" defTabSz="640080" rtl="0" eaLnBrk="1" fontAlgn="auto" latinLnBrk="0" hangingPunct="1">
              <a:lnSpc>
                <a:spcPct val="100000"/>
              </a:lnSpc>
              <a:spcBef>
                <a:spcPts val="200"/>
              </a:spcBef>
              <a:spcAft>
                <a:spcPts val="0"/>
              </a:spcAft>
              <a:buClrTx/>
              <a:buSzTx/>
              <a:buFont typeface="Arial" panose="020B0604020202020204" pitchFamily="34" charset="0"/>
              <a:buNone/>
              <a:tabLst/>
              <a:defRPr/>
            </a:pPr>
            <a:r>
              <a:rPr lang="en-US" sz="900" b="0" i="1" baseline="0" dirty="0" smtClean="0">
                <a:solidFill>
                  <a:schemeClr val="bg1"/>
                </a:solidFill>
              </a:rPr>
              <a:t>If section label is needed but not #, delete number box and bottom align label to red line.</a:t>
            </a:r>
          </a:p>
          <a:p>
            <a:pPr marL="0" marR="0" lvl="0" indent="0" algn="l" defTabSz="64008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sz="900" b="1" i="0" baseline="0" dirty="0" smtClean="0">
                <a:solidFill>
                  <a:schemeClr val="bg1"/>
                </a:solidFill>
              </a:rPr>
              <a:t>No Label or #?</a:t>
            </a:r>
          </a:p>
          <a:p>
            <a:pPr marL="0" marR="0" lvl="0" indent="0" algn="l" defTabSz="640080" rtl="0" eaLnBrk="1" fontAlgn="auto" latinLnBrk="0" hangingPunct="1">
              <a:lnSpc>
                <a:spcPct val="100000"/>
              </a:lnSpc>
              <a:spcBef>
                <a:spcPts val="200"/>
              </a:spcBef>
              <a:spcAft>
                <a:spcPts val="0"/>
              </a:spcAft>
              <a:buClrTx/>
              <a:buSzTx/>
              <a:buFont typeface="Arial" panose="020B0604020202020204" pitchFamily="34" charset="0"/>
              <a:buNone/>
              <a:tabLst/>
              <a:defRPr/>
            </a:pPr>
            <a:r>
              <a:rPr lang="en-US" sz="900" b="0" i="1" baseline="0" dirty="0" smtClean="0">
                <a:solidFill>
                  <a:schemeClr val="bg1"/>
                </a:solidFill>
              </a:rPr>
              <a:t>You may ignore the placeholder text boxes.</a:t>
            </a:r>
          </a:p>
        </p:txBody>
      </p:sp>
    </p:spTree>
  </p:cSld>
  <p:clrMapOvr>
    <a:masterClrMapping/>
  </p:clrMapOvr>
  <p:extLst mod="1">
    <p:ext uri="{DCECCB84-F9BA-43D5-87BE-67443E8EF086}">
      <p15:sldGuideLst xmlns:p15="http://schemas.microsoft.com/office/powerpoint/2012/main">
        <p15:guide id="1" orient="horz" pos="3666" userDrawn="1">
          <p15:clr>
            <a:srgbClr val="FBAE40"/>
          </p15:clr>
        </p15:guide>
        <p15:guide id="2" orient="horz" pos="3747" userDrawn="1">
          <p15:clr>
            <a:srgbClr val="FBAE40"/>
          </p15:clr>
        </p15:guide>
        <p15:guide id="3" pos="1188"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hyperlink" Target="https://www.advisory.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12" name="TextBox 11">
            <a:hlinkClick r:id="rId22"/>
          </p:cNvPr>
          <p:cNvSpPr txBox="1"/>
          <p:nvPr userDrawn="1"/>
        </p:nvSpPr>
        <p:spPr bwMode="gray">
          <a:xfrm>
            <a:off x="6530808" y="9645778"/>
            <a:ext cx="785980" cy="92333"/>
          </a:xfrm>
          <a:prstGeom prst="rect">
            <a:avLst/>
          </a:prstGeom>
          <a:noFill/>
        </p:spPr>
        <p:txBody>
          <a:bodyPr wrap="square" lIns="0" tIns="0" rIns="0" bIns="0" rtlCol="0">
            <a:spAutoFit/>
          </a:bodyPr>
          <a:lstStyle/>
          <a:p>
            <a:pPr marL="0" marR="0" lvl="0" indent="0" algn="r" defTabSz="1018879" rtl="0" eaLnBrk="1" fontAlgn="auto" latinLnBrk="0" hangingPunct="1">
              <a:lnSpc>
                <a:spcPct val="100000"/>
              </a:lnSpc>
              <a:spcBef>
                <a:spcPts val="0"/>
              </a:spcBef>
              <a:spcAft>
                <a:spcPts val="0"/>
              </a:spcAft>
              <a:buClrTx/>
              <a:buSzTx/>
              <a:buFontTx/>
              <a:buNone/>
              <a:tabLst/>
              <a:defRPr/>
            </a:pPr>
            <a:r>
              <a:rPr kumimoji="0" lang="en-US" sz="600" b="1" i="0" u="none" strike="noStrike" kern="1200" cap="none" spc="0" normalizeH="0" baseline="0" noProof="0" dirty="0" smtClean="0">
                <a:ln>
                  <a:noFill/>
                </a:ln>
                <a:solidFill>
                  <a:schemeClr val="accent3"/>
                </a:solidFill>
                <a:effectLst/>
                <a:uLnTx/>
                <a:uFillTx/>
                <a:latin typeface="+mn-lt"/>
                <a:ea typeface="+mn-ea"/>
                <a:cs typeface="+mn-cs"/>
              </a:rPr>
              <a:t>advisory.com</a:t>
            </a:r>
          </a:p>
        </p:txBody>
      </p:sp>
      <p:sp>
        <p:nvSpPr>
          <p:cNvPr id="13" name="Slide Number Placeholder 5"/>
          <p:cNvSpPr txBox="1">
            <a:spLocks/>
          </p:cNvSpPr>
          <p:nvPr userDrawn="1"/>
        </p:nvSpPr>
        <p:spPr bwMode="gray">
          <a:xfrm>
            <a:off x="3678414" y="9626542"/>
            <a:ext cx="415573" cy="130805"/>
          </a:xfrm>
          <a:prstGeom prst="rect">
            <a:avLst/>
          </a:prstGeom>
        </p:spPr>
        <p:txBody>
          <a:bodyPr vert="horz" wrap="square" lIns="0" tIns="0" rIns="0" bIns="0" rtlCol="0" anchor="t">
            <a:spAutoFit/>
          </a:bodyPr>
          <a:lstStyle>
            <a:defPPr>
              <a:defRPr lang="en-US"/>
            </a:defPPr>
            <a:lvl1pPr marL="0" algn="ctr" defTabSz="1018879" rtl="0" eaLnBrk="1" latinLnBrk="0" hangingPunct="1">
              <a:defRPr sz="9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a:lstStyle>
          <a:p>
            <a:fld id="{D1524D41-16DC-4D92-9EF9-071B213BE0F5}" type="slidenum">
              <a:rPr lang="en-US" sz="850" smtClean="0">
                <a:solidFill>
                  <a:schemeClr val="tx1"/>
                </a:solidFill>
              </a:rPr>
              <a:pPr/>
              <a:t>‹#›</a:t>
            </a:fld>
            <a:endParaRPr lang="en-US" sz="850" dirty="0">
              <a:solidFill>
                <a:schemeClr val="tx1"/>
              </a:solidFill>
            </a:endParaRPr>
          </a:p>
        </p:txBody>
      </p:sp>
      <p:sp>
        <p:nvSpPr>
          <p:cNvPr id="5" name="Text Placeholder 1"/>
          <p:cNvSpPr>
            <a:spLocks noGrp="1"/>
          </p:cNvSpPr>
          <p:nvPr>
            <p:ph type="body" idx="1"/>
          </p:nvPr>
        </p:nvSpPr>
        <p:spPr bwMode="gray">
          <a:xfrm>
            <a:off x="2986276" y="4080223"/>
            <a:ext cx="1799849" cy="1897955"/>
          </a:xfrm>
          <a:prstGeom prst="rect">
            <a:avLst/>
          </a:prstGeom>
        </p:spPr>
        <p:txBody>
          <a:bodyPr vert="horz" wrap="square"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Placeholder 1"/>
          <p:cNvSpPr>
            <a:spLocks noGrp="1"/>
          </p:cNvSpPr>
          <p:nvPr>
            <p:ph type="title"/>
          </p:nvPr>
        </p:nvSpPr>
        <p:spPr bwMode="gray">
          <a:xfrm>
            <a:off x="458899" y="729525"/>
            <a:ext cx="6858000" cy="307777"/>
          </a:xfrm>
          <a:prstGeom prst="rect">
            <a:avLst/>
          </a:prstGeom>
        </p:spPr>
        <p:txBody>
          <a:bodyPr vert="horz" lIns="0" tIns="0" rIns="0" bIns="0" rtlCol="0" anchor="b">
            <a:spAutoFit/>
          </a:bodyPr>
          <a:lstStyle/>
          <a:p>
            <a:r>
              <a:rPr lang="en-US" dirty="0" smtClean="0"/>
              <a:t>Page Title – Arial 20pt Regular, Use Title Case</a:t>
            </a:r>
          </a:p>
        </p:txBody>
      </p:sp>
      <p:sp>
        <p:nvSpPr>
          <p:cNvPr id="14" name="TextBox 13"/>
          <p:cNvSpPr txBox="1"/>
          <p:nvPr userDrawn="1"/>
        </p:nvSpPr>
        <p:spPr bwMode="gray">
          <a:xfrm>
            <a:off x="460375" y="9645778"/>
            <a:ext cx="1812926" cy="92333"/>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dirty="0" smtClean="0">
                <a:ln>
                  <a:noFill/>
                </a:ln>
                <a:solidFill>
                  <a:schemeClr val="accent3"/>
                </a:solidFill>
                <a:effectLst/>
                <a:uLnTx/>
                <a:uFillTx/>
                <a:latin typeface="+mn-lt"/>
                <a:ea typeface="+mn-ea"/>
                <a:cs typeface="+mn-cs"/>
              </a:rPr>
              <a:t>©2018 Advisory Board </a:t>
            </a:r>
            <a:r>
              <a:rPr kumimoji="0" lang="en-US" sz="600" b="0" i="0" u="none" strike="noStrike" kern="1200" cap="none" spc="0" normalizeH="0" baseline="0" noProof="0" dirty="0" smtClean="0">
                <a:ln>
                  <a:noFill/>
                </a:ln>
                <a:solidFill>
                  <a:schemeClr val="accent3"/>
                </a:solidFill>
                <a:effectLst/>
                <a:uLnTx/>
                <a:uFillTx/>
                <a:latin typeface="Arial"/>
                <a:ea typeface="+mn-ea"/>
                <a:cs typeface="Arial"/>
              </a:rPr>
              <a:t>• All Rights Reserved </a:t>
            </a:r>
            <a:r>
              <a:rPr kumimoji="0" lang="en-US" sz="600" b="0" i="0" u="none" strike="noStrike" kern="1200" cap="none" spc="0" normalizeH="0" baseline="0" noProof="0" dirty="0" smtClean="0">
                <a:ln>
                  <a:noFill/>
                </a:ln>
                <a:solidFill>
                  <a:schemeClr val="accent3"/>
                </a:solidFill>
                <a:effectLst/>
                <a:uLnTx/>
                <a:uFillTx/>
                <a:latin typeface="+mn-lt"/>
                <a:ea typeface="+mn-ea"/>
                <a:cs typeface="+mn-cs"/>
              </a:rPr>
              <a:t> </a:t>
            </a:r>
            <a:r>
              <a:rPr kumimoji="0" lang="en-US" sz="600" b="0" i="0" u="none" strike="noStrike" kern="1200" cap="none" spc="0" normalizeH="0" baseline="0" noProof="0" dirty="0" smtClean="0">
                <a:ln>
                  <a:noFill/>
                </a:ln>
                <a:solidFill>
                  <a:schemeClr val="accent3"/>
                </a:solidFill>
                <a:effectLst/>
                <a:uLnTx/>
                <a:uFillTx/>
                <a:latin typeface="+mn-lt"/>
                <a:ea typeface="+mn-ea"/>
                <a:cs typeface="Arial"/>
              </a:rPr>
              <a:t>• 36218</a:t>
            </a:r>
            <a:endParaRPr kumimoji="0" lang="en-US" sz="600" b="1" i="0" u="none" strike="noStrike" kern="1200" cap="none" spc="0" normalizeH="0" baseline="0" noProof="0" dirty="0" smtClean="0">
              <a:ln>
                <a:noFill/>
              </a:ln>
              <a:solidFill>
                <a:schemeClr val="accent3"/>
              </a:solidFill>
              <a:effectLst/>
              <a:uLnTx/>
              <a:uFillTx/>
              <a:latin typeface="+mn-lt"/>
              <a:ea typeface="+mn-ea"/>
              <a:cs typeface="+mn-cs"/>
            </a:endParaRPr>
          </a:p>
        </p:txBody>
      </p:sp>
    </p:spTree>
  </p:cSld>
  <p:clrMap bg1="lt1" tx1="dk1" bg2="lt2" tx2="dk2" accent1="accent1" accent2="accent2" accent3="accent3" accent4="accent4" accent5="accent5" accent6="accent6" hlink="hlink" folHlink="folHlink"/>
  <p:sldLayoutIdLst>
    <p:sldLayoutId id="2147483724" r:id="rId1"/>
    <p:sldLayoutId id="2147483727" r:id="rId2"/>
    <p:sldLayoutId id="2147483728" r:id="rId3"/>
    <p:sldLayoutId id="2147483729" r:id="rId4"/>
    <p:sldLayoutId id="2147483730" r:id="rId5"/>
    <p:sldLayoutId id="2147483715" r:id="rId6"/>
    <p:sldLayoutId id="2147483726" r:id="rId7"/>
    <p:sldLayoutId id="2147483723" r:id="rId8"/>
    <p:sldLayoutId id="2147483692" r:id="rId9"/>
    <p:sldLayoutId id="2147483694" r:id="rId10"/>
    <p:sldLayoutId id="2147483731" r:id="rId11"/>
    <p:sldLayoutId id="2147483734" r:id="rId12"/>
    <p:sldLayoutId id="2147483735" r:id="rId13"/>
    <p:sldLayoutId id="2147483718" r:id="rId14"/>
    <p:sldLayoutId id="2147483704" r:id="rId15"/>
    <p:sldLayoutId id="2147483707" r:id="rId16"/>
    <p:sldLayoutId id="2147483717" r:id="rId17"/>
    <p:sldLayoutId id="2147483721" r:id="rId18"/>
    <p:sldLayoutId id="2147483678" r:id="rId19"/>
    <p:sldLayoutId id="2147483679" r:id="rId20"/>
  </p:sldLayoutIdLst>
  <p:hf hdr="0" ftr="0" dt="0"/>
  <p:txStyles>
    <p:titleStyle>
      <a:lvl1pPr algn="l" defTabSz="1018879" rtl="0" eaLnBrk="1" latinLnBrk="0" hangingPunct="1">
        <a:spcBef>
          <a:spcPct val="0"/>
        </a:spcBef>
        <a:buNone/>
        <a:defRPr sz="2000" b="0" kern="1200">
          <a:solidFill>
            <a:schemeClr val="tx1"/>
          </a:solidFill>
          <a:latin typeface="+mj-lt"/>
          <a:ea typeface="+mj-ea"/>
          <a:cs typeface="+mj-cs"/>
        </a:defRPr>
      </a:lvl1pPr>
    </p:titleStyle>
    <p:body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9pPr>
    </p:bodyStyle>
    <p:otherStyle>
      <a:defPPr>
        <a:defRPr lang="en-US"/>
      </a:defPPr>
      <a:lvl1pPr marL="0" algn="l" defTabSz="640080" rtl="0" eaLnBrk="1" latinLnBrk="0" hangingPunct="1">
        <a:spcBef>
          <a:spcPts val="300"/>
        </a:spcBef>
        <a:defRPr sz="900" kern="1200">
          <a:solidFill>
            <a:schemeClr val="tx1"/>
          </a:solidFill>
          <a:latin typeface="+mn-lt"/>
          <a:ea typeface="+mn-ea"/>
          <a:cs typeface="+mn-cs"/>
        </a:defRPr>
      </a:lvl1pPr>
      <a:lvl2pPr marL="1143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2pPr>
      <a:lvl3pPr marL="2286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3pPr>
      <a:lvl4pPr marL="3429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4pPr>
      <a:lvl5pPr marL="4572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5pPr>
      <a:lvl6pPr marL="5715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6pPr>
      <a:lvl7pPr marL="6858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7pPr>
      <a:lvl8pPr marL="8001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8pPr>
      <a:lvl9pPr marL="9144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288" userDrawn="1">
          <p15:clr>
            <a:srgbClr val="C35EA4"/>
          </p15:clr>
        </p15:guide>
        <p15:guide id="2" pos="4608" userDrawn="1">
          <p15:clr>
            <a:srgbClr val="C35EA4"/>
          </p15:clr>
        </p15:guide>
        <p15:guide id="3" orient="horz" pos="287" userDrawn="1">
          <p15:clr>
            <a:srgbClr val="C35EA4"/>
          </p15:clr>
        </p15:guide>
        <p15:guide id="4" orient="horz" pos="6017" userDrawn="1">
          <p15:clr>
            <a:srgbClr val="C35E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http://www.advisory.com/pec/physician-onboarding-toolkit" TargetMode="Externa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15"/>
          <p:cNvSpPr txBox="1">
            <a:spLocks/>
          </p:cNvSpPr>
          <p:nvPr/>
        </p:nvSpPr>
        <p:spPr bwMode="gray">
          <a:xfrm>
            <a:off x="458788" y="1478767"/>
            <a:ext cx="6858000" cy="3458669"/>
          </a:xfrm>
          <a:prstGeom prst="rect">
            <a:avLst/>
          </a:prstGeom>
          <a:solidFill>
            <a:schemeClr val="bg2"/>
          </a:solidFill>
        </p:spPr>
        <p:txBody>
          <a:bodyPr lIns="182880" tIns="118872" rIns="457200" bIns="182880"/>
          <a:lstStyle>
            <a:lvl1pPr marL="0" marR="0" indent="0" algn="l" defTabSz="1018879" rtl="0" eaLnBrk="1" fontAlgn="auto" latinLnBrk="0" hangingPunct="1">
              <a:lnSpc>
                <a:spcPts val="1400"/>
              </a:lnSpc>
              <a:spcBef>
                <a:spcPts val="500"/>
              </a:spcBef>
              <a:spcAft>
                <a:spcPts val="0"/>
              </a:spcAft>
              <a:buClrTx/>
              <a:buSzTx/>
              <a:buFont typeface="Arial" pitchFamily="34" charset="0"/>
              <a:buNone/>
              <a:tabLst/>
              <a:defRPr sz="1000" b="1" kern="1200" baseline="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None/>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None/>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None/>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None/>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nSpc>
                <a:spcPct val="100000"/>
              </a:lnSpc>
            </a:pPr>
            <a:endParaRPr lang="en-US" dirty="0" smtClean="0"/>
          </a:p>
        </p:txBody>
      </p:sp>
      <p:sp>
        <p:nvSpPr>
          <p:cNvPr id="2" name="Text Placeholder 1"/>
          <p:cNvSpPr>
            <a:spLocks noGrp="1"/>
          </p:cNvSpPr>
          <p:nvPr>
            <p:ph type="body" sz="quarter" idx="28"/>
          </p:nvPr>
        </p:nvSpPr>
        <p:spPr/>
        <p:txBody>
          <a:bodyPr/>
          <a:lstStyle/>
          <a:p>
            <a:r>
              <a:rPr lang="en-US" dirty="0"/>
              <a:t>Tool </a:t>
            </a:r>
            <a:r>
              <a:rPr lang="en-US" dirty="0" smtClean="0"/>
              <a:t>4</a:t>
            </a:r>
            <a:r>
              <a:rPr lang="en-US" dirty="0"/>
              <a:t>: Sample Physician Mentorship Program</a:t>
            </a:r>
          </a:p>
        </p:txBody>
      </p:sp>
      <p:sp>
        <p:nvSpPr>
          <p:cNvPr id="3" name="Text Placeholder 2"/>
          <p:cNvSpPr>
            <a:spLocks noGrp="1"/>
          </p:cNvSpPr>
          <p:nvPr>
            <p:ph type="body" sz="quarter" idx="29"/>
          </p:nvPr>
        </p:nvSpPr>
        <p:spPr/>
        <p:txBody>
          <a:bodyPr/>
          <a:lstStyle/>
          <a:p>
            <a:endParaRPr lang="en-US"/>
          </a:p>
        </p:txBody>
      </p:sp>
      <p:sp>
        <p:nvSpPr>
          <p:cNvPr id="4" name="Text Placeholder 3"/>
          <p:cNvSpPr>
            <a:spLocks noGrp="1"/>
          </p:cNvSpPr>
          <p:nvPr>
            <p:ph type="body" sz="quarter" idx="36"/>
          </p:nvPr>
        </p:nvSpPr>
        <p:spPr>
          <a:xfrm>
            <a:off x="713581" y="1703045"/>
            <a:ext cx="5943600" cy="3193865"/>
          </a:xfrm>
        </p:spPr>
        <p:txBody>
          <a:bodyPr/>
          <a:lstStyle/>
          <a:p>
            <a:r>
              <a:rPr lang="en-US" b="1" dirty="0"/>
              <a:t>Purpose:</a:t>
            </a:r>
            <a:r>
              <a:rPr lang="en-US" dirty="0"/>
              <a:t> This tool provides a step-by-step guide to implementing </a:t>
            </a:r>
            <a:r>
              <a:rPr lang="en-US" dirty="0" smtClean="0"/>
              <a:t>a physician </a:t>
            </a:r>
            <a:r>
              <a:rPr lang="en-US" dirty="0"/>
              <a:t>mentorship program that helps new physicians </a:t>
            </a:r>
            <a:r>
              <a:rPr lang="en-US" dirty="0" smtClean="0"/>
              <a:t>transition </a:t>
            </a:r>
            <a:r>
              <a:rPr lang="en-US" dirty="0"/>
              <a:t>into the work environment and </a:t>
            </a:r>
            <a:r>
              <a:rPr lang="en-US" dirty="0" smtClean="0"/>
              <a:t>culture</a:t>
            </a:r>
            <a:r>
              <a:rPr lang="en-US" dirty="0"/>
              <a:t>, </a:t>
            </a:r>
            <a:r>
              <a:rPr lang="en-US" dirty="0" smtClean="0"/>
              <a:t>and maximizes early-tenure engagement</a:t>
            </a:r>
            <a:r>
              <a:rPr lang="en-US" dirty="0"/>
              <a:t>. The assigned mentor is a ready reference and provides feedback to the new physician on relationships, organizational structure and culture, job performance, technical information, and role expectations. The mentors pass on lessons-learned and aim to make a difference in the mentees’ careers.</a:t>
            </a:r>
          </a:p>
          <a:p>
            <a:r>
              <a:rPr lang="en-US" b="1" dirty="0"/>
              <a:t>Tip:</a:t>
            </a:r>
            <a:r>
              <a:rPr lang="en-US" dirty="0"/>
              <a:t> If your organization has resources, you can compensate </a:t>
            </a:r>
            <a:r>
              <a:rPr lang="en-US" dirty="0" smtClean="0"/>
              <a:t>physician mentors </a:t>
            </a:r>
            <a:r>
              <a:rPr lang="en-US" dirty="0"/>
              <a:t>for </a:t>
            </a:r>
            <a:r>
              <a:rPr lang="en-US" dirty="0" smtClean="0"/>
              <a:t>two to three </a:t>
            </a:r>
            <a:r>
              <a:rPr lang="en-US" dirty="0"/>
              <a:t>hours per month to elevate mentor engagement. Alternatively, if your organization has a “citizenship” requirement in your compensation/bonus structure, consider mentorship as one means of meeting that </a:t>
            </a:r>
            <a:r>
              <a:rPr lang="en-US" dirty="0" smtClean="0"/>
              <a:t>requirement.</a:t>
            </a:r>
            <a:endParaRPr lang="en-US" dirty="0"/>
          </a:p>
          <a:p>
            <a:r>
              <a:rPr lang="en-US" b="1" dirty="0"/>
              <a:t>Available Online: </a:t>
            </a:r>
            <a:r>
              <a:rPr lang="en-US" dirty="0"/>
              <a:t>To access an editable version of this </a:t>
            </a:r>
            <a:r>
              <a:rPr lang="en-US" dirty="0" smtClean="0"/>
              <a:t>tool, </a:t>
            </a:r>
            <a:r>
              <a:rPr lang="en-US" dirty="0"/>
              <a:t>please visit </a:t>
            </a:r>
            <a:r>
              <a:rPr lang="en-US" dirty="0" smtClean="0">
                <a:hlinkClick r:id="rId2"/>
              </a:rPr>
              <a:t>advisory.com/pec/physician-onboarding-toolkit</a:t>
            </a:r>
            <a:r>
              <a:rPr lang="en-US" dirty="0" smtClean="0"/>
              <a:t>.</a:t>
            </a:r>
            <a:endParaRPr lang="en-US" dirty="0"/>
          </a:p>
          <a:p>
            <a:r>
              <a:rPr lang="en-US" b="1" dirty="0" smtClean="0"/>
              <a:t>Tip</a:t>
            </a:r>
            <a:r>
              <a:rPr lang="en-US" b="1" dirty="0"/>
              <a:t>:</a:t>
            </a:r>
            <a:r>
              <a:rPr lang="en-US" dirty="0"/>
              <a:t> Given </a:t>
            </a:r>
            <a:r>
              <a:rPr lang="en-US" dirty="0" smtClean="0"/>
              <a:t>the strategic and financial importance </a:t>
            </a:r>
            <a:r>
              <a:rPr lang="en-US" dirty="0"/>
              <a:t>of each new </a:t>
            </a:r>
            <a:r>
              <a:rPr lang="en-US" dirty="0" smtClean="0"/>
              <a:t>hire’s early </a:t>
            </a:r>
            <a:r>
              <a:rPr lang="en-US" dirty="0"/>
              <a:t>engagement, you may wish to work with your HR department to hire a </a:t>
            </a:r>
            <a:r>
              <a:rPr lang="en-US" dirty="0" smtClean="0"/>
              <a:t>new-hire </a:t>
            </a:r>
            <a:r>
              <a:rPr lang="en-US" dirty="0"/>
              <a:t>s</a:t>
            </a:r>
            <a:r>
              <a:rPr lang="en-US" dirty="0" smtClean="0"/>
              <a:t>upport </a:t>
            </a:r>
            <a:r>
              <a:rPr lang="en-US" dirty="0"/>
              <a:t>c</a:t>
            </a:r>
            <a:r>
              <a:rPr lang="en-US" dirty="0" smtClean="0"/>
              <a:t>oordinator </a:t>
            </a:r>
            <a:r>
              <a:rPr lang="en-US" dirty="0"/>
              <a:t>to oversee the mentor program. This </a:t>
            </a:r>
            <a:r>
              <a:rPr lang="en-US" dirty="0" smtClean="0"/>
              <a:t>full- </a:t>
            </a:r>
            <a:r>
              <a:rPr lang="en-US" dirty="0"/>
              <a:t>or </a:t>
            </a:r>
            <a:r>
              <a:rPr lang="en-US" dirty="0" smtClean="0"/>
              <a:t>part-time </a:t>
            </a:r>
            <a:r>
              <a:rPr lang="en-US" dirty="0"/>
              <a:t>position is created to offer one-on-one support to new hires, oversee clinical onboarding and orientation, consult with </a:t>
            </a:r>
            <a:r>
              <a:rPr lang="en-US" dirty="0" smtClean="0"/>
              <a:t>leaders to </a:t>
            </a:r>
            <a:r>
              <a:rPr lang="en-US" dirty="0"/>
              <a:t>address turnover problems, and administer the mentor program. </a:t>
            </a:r>
            <a:r>
              <a:rPr lang="en-US" dirty="0" smtClean="0"/>
              <a:t>The scope of this </a:t>
            </a:r>
            <a:r>
              <a:rPr lang="en-US" dirty="0"/>
              <a:t>role can extend beyond physician </a:t>
            </a:r>
            <a:r>
              <a:rPr lang="en-US" dirty="0" smtClean="0"/>
              <a:t>new hires.</a:t>
            </a:r>
            <a:endParaRPr lang="en-US" dirty="0"/>
          </a:p>
          <a:p>
            <a:r>
              <a:rPr lang="en-US" dirty="0"/>
              <a:t>For additional information on this role, see Tool </a:t>
            </a:r>
            <a:r>
              <a:rPr lang="en-US" dirty="0" smtClean="0"/>
              <a:t>6</a:t>
            </a:r>
            <a:r>
              <a:rPr lang="en-US" dirty="0"/>
              <a:t>: </a:t>
            </a:r>
            <a:r>
              <a:rPr lang="en-US" dirty="0" smtClean="0"/>
              <a:t>New-Hire </a:t>
            </a:r>
            <a:r>
              <a:rPr lang="en-US" dirty="0"/>
              <a:t>Support Coordinator Job </a:t>
            </a:r>
            <a:r>
              <a:rPr lang="en-US" dirty="0" smtClean="0"/>
              <a:t>Description</a:t>
            </a:r>
          </a:p>
        </p:txBody>
      </p:sp>
      <p:sp>
        <p:nvSpPr>
          <p:cNvPr id="5" name="Text Placeholder 4"/>
          <p:cNvSpPr>
            <a:spLocks noGrp="1"/>
          </p:cNvSpPr>
          <p:nvPr>
            <p:ph type="body" sz="quarter" idx="37"/>
          </p:nvPr>
        </p:nvSpPr>
        <p:spPr>
          <a:xfrm>
            <a:off x="713580" y="5375675"/>
            <a:ext cx="6042819" cy="2444349"/>
          </a:xfrm>
        </p:spPr>
        <p:txBody>
          <a:bodyPr/>
          <a:lstStyle/>
          <a:p>
            <a:r>
              <a:rPr lang="en-US" sz="1100" b="1" dirty="0" smtClean="0"/>
              <a:t>Snapshot of Mentor Program</a:t>
            </a:r>
          </a:p>
          <a:p>
            <a:r>
              <a:rPr lang="en-US" dirty="0" smtClean="0"/>
              <a:t>Medical leaders and HR leaders should review this snapshot when evaluating whether to implement a mentorship program. Given the modest time commitment expected of physician mentors and their potential impact on a smooth new-hire transition, we recommend that health systems compensate mentors or find more creative ways to recognize their impact. </a:t>
            </a:r>
          </a:p>
          <a:p>
            <a:pPr marL="0" lvl="1" indent="0">
              <a:buNone/>
            </a:pPr>
            <a:r>
              <a:rPr lang="en-US" b="1" dirty="0" smtClean="0"/>
              <a:t>Mentorship program participants</a:t>
            </a:r>
            <a:r>
              <a:rPr lang="en-US" b="1" dirty="0"/>
              <a:t>: </a:t>
            </a:r>
            <a:r>
              <a:rPr lang="en-US" dirty="0"/>
              <a:t>Clinical executive, assigned physician mentors, and all newly hired physicians</a:t>
            </a:r>
          </a:p>
          <a:p>
            <a:pPr marL="0" lvl="1" indent="0">
              <a:buNone/>
            </a:pPr>
            <a:r>
              <a:rPr lang="en-US" b="1" dirty="0" smtClean="0"/>
              <a:t>Physician mentor commitment:</a:t>
            </a:r>
            <a:r>
              <a:rPr lang="en-US" dirty="0" smtClean="0"/>
              <a:t> Two or three year commitment preferred. Monthly, mentors typically spend two hours or less preparing for, meeting with, and closing the communication loop with each new hire. In some cases, one mentor may serve more than one new hire or even a small cohort of new hires (e.g., in an established multi-provider practice). In the latter case, per-hire demands are substantially lower.</a:t>
            </a:r>
          </a:p>
          <a:p>
            <a:pPr marL="0" lvl="1" indent="0">
              <a:buNone/>
            </a:pPr>
            <a:r>
              <a:rPr lang="en-US" b="1" dirty="0" smtClean="0"/>
              <a:t>Training required: </a:t>
            </a:r>
            <a:r>
              <a:rPr lang="en-US" dirty="0" smtClean="0"/>
              <a:t>Three hours of initial training plus quarterly best practice meeting with other mentors.</a:t>
            </a:r>
          </a:p>
          <a:p>
            <a:pPr marL="0" lvl="1" indent="0">
              <a:buNone/>
            </a:pPr>
            <a:r>
              <a:rPr lang="en-US" b="1" dirty="0" smtClean="0"/>
              <a:t>General mentoring </a:t>
            </a:r>
            <a:r>
              <a:rPr lang="en-US" b="1" dirty="0"/>
              <a:t>t</a:t>
            </a:r>
            <a:r>
              <a:rPr lang="en-US" b="1" dirty="0" smtClean="0"/>
              <a:t>opics: </a:t>
            </a:r>
            <a:r>
              <a:rPr lang="en-US" dirty="0" smtClean="0"/>
              <a:t>Health system mission and values, system navigation, </a:t>
            </a:r>
            <a:r>
              <a:rPr lang="en-US" dirty="0"/>
              <a:t>clinical and performance </a:t>
            </a:r>
            <a:r>
              <a:rPr lang="en-US" dirty="0" smtClean="0"/>
              <a:t>expectations, technology, cultural norms, career path, professional and administrative contacts, peer camaraderie, conflict management.</a:t>
            </a:r>
            <a:endParaRPr lang="en-US" dirty="0"/>
          </a:p>
        </p:txBody>
      </p:sp>
      <p:sp>
        <p:nvSpPr>
          <p:cNvPr id="8" name="Text Placeholder 7"/>
          <p:cNvSpPr>
            <a:spLocks noGrp="1"/>
          </p:cNvSpPr>
          <p:nvPr>
            <p:ph type="body" sz="quarter" idx="44"/>
          </p:nvPr>
        </p:nvSpPr>
        <p:spPr/>
        <p:txBody>
          <a:bodyPr/>
          <a:lstStyle/>
          <a:p>
            <a:endParaRPr lang="en-US"/>
          </a:p>
        </p:txBody>
      </p:sp>
      <p:sp>
        <p:nvSpPr>
          <p:cNvPr id="9" name="Title 8"/>
          <p:cNvSpPr>
            <a:spLocks noGrp="1"/>
          </p:cNvSpPr>
          <p:nvPr>
            <p:ph type="title"/>
          </p:nvPr>
        </p:nvSpPr>
        <p:spPr/>
        <p:txBody>
          <a:bodyPr/>
          <a:lstStyle/>
          <a:p>
            <a:endParaRPr lang="en-US"/>
          </a:p>
        </p:txBody>
      </p:sp>
      <p:sp>
        <p:nvSpPr>
          <p:cNvPr id="11" name="Text Placeholder 4"/>
          <p:cNvSpPr txBox="1">
            <a:spLocks/>
          </p:cNvSpPr>
          <p:nvPr/>
        </p:nvSpPr>
        <p:spPr bwMode="gray">
          <a:xfrm>
            <a:off x="713581" y="7524075"/>
            <a:ext cx="5943600" cy="1311962"/>
          </a:xfrm>
          <a:prstGeom prst="rect">
            <a:avLst/>
          </a:prstGeom>
        </p:spPr>
        <p:txBody>
          <a:bodyPr vert="horz" wrap="square" lIns="0" tIns="0" rIns="0" bIns="0" rtlCol="0">
            <a:noAutofit/>
          </a:bodyPr>
          <a:lstStyle>
            <a:lvl1pPr marL="0" indent="0" algn="l" defTabSz="1018879" rtl="0" eaLnBrk="1" latinLnBrk="0" hangingPunct="1">
              <a:lnSpc>
                <a:spcPct val="110000"/>
              </a:lnSpc>
              <a:spcBef>
                <a:spcPts val="800"/>
              </a:spcBef>
              <a:buFont typeface="Arial" pitchFamily="34" charset="0"/>
              <a:buNone/>
              <a:defRPr sz="1000" kern="1200" baseline="0">
                <a:solidFill>
                  <a:schemeClr val="tx1"/>
                </a:solidFill>
                <a:latin typeface="+mn-lt"/>
                <a:ea typeface="+mn-ea"/>
                <a:cs typeface="+mn-cs"/>
              </a:defRPr>
            </a:lvl1pPr>
            <a:lvl2pPr marL="230188" indent="-117475" algn="l" defTabSz="1018879" rtl="0" eaLnBrk="1" latinLnBrk="0" hangingPunct="1">
              <a:lnSpc>
                <a:spcPct val="120000"/>
              </a:lnSpc>
              <a:spcBef>
                <a:spcPts val="8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lnSpc>
                <a:spcPct val="120000"/>
              </a:lnSpc>
              <a:spcBef>
                <a:spcPts val="8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lnSpc>
                <a:spcPct val="120000"/>
              </a:lnSpc>
              <a:spcBef>
                <a:spcPts val="8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lnSpc>
                <a:spcPct val="120000"/>
              </a:lnSpc>
              <a:spcBef>
                <a:spcPts val="800"/>
              </a:spcBef>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endParaRPr lang="en-US" dirty="0"/>
          </a:p>
        </p:txBody>
      </p:sp>
      <p:sp>
        <p:nvSpPr>
          <p:cNvPr id="16" name="Text Placeholder 4"/>
          <p:cNvSpPr>
            <a:spLocks noGrp="1"/>
          </p:cNvSpPr>
          <p:nvPr>
            <p:ph type="body" sz="quarter" idx="4294967295"/>
          </p:nvPr>
        </p:nvSpPr>
        <p:spPr>
          <a:xfrm>
            <a:off x="5391150" y="9398100"/>
            <a:ext cx="1924050" cy="153888"/>
          </a:xfrm>
          <a:prstGeom prst="rect">
            <a:avLst/>
          </a:prstGeom>
        </p:spPr>
        <p:txBody>
          <a:bodyPr/>
          <a:lstStyle/>
          <a:p>
            <a:pPr marL="0" indent="0">
              <a:buNone/>
            </a:pPr>
            <a:r>
              <a:rPr lang="en-US" sz="500" dirty="0"/>
              <a:t>Source: Physician Executive Council interviews and analysis</a:t>
            </a:r>
            <a:r>
              <a:rPr lang="en-US" sz="500" dirty="0" smtClean="0"/>
              <a:t>.</a:t>
            </a:r>
            <a:endParaRPr lang="en-US" sz="500" dirty="0"/>
          </a:p>
        </p:txBody>
      </p:sp>
    </p:spTree>
    <p:extLst>
      <p:ext uri="{BB962C8B-B14F-4D97-AF65-F5344CB8AC3E}">
        <p14:creationId xmlns:p14="http://schemas.microsoft.com/office/powerpoint/2010/main" val="164161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8"/>
          </p:nvPr>
        </p:nvSpPr>
        <p:spPr/>
        <p:txBody>
          <a:bodyPr/>
          <a:lstStyle/>
          <a:p>
            <a:r>
              <a:rPr lang="en-US" dirty="0"/>
              <a:t>Tool </a:t>
            </a:r>
            <a:r>
              <a:rPr lang="en-US" dirty="0" smtClean="0"/>
              <a:t>4</a:t>
            </a:r>
            <a:r>
              <a:rPr lang="en-US" dirty="0"/>
              <a:t>: Sample Physician Mentorship Program</a:t>
            </a:r>
          </a:p>
        </p:txBody>
      </p:sp>
      <p:sp>
        <p:nvSpPr>
          <p:cNvPr id="3" name="Text Placeholder 2"/>
          <p:cNvSpPr>
            <a:spLocks noGrp="1"/>
          </p:cNvSpPr>
          <p:nvPr>
            <p:ph type="body" sz="quarter" idx="29"/>
          </p:nvPr>
        </p:nvSpPr>
        <p:spPr/>
        <p:txBody>
          <a:bodyPr/>
          <a:lstStyle/>
          <a:p>
            <a:endParaRPr lang="en-US"/>
          </a:p>
        </p:txBody>
      </p:sp>
      <p:sp>
        <p:nvSpPr>
          <p:cNvPr id="4" name="Text Placeholder 3"/>
          <p:cNvSpPr>
            <a:spLocks noGrp="1"/>
          </p:cNvSpPr>
          <p:nvPr>
            <p:ph type="body" sz="quarter" idx="36"/>
          </p:nvPr>
        </p:nvSpPr>
        <p:spPr>
          <a:xfrm>
            <a:off x="713581" y="3289128"/>
            <a:ext cx="5677694" cy="2362372"/>
          </a:xfrm>
        </p:spPr>
        <p:txBody>
          <a:bodyPr/>
          <a:lstStyle/>
          <a:p>
            <a:pPr marL="118872" indent="-118872">
              <a:spcBef>
                <a:spcPts val="500"/>
              </a:spcBef>
              <a:buFont typeface="Arial" pitchFamily="34" charset="0"/>
              <a:buChar char="•"/>
            </a:pPr>
            <a:r>
              <a:rPr lang="en-US" dirty="0" smtClean="0"/>
              <a:t>Within </a:t>
            </a:r>
            <a:r>
              <a:rPr lang="en-US" dirty="0"/>
              <a:t>7 days </a:t>
            </a:r>
            <a:r>
              <a:rPr lang="en-US" dirty="0" smtClean="0"/>
              <a:t>of a new hire </a:t>
            </a:r>
            <a:r>
              <a:rPr lang="en-US" dirty="0"/>
              <a:t>signing </a:t>
            </a:r>
            <a:r>
              <a:rPr lang="en-US" dirty="0" smtClean="0"/>
              <a:t>an employment </a:t>
            </a:r>
            <a:r>
              <a:rPr lang="en-US" dirty="0"/>
              <a:t>agreement, the clinical executive identifies a </a:t>
            </a:r>
            <a:r>
              <a:rPr lang="en-US" dirty="0" smtClean="0"/>
              <a:t>physician mentor.</a:t>
            </a:r>
          </a:p>
          <a:p>
            <a:pPr marL="118872" indent="-118872">
              <a:spcBef>
                <a:spcPts val="500"/>
              </a:spcBef>
              <a:buFont typeface="Arial" pitchFamily="34" charset="0"/>
              <a:buChar char="•"/>
            </a:pPr>
            <a:r>
              <a:rPr lang="en-US" dirty="0" smtClean="0"/>
              <a:t>The </a:t>
            </a:r>
            <a:r>
              <a:rPr lang="en-US" dirty="0"/>
              <a:t>clinical executive contacts the mentor regarding the </a:t>
            </a:r>
            <a:r>
              <a:rPr lang="en-US" dirty="0" smtClean="0"/>
              <a:t>assignment and must confirm the mentor’s commitment to the role and its expectations. </a:t>
            </a:r>
            <a:r>
              <a:rPr lang="en-US" dirty="0"/>
              <a:t>More detailed </a:t>
            </a:r>
            <a:r>
              <a:rPr lang="en-US" dirty="0" smtClean="0"/>
              <a:t>description of the mentor role as well as recommended mentor characteristics </a:t>
            </a:r>
            <a:r>
              <a:rPr lang="en-US" dirty="0"/>
              <a:t>and selection criteria </a:t>
            </a:r>
            <a:r>
              <a:rPr lang="en-US" dirty="0" smtClean="0"/>
              <a:t>can </a:t>
            </a:r>
            <a:r>
              <a:rPr lang="en-US" dirty="0"/>
              <a:t>be found in </a:t>
            </a:r>
            <a:r>
              <a:rPr lang="en-US" dirty="0">
                <a:hlinkClick r:id="" action="ppaction://noaction"/>
              </a:rPr>
              <a:t>Tool </a:t>
            </a:r>
            <a:r>
              <a:rPr lang="en-US" dirty="0" smtClean="0">
                <a:hlinkClick r:id="" action="ppaction://noaction"/>
              </a:rPr>
              <a:t>5</a:t>
            </a:r>
            <a:r>
              <a:rPr lang="en-US" dirty="0" smtClean="0"/>
              <a:t> of this toolkit.</a:t>
            </a:r>
            <a:endParaRPr lang="en-US" dirty="0"/>
          </a:p>
          <a:p>
            <a:pPr marL="118872" indent="-118872">
              <a:spcBef>
                <a:spcPts val="500"/>
              </a:spcBef>
              <a:buFont typeface="Arial" pitchFamily="34" charset="0"/>
              <a:buChar char="•"/>
            </a:pPr>
            <a:r>
              <a:rPr lang="en-US" dirty="0" smtClean="0"/>
              <a:t>Within </a:t>
            </a:r>
            <a:r>
              <a:rPr lang="en-US" dirty="0"/>
              <a:t>21 days of signing the new physician, the clinical executive communicates </a:t>
            </a:r>
            <a:r>
              <a:rPr lang="en-US" dirty="0" smtClean="0"/>
              <a:t>the mentor’s </a:t>
            </a:r>
            <a:r>
              <a:rPr lang="en-US" dirty="0"/>
              <a:t>name and contact information to the recruited </a:t>
            </a:r>
            <a:r>
              <a:rPr lang="en-US" dirty="0" smtClean="0"/>
              <a:t>physician.</a:t>
            </a:r>
            <a:endParaRPr lang="en-US" dirty="0"/>
          </a:p>
          <a:p>
            <a:pPr marL="118872" indent="-118872">
              <a:spcBef>
                <a:spcPts val="500"/>
              </a:spcBef>
              <a:buFont typeface="Arial" pitchFamily="34" charset="0"/>
              <a:buChar char="•"/>
            </a:pPr>
            <a:r>
              <a:rPr lang="en-US" dirty="0"/>
              <a:t>Clinical executive sends the mentor a copy of new physician’s </a:t>
            </a:r>
            <a:r>
              <a:rPr lang="en-US" dirty="0" smtClean="0"/>
              <a:t>CV; any </a:t>
            </a:r>
            <a:r>
              <a:rPr lang="en-US" dirty="0"/>
              <a:t>notes on physician, </a:t>
            </a:r>
            <a:r>
              <a:rPr lang="en-US" dirty="0" smtClean="0"/>
              <a:t>spouse, and family; start date; new address; hobbies; </a:t>
            </a:r>
            <a:r>
              <a:rPr lang="en-US" dirty="0"/>
              <a:t>and other information along with an overview of guidelines for being a </a:t>
            </a:r>
            <a:r>
              <a:rPr lang="en-US" dirty="0" smtClean="0"/>
              <a:t>mentor.</a:t>
            </a:r>
            <a:endParaRPr lang="en-US" dirty="0"/>
          </a:p>
          <a:p>
            <a:pPr marL="118872" indent="-118872">
              <a:spcBef>
                <a:spcPts val="500"/>
              </a:spcBef>
              <a:buFont typeface="Arial" pitchFamily="34" charset="0"/>
              <a:buChar char="•"/>
            </a:pPr>
            <a:r>
              <a:rPr lang="en-US" dirty="0"/>
              <a:t>Prior to new physician’s first day, the mentor contacts the new physician to welcome </a:t>
            </a:r>
            <a:r>
              <a:rPr lang="en-US" dirty="0" smtClean="0"/>
              <a:t>him/her.</a:t>
            </a:r>
            <a:endParaRPr lang="en-US" dirty="0"/>
          </a:p>
        </p:txBody>
      </p:sp>
      <p:sp>
        <p:nvSpPr>
          <p:cNvPr id="8" name="Text Placeholder 7"/>
          <p:cNvSpPr>
            <a:spLocks noGrp="1"/>
          </p:cNvSpPr>
          <p:nvPr>
            <p:ph type="body" sz="quarter" idx="44"/>
          </p:nvPr>
        </p:nvSpPr>
        <p:spPr/>
        <p:txBody>
          <a:bodyPr/>
          <a:lstStyle/>
          <a:p>
            <a:endParaRPr lang="en-US"/>
          </a:p>
        </p:txBody>
      </p:sp>
      <p:sp>
        <p:nvSpPr>
          <p:cNvPr id="9" name="Title 8"/>
          <p:cNvSpPr>
            <a:spLocks noGrp="1"/>
          </p:cNvSpPr>
          <p:nvPr>
            <p:ph type="title"/>
          </p:nvPr>
        </p:nvSpPr>
        <p:spPr/>
        <p:txBody>
          <a:bodyPr/>
          <a:lstStyle/>
          <a:p>
            <a:endParaRPr lang="en-US"/>
          </a:p>
        </p:txBody>
      </p:sp>
      <p:sp>
        <p:nvSpPr>
          <p:cNvPr id="10" name="TextBox 9"/>
          <p:cNvSpPr txBox="1"/>
          <p:nvPr/>
        </p:nvSpPr>
        <p:spPr bwMode="gray">
          <a:xfrm>
            <a:off x="713581" y="1752108"/>
            <a:ext cx="4601256" cy="169277"/>
          </a:xfrm>
          <a:prstGeom prst="rect">
            <a:avLst/>
          </a:prstGeom>
          <a:noFill/>
        </p:spPr>
        <p:txBody>
          <a:bodyPr wrap="square" lIns="0" tIns="0" rIns="0" bIns="0" rtlCol="0">
            <a:spAutoFit/>
          </a:bodyPr>
          <a:lstStyle/>
          <a:p>
            <a:pPr defTabSz="640080">
              <a:spcBef>
                <a:spcPts val="500"/>
              </a:spcBef>
            </a:pPr>
            <a:r>
              <a:rPr lang="en-US" sz="1100" b="1" dirty="0"/>
              <a:t>Mentor Outreach Plan </a:t>
            </a:r>
            <a:r>
              <a:rPr lang="en-US" sz="1100" b="1" dirty="0" smtClean="0"/>
              <a:t>Through </a:t>
            </a:r>
            <a:r>
              <a:rPr lang="en-US" sz="1100" b="1" dirty="0"/>
              <a:t>Year </a:t>
            </a:r>
            <a:r>
              <a:rPr lang="en-US" sz="1100" b="1" dirty="0" smtClean="0"/>
              <a:t>One</a:t>
            </a:r>
          </a:p>
        </p:txBody>
      </p:sp>
      <p:sp>
        <p:nvSpPr>
          <p:cNvPr id="11" name="Rectangle 10"/>
          <p:cNvSpPr/>
          <p:nvPr/>
        </p:nvSpPr>
        <p:spPr bwMode="gray">
          <a:xfrm>
            <a:off x="713580" y="2919141"/>
            <a:ext cx="6601619" cy="284168"/>
          </a:xfrm>
          <a:prstGeom prst="rect">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500"/>
              </a:spcBef>
            </a:pPr>
            <a:r>
              <a:rPr lang="en-US" sz="1000" b="1" dirty="0">
                <a:solidFill>
                  <a:schemeClr val="tx1"/>
                </a:solidFill>
              </a:rPr>
              <a:t>Prior to New Hire Start Date</a:t>
            </a:r>
          </a:p>
        </p:txBody>
      </p:sp>
      <p:sp>
        <p:nvSpPr>
          <p:cNvPr id="13" name="Text Placeholder 4"/>
          <p:cNvSpPr>
            <a:spLocks noGrp="1"/>
          </p:cNvSpPr>
          <p:nvPr>
            <p:ph type="body" sz="quarter" idx="4294967295"/>
          </p:nvPr>
        </p:nvSpPr>
        <p:spPr>
          <a:xfrm>
            <a:off x="5391150" y="9398100"/>
            <a:ext cx="1924050" cy="153888"/>
          </a:xfrm>
          <a:prstGeom prst="rect">
            <a:avLst/>
          </a:prstGeom>
        </p:spPr>
        <p:txBody>
          <a:bodyPr/>
          <a:lstStyle/>
          <a:p>
            <a:pPr marL="0" indent="0">
              <a:buNone/>
            </a:pPr>
            <a:r>
              <a:rPr lang="en-US" sz="500" dirty="0"/>
              <a:t>Source: Physician Executive Council interviews and analysis</a:t>
            </a:r>
            <a:r>
              <a:rPr lang="en-US" sz="500" dirty="0" smtClean="0"/>
              <a:t>.</a:t>
            </a:r>
            <a:endParaRPr lang="en-US" sz="500" dirty="0"/>
          </a:p>
        </p:txBody>
      </p:sp>
      <p:sp>
        <p:nvSpPr>
          <p:cNvPr id="12" name="TextBox 11"/>
          <p:cNvSpPr txBox="1"/>
          <p:nvPr/>
        </p:nvSpPr>
        <p:spPr bwMode="gray">
          <a:xfrm>
            <a:off x="713581" y="2009919"/>
            <a:ext cx="5769525" cy="615553"/>
          </a:xfrm>
          <a:prstGeom prst="rect">
            <a:avLst/>
          </a:prstGeom>
          <a:noFill/>
        </p:spPr>
        <p:txBody>
          <a:bodyPr wrap="square" lIns="0" tIns="0" rIns="0" bIns="0" rtlCol="0">
            <a:spAutoFit/>
          </a:bodyPr>
          <a:lstStyle/>
          <a:p>
            <a:r>
              <a:rPr lang="en-US" sz="1000" dirty="0" smtClean="0"/>
              <a:t>We </a:t>
            </a:r>
            <a:r>
              <a:rPr lang="en-US" sz="1000" dirty="0"/>
              <a:t>suggest providing some loose </a:t>
            </a:r>
            <a:r>
              <a:rPr lang="en-US" sz="1000" dirty="0" smtClean="0"/>
              <a:t>guardrails to guide conversations </a:t>
            </a:r>
            <a:r>
              <a:rPr lang="en-US" sz="1000" dirty="0"/>
              <a:t>between mentors and newly hired physicians to ensure </a:t>
            </a:r>
            <a:r>
              <a:rPr lang="en-US" sz="1000" dirty="0" smtClean="0"/>
              <a:t>that arranged meetings across </a:t>
            </a:r>
            <a:r>
              <a:rPr lang="en-US" sz="1000" dirty="0"/>
              <a:t>the first three months</a:t>
            </a:r>
            <a:r>
              <a:rPr lang="en-US" sz="1000" dirty="0" smtClean="0"/>
              <a:t> are focused </a:t>
            </a:r>
            <a:r>
              <a:rPr lang="en-US" sz="1000" dirty="0"/>
              <a:t>and </a:t>
            </a:r>
            <a:r>
              <a:rPr lang="en-US" sz="1000" dirty="0" smtClean="0"/>
              <a:t>productive. Select three or fewer broad conversation topics or goals per conversation (depending on duration). Do not provide extensive scripting for mentors or force unnatural topics.</a:t>
            </a:r>
            <a:endParaRPr lang="en-US" sz="1000" dirty="0"/>
          </a:p>
        </p:txBody>
      </p:sp>
    </p:spTree>
    <p:extLst>
      <p:ext uri="{BB962C8B-B14F-4D97-AF65-F5344CB8AC3E}">
        <p14:creationId xmlns:p14="http://schemas.microsoft.com/office/powerpoint/2010/main" val="41289343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8"/>
          </p:nvPr>
        </p:nvSpPr>
        <p:spPr/>
        <p:txBody>
          <a:bodyPr/>
          <a:lstStyle/>
          <a:p>
            <a:r>
              <a:rPr lang="en-US" dirty="0"/>
              <a:t>Tool </a:t>
            </a:r>
            <a:r>
              <a:rPr lang="en-US" dirty="0" smtClean="0"/>
              <a:t>4</a:t>
            </a:r>
            <a:r>
              <a:rPr lang="en-US" dirty="0"/>
              <a:t>: Sample Physician Mentorship Program</a:t>
            </a:r>
          </a:p>
        </p:txBody>
      </p:sp>
      <p:sp>
        <p:nvSpPr>
          <p:cNvPr id="3" name="Text Placeholder 2"/>
          <p:cNvSpPr>
            <a:spLocks noGrp="1"/>
          </p:cNvSpPr>
          <p:nvPr>
            <p:ph type="body" sz="quarter" idx="29"/>
          </p:nvPr>
        </p:nvSpPr>
        <p:spPr/>
        <p:txBody>
          <a:bodyPr/>
          <a:lstStyle/>
          <a:p>
            <a:endParaRPr lang="en-US"/>
          </a:p>
        </p:txBody>
      </p:sp>
      <p:sp>
        <p:nvSpPr>
          <p:cNvPr id="4" name="Text Placeholder 3"/>
          <p:cNvSpPr>
            <a:spLocks noGrp="1"/>
          </p:cNvSpPr>
          <p:nvPr>
            <p:ph type="body" sz="quarter" idx="36"/>
          </p:nvPr>
        </p:nvSpPr>
        <p:spPr>
          <a:xfrm>
            <a:off x="713581" y="2072839"/>
            <a:ext cx="5988008" cy="1567269"/>
          </a:xfrm>
        </p:spPr>
        <p:txBody>
          <a:bodyPr/>
          <a:lstStyle/>
          <a:p>
            <a:pPr marL="118872" indent="-118872">
              <a:spcBef>
                <a:spcPts val="500"/>
              </a:spcBef>
              <a:buFont typeface="Arial" panose="020B0604020202020204" pitchFamily="34" charset="0"/>
              <a:buChar char="•"/>
            </a:pPr>
            <a:r>
              <a:rPr lang="en-US" dirty="0" smtClean="0"/>
              <a:t>Mentor </a:t>
            </a:r>
            <a:r>
              <a:rPr lang="en-US" dirty="0"/>
              <a:t>attends </a:t>
            </a:r>
            <a:r>
              <a:rPr lang="en-US" dirty="0" smtClean="0"/>
              <a:t>newly hired </a:t>
            </a:r>
            <a:r>
              <a:rPr lang="en-US" dirty="0"/>
              <a:t>physician’s first welcome </a:t>
            </a:r>
            <a:r>
              <a:rPr lang="en-US" dirty="0" smtClean="0"/>
              <a:t>breakfast with hospital leaders.</a:t>
            </a:r>
            <a:endParaRPr lang="en-US" dirty="0"/>
          </a:p>
          <a:p>
            <a:pPr marL="118872" indent="-118872">
              <a:spcBef>
                <a:spcPts val="500"/>
              </a:spcBef>
              <a:buFont typeface="Arial" panose="020B0604020202020204" pitchFamily="34" charset="0"/>
              <a:buChar char="•"/>
            </a:pPr>
            <a:r>
              <a:rPr lang="en-US" dirty="0"/>
              <a:t>Mentor </a:t>
            </a:r>
            <a:r>
              <a:rPr lang="en-US" dirty="0" smtClean="0"/>
              <a:t>arranges an in-person meeting with the new </a:t>
            </a:r>
            <a:r>
              <a:rPr lang="en-US" dirty="0"/>
              <a:t>physician in the first </a:t>
            </a:r>
            <a:r>
              <a:rPr lang="en-US" dirty="0" smtClean="0"/>
              <a:t>month. </a:t>
            </a:r>
          </a:p>
          <a:p>
            <a:pPr marL="237744" lvl="1" indent="-118872">
              <a:spcBef>
                <a:spcPts val="500"/>
              </a:spcBef>
              <a:buFont typeface="Arial" panose="020B0604020202020204" pitchFamily="34" charset="0"/>
              <a:buChar char="–"/>
            </a:pPr>
            <a:r>
              <a:rPr lang="en-US" dirty="0" smtClean="0"/>
              <a:t>The focus </a:t>
            </a:r>
            <a:r>
              <a:rPr lang="en-US" dirty="0"/>
              <a:t>is </a:t>
            </a:r>
            <a:r>
              <a:rPr lang="en-US" dirty="0" smtClean="0"/>
              <a:t>to build a </a:t>
            </a:r>
            <a:r>
              <a:rPr lang="en-US" dirty="0"/>
              <a:t>relationship and </a:t>
            </a:r>
            <a:r>
              <a:rPr lang="en-US" dirty="0" smtClean="0"/>
              <a:t>trust, help the new hire understand the health system and department structures, and offer </a:t>
            </a:r>
            <a:r>
              <a:rPr lang="en-US" dirty="0"/>
              <a:t>to assist with outstanding </a:t>
            </a:r>
            <a:r>
              <a:rPr lang="en-US" dirty="0" smtClean="0"/>
              <a:t>logistical and administrative concerns.</a:t>
            </a:r>
          </a:p>
          <a:p>
            <a:pPr marL="237744" lvl="1" indent="-118872">
              <a:spcBef>
                <a:spcPts val="500"/>
              </a:spcBef>
              <a:buFont typeface="Arial" panose="020B0604020202020204" pitchFamily="34" charset="0"/>
              <a:buChar char="–"/>
            </a:pPr>
            <a:r>
              <a:rPr lang="en-US" dirty="0" smtClean="0"/>
              <a:t>Mentor also offers personal tips for integrating with the organization and into the community.</a:t>
            </a:r>
          </a:p>
          <a:p>
            <a:pPr marL="118872" indent="-118872">
              <a:spcBef>
                <a:spcPts val="500"/>
              </a:spcBef>
              <a:buFont typeface="Arial" panose="020B0604020202020204" pitchFamily="34" charset="0"/>
              <a:buChar char="•"/>
            </a:pPr>
            <a:r>
              <a:rPr lang="en-US" dirty="0" smtClean="0"/>
              <a:t>During </a:t>
            </a:r>
            <a:r>
              <a:rPr lang="en-US" dirty="0"/>
              <a:t>first </a:t>
            </a:r>
            <a:r>
              <a:rPr lang="en-US" dirty="0" smtClean="0"/>
              <a:t>month, mentor </a:t>
            </a:r>
            <a:r>
              <a:rPr lang="en-US" dirty="0"/>
              <a:t>invites new physician and spouse (if applicable) to dinner or </a:t>
            </a:r>
            <a:r>
              <a:rPr lang="en-US" dirty="0" smtClean="0"/>
              <a:t>social event to be completed in the first quarter.</a:t>
            </a:r>
            <a:endParaRPr lang="en-US" b="1" dirty="0"/>
          </a:p>
        </p:txBody>
      </p:sp>
      <p:sp>
        <p:nvSpPr>
          <p:cNvPr id="7" name="Text Placeholder 6"/>
          <p:cNvSpPr>
            <a:spLocks noGrp="1"/>
          </p:cNvSpPr>
          <p:nvPr>
            <p:ph type="body" sz="quarter" idx="43"/>
          </p:nvPr>
        </p:nvSpPr>
        <p:spPr>
          <a:xfrm>
            <a:off x="5600700" y="9475044"/>
            <a:ext cx="1714911" cy="76944"/>
          </a:xfrm>
        </p:spPr>
        <p:txBody>
          <a:bodyPr/>
          <a:lstStyle/>
          <a:p>
            <a:r>
              <a:rPr lang="en-US" dirty="0" smtClean="0"/>
              <a:t>Source: Physician Executive Council interviews and analysis.</a:t>
            </a:r>
            <a:endParaRPr lang="en-US" dirty="0"/>
          </a:p>
        </p:txBody>
      </p:sp>
      <p:sp>
        <p:nvSpPr>
          <p:cNvPr id="8" name="Text Placeholder 7"/>
          <p:cNvSpPr>
            <a:spLocks noGrp="1"/>
          </p:cNvSpPr>
          <p:nvPr>
            <p:ph type="body" sz="quarter" idx="44"/>
          </p:nvPr>
        </p:nvSpPr>
        <p:spPr/>
        <p:txBody>
          <a:bodyPr/>
          <a:lstStyle/>
          <a:p>
            <a:endParaRPr lang="en-US"/>
          </a:p>
        </p:txBody>
      </p:sp>
      <p:sp>
        <p:nvSpPr>
          <p:cNvPr id="9" name="Title 8"/>
          <p:cNvSpPr>
            <a:spLocks noGrp="1"/>
          </p:cNvSpPr>
          <p:nvPr>
            <p:ph type="title"/>
          </p:nvPr>
        </p:nvSpPr>
        <p:spPr/>
        <p:txBody>
          <a:bodyPr/>
          <a:lstStyle/>
          <a:p>
            <a:endParaRPr lang="en-US"/>
          </a:p>
        </p:txBody>
      </p:sp>
      <p:sp>
        <p:nvSpPr>
          <p:cNvPr id="10" name="Rectangle 9"/>
          <p:cNvSpPr/>
          <p:nvPr/>
        </p:nvSpPr>
        <p:spPr bwMode="gray">
          <a:xfrm>
            <a:off x="713580" y="6935763"/>
            <a:ext cx="6601619" cy="284168"/>
          </a:xfrm>
          <a:prstGeom prst="rect">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500"/>
              </a:spcBef>
            </a:pPr>
            <a:r>
              <a:rPr lang="en-US" sz="1000" b="1" dirty="0" smtClean="0">
                <a:solidFill>
                  <a:schemeClr val="tx1"/>
                </a:solidFill>
              </a:rPr>
              <a:t>Beyond 90 Days</a:t>
            </a:r>
            <a:endParaRPr lang="en-US" sz="1000" b="1" dirty="0">
              <a:solidFill>
                <a:schemeClr val="tx1"/>
              </a:solidFill>
            </a:endParaRPr>
          </a:p>
        </p:txBody>
      </p:sp>
      <p:sp>
        <p:nvSpPr>
          <p:cNvPr id="11" name="Text Placeholder 3"/>
          <p:cNvSpPr>
            <a:spLocks noGrp="1"/>
          </p:cNvSpPr>
          <p:nvPr>
            <p:ph type="body" sz="quarter" idx="36"/>
          </p:nvPr>
        </p:nvSpPr>
        <p:spPr>
          <a:xfrm>
            <a:off x="713581" y="7282062"/>
            <a:ext cx="5988008" cy="1224387"/>
          </a:xfrm>
        </p:spPr>
        <p:txBody>
          <a:bodyPr/>
          <a:lstStyle/>
          <a:p>
            <a:pPr marL="118872" indent="-118872">
              <a:spcBef>
                <a:spcPts val="500"/>
              </a:spcBef>
              <a:buFont typeface="Arial" panose="020B0604020202020204" pitchFamily="34" charset="0"/>
              <a:buChar char="•"/>
            </a:pPr>
            <a:r>
              <a:rPr lang="en-US" dirty="0" smtClean="0"/>
              <a:t>Mentor proactively arranges in-person or phone meeting during month six. </a:t>
            </a:r>
            <a:r>
              <a:rPr lang="en-US" dirty="0"/>
              <a:t>The focus is on </a:t>
            </a:r>
            <a:r>
              <a:rPr lang="en-US" dirty="0" smtClean="0"/>
              <a:t>resolving </a:t>
            </a:r>
            <a:r>
              <a:rPr lang="en-US" dirty="0"/>
              <a:t>any outstanding </a:t>
            </a:r>
            <a:r>
              <a:rPr lang="en-US" dirty="0" smtClean="0"/>
              <a:t>integration challenges </a:t>
            </a:r>
            <a:r>
              <a:rPr lang="en-US" dirty="0"/>
              <a:t>and </a:t>
            </a:r>
            <a:r>
              <a:rPr lang="en-US" dirty="0" smtClean="0"/>
              <a:t>identifying emerging issues from the prior quarter.</a:t>
            </a:r>
            <a:endParaRPr lang="en-US" dirty="0"/>
          </a:p>
          <a:p>
            <a:pPr marL="118872" indent="-118872">
              <a:spcBef>
                <a:spcPts val="500"/>
              </a:spcBef>
              <a:buFont typeface="Arial" panose="020B0604020202020204" pitchFamily="34" charset="0"/>
              <a:buChar char="•"/>
            </a:pPr>
            <a:r>
              <a:rPr lang="en-US" dirty="0"/>
              <a:t>Mentor invites the new physician and spouse (if applicable) to dinner or </a:t>
            </a:r>
            <a:r>
              <a:rPr lang="en-US" dirty="0" smtClean="0"/>
              <a:t>other social </a:t>
            </a:r>
            <a:r>
              <a:rPr lang="en-US" dirty="0"/>
              <a:t>event between months 6 and 12. </a:t>
            </a:r>
          </a:p>
        </p:txBody>
      </p:sp>
      <p:sp>
        <p:nvSpPr>
          <p:cNvPr id="12" name="Text Placeholder 3"/>
          <p:cNvSpPr>
            <a:spLocks noGrp="1"/>
          </p:cNvSpPr>
          <p:nvPr>
            <p:ph type="body" sz="quarter" idx="36"/>
          </p:nvPr>
        </p:nvSpPr>
        <p:spPr>
          <a:xfrm>
            <a:off x="713581" y="5889911"/>
            <a:ext cx="5988008" cy="987095"/>
          </a:xfrm>
        </p:spPr>
        <p:txBody>
          <a:bodyPr/>
          <a:lstStyle/>
          <a:p>
            <a:pPr marL="118872" indent="-118872">
              <a:spcBef>
                <a:spcPts val="500"/>
              </a:spcBef>
              <a:buFont typeface="Arial" panose="020B0604020202020204" pitchFamily="34" charset="0"/>
              <a:buChar char="•"/>
            </a:pPr>
            <a:r>
              <a:rPr lang="en-US" dirty="0" smtClean="0"/>
              <a:t>Mentor </a:t>
            </a:r>
            <a:r>
              <a:rPr lang="en-US" dirty="0"/>
              <a:t>proactively arranges an in-person or telephone meeting in month </a:t>
            </a:r>
            <a:r>
              <a:rPr lang="en-US" dirty="0" smtClean="0"/>
              <a:t>three.</a:t>
            </a:r>
            <a:endParaRPr lang="en-US" dirty="0"/>
          </a:p>
          <a:p>
            <a:pPr marL="237744" lvl="1" indent="-118872">
              <a:spcBef>
                <a:spcPts val="500"/>
              </a:spcBef>
              <a:buFont typeface="Arial" panose="020B0604020202020204" pitchFamily="34" charset="0"/>
              <a:buChar char="–"/>
            </a:pPr>
            <a:r>
              <a:rPr lang="en-US" dirty="0" smtClean="0"/>
              <a:t>The focus </a:t>
            </a:r>
            <a:r>
              <a:rPr lang="en-US" dirty="0"/>
              <a:t>is on </a:t>
            </a:r>
            <a:r>
              <a:rPr lang="en-US" dirty="0" smtClean="0"/>
              <a:t>assimilation </a:t>
            </a:r>
            <a:r>
              <a:rPr lang="en-US" dirty="0"/>
              <a:t>into both hospital culture and local </a:t>
            </a:r>
            <a:r>
              <a:rPr lang="en-US" dirty="0" smtClean="0"/>
              <a:t>community, </a:t>
            </a:r>
            <a:r>
              <a:rPr lang="en-US" dirty="0"/>
              <a:t>including comfort level with </a:t>
            </a:r>
            <a:r>
              <a:rPr lang="en-US" dirty="0" smtClean="0"/>
              <a:t>health system culture</a:t>
            </a:r>
            <a:r>
              <a:rPr lang="en-US" dirty="0"/>
              <a:t>, </a:t>
            </a:r>
            <a:r>
              <a:rPr lang="en-US" dirty="0" smtClean="0"/>
              <a:t>mission (including faith-based, if </a:t>
            </a:r>
            <a:r>
              <a:rPr lang="en-US" dirty="0"/>
              <a:t>applicable), </a:t>
            </a:r>
            <a:r>
              <a:rPr lang="en-US" dirty="0" smtClean="0"/>
              <a:t>communication</a:t>
            </a:r>
            <a:r>
              <a:rPr lang="en-US" dirty="0"/>
              <a:t>, coordination, and performance </a:t>
            </a:r>
            <a:r>
              <a:rPr lang="en-US" dirty="0" smtClean="0"/>
              <a:t>metrics.                                 </a:t>
            </a:r>
            <a:endParaRPr lang="en-US" dirty="0"/>
          </a:p>
        </p:txBody>
      </p:sp>
      <p:sp>
        <p:nvSpPr>
          <p:cNvPr id="13" name="Rectangle 12"/>
          <p:cNvSpPr/>
          <p:nvPr/>
        </p:nvSpPr>
        <p:spPr bwMode="gray">
          <a:xfrm>
            <a:off x="713580" y="5528993"/>
            <a:ext cx="6601619" cy="284168"/>
          </a:xfrm>
          <a:prstGeom prst="rect">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500"/>
              </a:spcBef>
            </a:pPr>
            <a:r>
              <a:rPr lang="en-US" sz="1000" b="1" dirty="0" smtClean="0">
                <a:solidFill>
                  <a:schemeClr val="tx1"/>
                </a:solidFill>
              </a:rPr>
              <a:t>Days 61 to 90</a:t>
            </a:r>
            <a:endParaRPr lang="en-US" sz="1000" b="1" dirty="0">
              <a:solidFill>
                <a:schemeClr val="tx1"/>
              </a:solidFill>
            </a:endParaRPr>
          </a:p>
        </p:txBody>
      </p:sp>
      <p:sp>
        <p:nvSpPr>
          <p:cNvPr id="14" name="Text Placeholder 3"/>
          <p:cNvSpPr>
            <a:spLocks noGrp="1"/>
          </p:cNvSpPr>
          <p:nvPr>
            <p:ph type="body" sz="quarter" idx="36"/>
          </p:nvPr>
        </p:nvSpPr>
        <p:spPr>
          <a:xfrm>
            <a:off x="713581" y="4173898"/>
            <a:ext cx="5988008" cy="1358570"/>
          </a:xfrm>
        </p:spPr>
        <p:txBody>
          <a:bodyPr/>
          <a:lstStyle/>
          <a:p>
            <a:pPr marL="118872" indent="-118872">
              <a:spcBef>
                <a:spcPts val="500"/>
              </a:spcBef>
              <a:buFont typeface="Arial" panose="020B0604020202020204" pitchFamily="34" charset="0"/>
              <a:buChar char="•"/>
            </a:pPr>
            <a:r>
              <a:rPr lang="en-US" dirty="0" smtClean="0"/>
              <a:t>Mentor </a:t>
            </a:r>
            <a:r>
              <a:rPr lang="en-US" dirty="0"/>
              <a:t>proactively </a:t>
            </a:r>
            <a:r>
              <a:rPr lang="en-US" dirty="0" smtClean="0"/>
              <a:t>arranges an in-person or telephone meeting in </a:t>
            </a:r>
            <a:r>
              <a:rPr lang="en-US" dirty="0"/>
              <a:t>month </a:t>
            </a:r>
            <a:r>
              <a:rPr lang="en-US" dirty="0" smtClean="0"/>
              <a:t>two.</a:t>
            </a:r>
          </a:p>
          <a:p>
            <a:pPr marL="237744" lvl="1" indent="-118872">
              <a:spcBef>
                <a:spcPts val="500"/>
              </a:spcBef>
              <a:buFont typeface="Arial" panose="020B0604020202020204" pitchFamily="34" charset="0"/>
              <a:buChar char="–"/>
            </a:pPr>
            <a:r>
              <a:rPr lang="en-US" dirty="0" smtClean="0"/>
              <a:t>The focus </a:t>
            </a:r>
            <a:r>
              <a:rPr lang="en-US" dirty="0"/>
              <a:t>is on </a:t>
            </a:r>
            <a:r>
              <a:rPr lang="en-US" dirty="0" smtClean="0"/>
              <a:t>the transition into clinical practice, EHR utilization, clinical standards, and key clinical contacts, while continuing </a:t>
            </a:r>
            <a:r>
              <a:rPr lang="en-US" dirty="0"/>
              <a:t>to </a:t>
            </a:r>
            <a:r>
              <a:rPr lang="en-US" dirty="0" smtClean="0"/>
              <a:t>develop a </a:t>
            </a:r>
            <a:r>
              <a:rPr lang="en-US" dirty="0"/>
              <a:t>relationship and </a:t>
            </a:r>
            <a:r>
              <a:rPr lang="en-US" dirty="0" smtClean="0"/>
              <a:t>build trust.</a:t>
            </a:r>
            <a:endParaRPr lang="en-US" dirty="0"/>
          </a:p>
          <a:p>
            <a:pPr marL="237744" lvl="1" indent="-118872">
              <a:spcBef>
                <a:spcPts val="500"/>
              </a:spcBef>
              <a:buFont typeface="Arial" panose="020B0604020202020204" pitchFamily="34" charset="0"/>
              <a:buChar char="–"/>
            </a:pPr>
            <a:r>
              <a:rPr lang="en-US" dirty="0" smtClean="0"/>
              <a:t>Mentor </a:t>
            </a:r>
            <a:r>
              <a:rPr lang="en-US" dirty="0"/>
              <a:t>also probes for </a:t>
            </a:r>
            <a:r>
              <a:rPr lang="en-US" dirty="0" smtClean="0"/>
              <a:t>questions </a:t>
            </a:r>
            <a:r>
              <a:rPr lang="en-US" dirty="0"/>
              <a:t>on clinical, quality and patient safety programs and </a:t>
            </a:r>
            <a:r>
              <a:rPr lang="en-US" dirty="0" smtClean="0"/>
              <a:t>expectations.</a:t>
            </a:r>
          </a:p>
          <a:p>
            <a:pPr marL="237744" lvl="1" indent="-118872">
              <a:spcBef>
                <a:spcPts val="500"/>
              </a:spcBef>
              <a:buFont typeface="Arial" panose="020B0604020202020204" pitchFamily="34" charset="0"/>
              <a:buChar char="–"/>
            </a:pPr>
            <a:r>
              <a:rPr lang="en-US" dirty="0" smtClean="0"/>
              <a:t>Mentor gauges new physician’s comfort and cultural fit to date, and reports to program leads.</a:t>
            </a:r>
            <a:endParaRPr lang="en-US" dirty="0"/>
          </a:p>
        </p:txBody>
      </p:sp>
      <p:sp>
        <p:nvSpPr>
          <p:cNvPr id="15" name="Rectangle 14"/>
          <p:cNvSpPr/>
          <p:nvPr/>
        </p:nvSpPr>
        <p:spPr bwMode="gray">
          <a:xfrm>
            <a:off x="713580" y="3846073"/>
            <a:ext cx="6601619" cy="284168"/>
          </a:xfrm>
          <a:prstGeom prst="rect">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500"/>
              </a:spcBef>
            </a:pPr>
            <a:r>
              <a:rPr lang="en-US" sz="1000" b="1" dirty="0" smtClean="0">
                <a:solidFill>
                  <a:schemeClr val="tx1"/>
                </a:solidFill>
              </a:rPr>
              <a:t>Days 31 to 60</a:t>
            </a:r>
            <a:endParaRPr lang="en-US" sz="1000" b="1" dirty="0">
              <a:solidFill>
                <a:schemeClr val="tx1"/>
              </a:solidFill>
            </a:endParaRPr>
          </a:p>
        </p:txBody>
      </p:sp>
      <p:sp>
        <p:nvSpPr>
          <p:cNvPr id="16" name="Rectangle 15"/>
          <p:cNvSpPr/>
          <p:nvPr/>
        </p:nvSpPr>
        <p:spPr bwMode="gray">
          <a:xfrm>
            <a:off x="713581" y="1742047"/>
            <a:ext cx="6602030" cy="284168"/>
          </a:xfrm>
          <a:prstGeom prst="rect">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500"/>
              </a:spcBef>
            </a:pPr>
            <a:r>
              <a:rPr lang="en-US" sz="1000" b="1" dirty="0" smtClean="0">
                <a:solidFill>
                  <a:schemeClr val="tx1"/>
                </a:solidFill>
              </a:rPr>
              <a:t>First 30 Days</a:t>
            </a:r>
            <a:endParaRPr lang="en-US" sz="1000" b="1" dirty="0">
              <a:solidFill>
                <a:schemeClr val="tx1"/>
              </a:solidFill>
            </a:endParaRPr>
          </a:p>
        </p:txBody>
      </p:sp>
    </p:spTree>
    <p:extLst>
      <p:ext uri="{BB962C8B-B14F-4D97-AF65-F5344CB8AC3E}">
        <p14:creationId xmlns:p14="http://schemas.microsoft.com/office/powerpoint/2010/main" val="25334396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AB3 Portrait Standard">
  <a:themeElements>
    <a:clrScheme name="Custom 3">
      <a:dk1>
        <a:srgbClr val="333E48"/>
      </a:dk1>
      <a:lt1>
        <a:srgbClr val="FFFFFF"/>
      </a:lt1>
      <a:dk2>
        <a:srgbClr val="617685"/>
      </a:dk2>
      <a:lt2>
        <a:srgbClr val="DBE1E5"/>
      </a:lt2>
      <a:accent1>
        <a:srgbClr val="BEC9D0"/>
      </a:accent1>
      <a:accent2>
        <a:srgbClr val="899BA9"/>
      </a:accent2>
      <a:accent3>
        <a:srgbClr val="617685"/>
      </a:accent3>
      <a:accent4>
        <a:srgbClr val="333E48"/>
      </a:accent4>
      <a:accent5>
        <a:srgbClr val="000000"/>
      </a:accent5>
      <a:accent6>
        <a:srgbClr val="CF0A2C"/>
      </a:accent6>
      <a:hlink>
        <a:srgbClr val="333E48"/>
      </a:hlink>
      <a:folHlink>
        <a:srgbClr val="CF0A2C"/>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905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1000" dirty="0" smtClean="0"/>
        </a:defPPr>
      </a:lstStyle>
    </a:txDef>
  </a:objectDefaults>
  <a:extraClrSchemeLst/>
  <a:custClrLst>
    <a:custClr name="Green">
      <a:srgbClr val="91BE3A"/>
    </a:custClr>
    <a:custClr name="Yellow">
      <a:srgbClr val="FFE512"/>
    </a:custClr>
  </a:custClrLst>
  <a:extLst>
    <a:ext uri="{05A4C25C-085E-4340-85A3-A5531E510DB2}">
      <thm15:themeFamily xmlns:thm15="http://schemas.microsoft.com/office/thememl/2012/main" name="AB3 Portrait Standard 010118.potm" id="{3A4AB3AA-18E5-474F-81A8-45D24750C2FA}" vid="{9598C5EC-31A9-4468-A27C-C847C80F33F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00AF68AFDDC6742A4E204E0523D35EB" ma:contentTypeVersion="16" ma:contentTypeDescription="Create a new document." ma:contentTypeScope="" ma:versionID="84b6fa1d1767d2c1d753a66acd43f21a">
  <xsd:schema xmlns:xsd="http://www.w3.org/2001/XMLSchema" xmlns:xs="http://www.w3.org/2001/XMLSchema" xmlns:p="http://schemas.microsoft.com/office/2006/metadata/properties" xmlns:ns2="f7e4f93e-e6bf-434b-9f44-5cf3f51b7100" xmlns:ns3="79837e85-97c4-49a9-a0d6-139d8727844a" targetNamespace="http://schemas.microsoft.com/office/2006/metadata/properties" ma:root="true" ma:fieldsID="ec51b4b1c174a353a327bad6f24ae0b2" ns2:_="" ns3:_="">
    <xsd:import namespace="f7e4f93e-e6bf-434b-9f44-5cf3f51b7100"/>
    <xsd:import namespace="79837e85-97c4-49a9-a0d6-139d8727844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LengthInSecond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e4f93e-e6bf-434b-9f44-5cf3f51b71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2a6b2b66-40d8-4e06-8a39-adc3ecd4519b"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9837e85-97c4-49a9-a0d6-139d8727844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d9cdf6e6-d84b-4e09-9e02-7d9362edd517}" ma:internalName="TaxCatchAll" ma:showField="CatchAllData" ma:web="79837e85-97c4-49a9-a0d6-139d8727844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BA9DC5F-6AB8-4A8D-A7D7-6EDB01B544EB}"/>
</file>

<file path=customXml/itemProps2.xml><?xml version="1.0" encoding="utf-8"?>
<ds:datastoreItem xmlns:ds="http://schemas.openxmlformats.org/officeDocument/2006/customXml" ds:itemID="{7901A3E8-C82D-4CF4-A3F5-00D5FDE6ED0C}"/>
</file>

<file path=docProps/app.xml><?xml version="1.0" encoding="utf-8"?>
<Properties xmlns="http://schemas.openxmlformats.org/officeDocument/2006/extended-properties" xmlns:vt="http://schemas.openxmlformats.org/officeDocument/2006/docPropsVTypes">
  <Template>AB3 Portrait Standard 010118</Template>
  <TotalTime>0</TotalTime>
  <Words>1014</Words>
  <Application>Microsoft Office PowerPoint</Application>
  <PresentationFormat>Custom</PresentationFormat>
  <Paragraphs>42</Paragraphs>
  <Slides>3</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3</vt:i4>
      </vt:variant>
    </vt:vector>
  </HeadingPairs>
  <TitlesOfParts>
    <vt:vector size="5" baseType="lpstr">
      <vt:lpstr>Arial</vt:lpstr>
      <vt:lpstr>AB3 Portrait Standard</vt:lpstr>
      <vt:lpstr>PowerPoint Presentation</vt:lpstr>
      <vt:lpstr>PowerPoint Presentation</vt:lpstr>
      <vt:lpstr>PowerPoint Presentation</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2018-01-02T19:36:43Z</dcterms:created>
  <dcterms:modified xsi:type="dcterms:W3CDTF">2018-04-16T17:56:18Z</dcterms:modified>
</cp:coreProperties>
</file>