
<file path=[Content_Types].xml><?xml version="1.0" encoding="utf-8"?>
<Types xmlns="http://schemas.openxmlformats.org/package/2006/content-types">
  <Default Extension="png" ContentType="image/png"/>
  <Default Extension="tmp"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2.xml" ContentType="application/vnd.openxmlformats-officedocument.presentationml.slide+xml"/>
  <Override PartName="/ppt/slideLayouts/slideLayout20.xml" ContentType="application/vnd.openxmlformats-officedocument.presentationml.slideLayout+xml"/>
  <Override PartName="/ppt/slideLayouts/slideLayout19.xml" ContentType="application/vnd.openxmlformats-officedocument.presentationml.slideLayout+xml"/>
  <Override PartName="/ppt/slideLayouts/slideLayout17.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18.xml" ContentType="application/vnd.openxmlformats-officedocument.presentationml.slideLayout+xml"/>
  <Override PartName="/ppt/slideLayouts/slideLayout6.xml" ContentType="application/vnd.openxmlformats-officedocument.presentationml.slideLayout+xml"/>
  <Override PartName="/ppt/slideLayouts/slideLayout8.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7.xml" ContentType="application/vnd.openxmlformats-officedocument.presentationml.slideLayout+xml"/>
  <Override PartName="/ppt/slideLayouts/slideLayout13.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12.xml" ContentType="application/vnd.openxmlformats-officedocument.presentationml.slideLayout+xml"/>
  <Override PartName="/ppt/commentAuthors.xml" ContentType="application/vnd.openxmlformats-officedocument.presentationml.commentAuthors+xml"/>
  <Override PartName="/ppt/theme/theme1.xml" ContentType="application/vnd.openxmlformats-officedocument.theme+xml"/>
  <Override PartName="/ppt/notesMasters/notesMaster1.xml" ContentType="application/vnd.openxmlformats-officedocument.presentationml.notesMaster+xml"/>
  <Override PartName="/ppt/theme/theme3.xml" ContentType="application/vnd.openxmlformats-officedocument.theme+xml"/>
  <Override PartName="/ppt/handoutMasters/handoutMaster1.xml" ContentType="application/vnd.openxmlformats-officedocument.presentationml.handoutMaster+xml"/>
  <Override PartName="/ppt/theme/theme2.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ppt/tags/tag1.xml" ContentType="application/vnd.openxmlformats-officedocument.presentationml.tags+xml"/>
  <Override PartName="/docProps/core.xml" ContentType="application/vnd.openxmlformats-package.core-properties+xml"/>
  <Override PartName="/ppt/tags/tag2.xml" ContentType="application/vnd.openxmlformats-officedocument.presentationml.tags+xml"/>
  <Override PartName="/ppt/tags/tag3.xml" ContentType="application/vnd.openxmlformats-officedocument.presentationml.tag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Lst>
  <p:notesMasterIdLst>
    <p:notesMasterId r:id="rId6"/>
  </p:notesMasterIdLst>
  <p:handoutMasterIdLst>
    <p:handoutMasterId r:id="rId7"/>
  </p:handoutMasterIdLst>
  <p:sldIdLst>
    <p:sldId id="285" r:id="rId2"/>
    <p:sldId id="293" r:id="rId3"/>
    <p:sldId id="301" r:id="rId4"/>
    <p:sldId id="295" r:id="rId5"/>
  </p:sldIdLst>
  <p:sldSz cx="7772400" cy="10058400"/>
  <p:notesSz cx="7102475" cy="9369425"/>
  <p:defaultTextStyle>
    <a:defPPr>
      <a:defRPr lang="en-US"/>
    </a:defPPr>
    <a:lvl1pPr marL="0" algn="l" defTabSz="1018879" rtl="0" eaLnBrk="1" latinLnBrk="0" hangingPunct="1">
      <a:defRPr sz="2100" kern="1200">
        <a:solidFill>
          <a:schemeClr val="tx1"/>
        </a:solidFill>
        <a:latin typeface="+mn-lt"/>
        <a:ea typeface="+mn-ea"/>
        <a:cs typeface="+mn-cs"/>
      </a:defRPr>
    </a:lvl1pPr>
    <a:lvl2pPr marL="509440" algn="l" defTabSz="1018879" rtl="0" eaLnBrk="1" latinLnBrk="0" hangingPunct="1">
      <a:defRPr sz="2100" kern="1200">
        <a:solidFill>
          <a:schemeClr val="tx1"/>
        </a:solidFill>
        <a:latin typeface="+mn-lt"/>
        <a:ea typeface="+mn-ea"/>
        <a:cs typeface="+mn-cs"/>
      </a:defRPr>
    </a:lvl2pPr>
    <a:lvl3pPr marL="1018879" algn="l" defTabSz="1018879" rtl="0" eaLnBrk="1" latinLnBrk="0" hangingPunct="1">
      <a:defRPr sz="2100" kern="1200">
        <a:solidFill>
          <a:schemeClr val="tx1"/>
        </a:solidFill>
        <a:latin typeface="+mn-lt"/>
        <a:ea typeface="+mn-ea"/>
        <a:cs typeface="+mn-cs"/>
      </a:defRPr>
    </a:lvl3pPr>
    <a:lvl4pPr marL="1528319" algn="l" defTabSz="1018879" rtl="0" eaLnBrk="1" latinLnBrk="0" hangingPunct="1">
      <a:defRPr sz="2100" kern="1200">
        <a:solidFill>
          <a:schemeClr val="tx1"/>
        </a:solidFill>
        <a:latin typeface="+mn-lt"/>
        <a:ea typeface="+mn-ea"/>
        <a:cs typeface="+mn-cs"/>
      </a:defRPr>
    </a:lvl4pPr>
    <a:lvl5pPr marL="2037759" algn="l" defTabSz="1018879" rtl="0" eaLnBrk="1" latinLnBrk="0" hangingPunct="1">
      <a:defRPr sz="2100" kern="1200">
        <a:solidFill>
          <a:schemeClr val="tx1"/>
        </a:solidFill>
        <a:latin typeface="+mn-lt"/>
        <a:ea typeface="+mn-ea"/>
        <a:cs typeface="+mn-cs"/>
      </a:defRPr>
    </a:lvl5pPr>
    <a:lvl6pPr marL="2547198" algn="l" defTabSz="1018879" rtl="0" eaLnBrk="1" latinLnBrk="0" hangingPunct="1">
      <a:defRPr sz="2100" kern="1200">
        <a:solidFill>
          <a:schemeClr val="tx1"/>
        </a:solidFill>
        <a:latin typeface="+mn-lt"/>
        <a:ea typeface="+mn-ea"/>
        <a:cs typeface="+mn-cs"/>
      </a:defRPr>
    </a:lvl6pPr>
    <a:lvl7pPr marL="3056638" algn="l" defTabSz="1018879" rtl="0" eaLnBrk="1" latinLnBrk="0" hangingPunct="1">
      <a:defRPr sz="2100" kern="1200">
        <a:solidFill>
          <a:schemeClr val="tx1"/>
        </a:solidFill>
        <a:latin typeface="+mn-lt"/>
        <a:ea typeface="+mn-ea"/>
        <a:cs typeface="+mn-cs"/>
      </a:defRPr>
    </a:lvl7pPr>
    <a:lvl8pPr marL="3566078" algn="l" defTabSz="1018879" rtl="0" eaLnBrk="1" latinLnBrk="0" hangingPunct="1">
      <a:defRPr sz="2100" kern="1200">
        <a:solidFill>
          <a:schemeClr val="tx1"/>
        </a:solidFill>
        <a:latin typeface="+mn-lt"/>
        <a:ea typeface="+mn-ea"/>
        <a:cs typeface="+mn-cs"/>
      </a:defRPr>
    </a:lvl8pPr>
    <a:lvl9pPr marL="4075517" algn="l" defTabSz="1018879"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2951" userDrawn="1">
          <p15:clr>
            <a:srgbClr val="A4A3A4"/>
          </p15:clr>
        </p15:guide>
        <p15:guide id="2" pos="2237"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7"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5AB1C69-6EDB-4FF4-983F-18BD219EF322}">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739" autoAdjust="0"/>
    <p:restoredTop sz="86455" autoAdjust="0"/>
  </p:normalViewPr>
  <p:slideViewPr>
    <p:cSldViewPr snapToGrid="0">
      <p:cViewPr varScale="1">
        <p:scale>
          <a:sx n="63" d="100"/>
          <a:sy n="63" d="100"/>
        </p:scale>
        <p:origin x="2688" y="90"/>
      </p:cViewPr>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howGuides="1">
      <p:cViewPr varScale="1">
        <p:scale>
          <a:sx n="83" d="100"/>
          <a:sy n="83" d="100"/>
        </p:scale>
        <p:origin x="-3816" y="-78"/>
      </p:cViewPr>
      <p:guideLst>
        <p:guide orient="horz" pos="2951"/>
        <p:guide pos="223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openxmlformats.org/officeDocument/2006/relationships/customXml" Target="../customXml/item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77739" cy="468472"/>
          </a:xfrm>
          <a:prstGeom prst="rect">
            <a:avLst/>
          </a:prstGeom>
        </p:spPr>
        <p:txBody>
          <a:bodyPr vert="horz" lIns="94119" tIns="47060" rIns="94119" bIns="47060" rtlCol="0"/>
          <a:lstStyle>
            <a:lvl1pPr algn="l">
              <a:defRPr sz="1200"/>
            </a:lvl1pPr>
          </a:lstStyle>
          <a:p>
            <a:endParaRPr lang="en-US" dirty="0">
              <a:latin typeface="Arial" panose="020B0604020202020204" pitchFamily="34" charset="0"/>
            </a:endParaRPr>
          </a:p>
        </p:txBody>
      </p:sp>
      <p:sp>
        <p:nvSpPr>
          <p:cNvPr id="3" name="Date Placeholder 2"/>
          <p:cNvSpPr>
            <a:spLocks noGrp="1"/>
          </p:cNvSpPr>
          <p:nvPr>
            <p:ph type="dt" sz="quarter" idx="1"/>
          </p:nvPr>
        </p:nvSpPr>
        <p:spPr>
          <a:xfrm>
            <a:off x="4023093" y="0"/>
            <a:ext cx="3077739" cy="468472"/>
          </a:xfrm>
          <a:prstGeom prst="rect">
            <a:avLst/>
          </a:prstGeom>
        </p:spPr>
        <p:txBody>
          <a:bodyPr vert="horz" lIns="94119" tIns="47060" rIns="94119" bIns="47060" rtlCol="0"/>
          <a:lstStyle>
            <a:lvl1pPr algn="r">
              <a:defRPr sz="1200"/>
            </a:lvl1pPr>
          </a:lstStyle>
          <a:p>
            <a:fld id="{C8A44135-346D-4984-992A-2748774C843D}" type="datetimeFigureOut">
              <a:rPr lang="en-US" smtClean="0">
                <a:latin typeface="Arial" panose="020B0604020202020204" pitchFamily="34" charset="0"/>
              </a:rPr>
              <a:pPr/>
              <a:t>4/16/2018</a:t>
            </a:fld>
            <a:endParaRPr lang="en-US" dirty="0">
              <a:latin typeface="Arial" panose="020B0604020202020204" pitchFamily="34" charset="0"/>
            </a:endParaRPr>
          </a:p>
        </p:txBody>
      </p:sp>
      <p:sp>
        <p:nvSpPr>
          <p:cNvPr id="4" name="Footer Placeholder 3"/>
          <p:cNvSpPr>
            <a:spLocks noGrp="1"/>
          </p:cNvSpPr>
          <p:nvPr>
            <p:ph type="ftr" sz="quarter" idx="2"/>
          </p:nvPr>
        </p:nvSpPr>
        <p:spPr>
          <a:xfrm>
            <a:off x="1" y="8899328"/>
            <a:ext cx="3077739" cy="468472"/>
          </a:xfrm>
          <a:prstGeom prst="rect">
            <a:avLst/>
          </a:prstGeom>
        </p:spPr>
        <p:txBody>
          <a:bodyPr vert="horz" lIns="94119" tIns="47060" rIns="94119" bIns="47060" rtlCol="0" anchor="b"/>
          <a:lstStyle>
            <a:lvl1pPr algn="l">
              <a:defRPr sz="1200"/>
            </a:lvl1pPr>
          </a:lstStyle>
          <a:p>
            <a:endParaRPr lang="en-US" dirty="0">
              <a:latin typeface="Arial" panose="020B0604020202020204" pitchFamily="34" charset="0"/>
            </a:endParaRPr>
          </a:p>
        </p:txBody>
      </p:sp>
      <p:sp>
        <p:nvSpPr>
          <p:cNvPr id="5" name="Slide Number Placeholder 4"/>
          <p:cNvSpPr>
            <a:spLocks noGrp="1"/>
          </p:cNvSpPr>
          <p:nvPr>
            <p:ph type="sldNum" sz="quarter" idx="3"/>
          </p:nvPr>
        </p:nvSpPr>
        <p:spPr>
          <a:xfrm>
            <a:off x="4023093" y="8899328"/>
            <a:ext cx="3077739" cy="468472"/>
          </a:xfrm>
          <a:prstGeom prst="rect">
            <a:avLst/>
          </a:prstGeom>
        </p:spPr>
        <p:txBody>
          <a:bodyPr vert="horz" lIns="94119" tIns="47060" rIns="94119" bIns="47060" rtlCol="0" anchor="b"/>
          <a:lstStyle>
            <a:lvl1pPr algn="r">
              <a:defRPr sz="1200"/>
            </a:lvl1pPr>
          </a:lstStyle>
          <a:p>
            <a:fld id="{BCAAC5F6-A6E1-42E4-A9E7-356BF7413E45}" type="slidenum">
              <a:rPr lang="en-US" smtClean="0">
                <a:latin typeface="Arial" panose="020B0604020202020204" pitchFamily="34" charset="0"/>
              </a:rPr>
              <a:pPr/>
              <a:t>‹#›</a:t>
            </a:fld>
            <a:endParaRPr lang="en-US" dirty="0">
              <a:latin typeface="Arial" panose="020B0604020202020204" pitchFamily="34" charset="0"/>
            </a:endParaRPr>
          </a:p>
        </p:txBody>
      </p:sp>
    </p:spTree>
    <p:extLst>
      <p:ext uri="{BB962C8B-B14F-4D97-AF65-F5344CB8AC3E}">
        <p14:creationId xmlns:p14="http://schemas.microsoft.com/office/powerpoint/2010/main" val="27495694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77739" cy="468472"/>
          </a:xfrm>
          <a:prstGeom prst="rect">
            <a:avLst/>
          </a:prstGeom>
        </p:spPr>
        <p:txBody>
          <a:bodyPr vert="horz" lIns="94119" tIns="47060" rIns="94119" bIns="47060" rtlCol="0"/>
          <a:lstStyle>
            <a:lvl1pPr algn="l">
              <a:defRPr sz="120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4023093" y="0"/>
            <a:ext cx="3077739" cy="468472"/>
          </a:xfrm>
          <a:prstGeom prst="rect">
            <a:avLst/>
          </a:prstGeom>
        </p:spPr>
        <p:txBody>
          <a:bodyPr vert="horz" lIns="94119" tIns="47060" rIns="94119" bIns="47060" rtlCol="0"/>
          <a:lstStyle>
            <a:lvl1pPr algn="r">
              <a:defRPr sz="1200">
                <a:latin typeface="Arial" panose="020B0604020202020204" pitchFamily="34" charset="0"/>
              </a:defRPr>
            </a:lvl1pPr>
          </a:lstStyle>
          <a:p>
            <a:fld id="{69A07C00-4D30-4D5D-9A03-C91B9C1FD54F}" type="datetimeFigureOut">
              <a:rPr lang="en-US" smtClean="0"/>
              <a:pPr/>
              <a:t>4/16/2018</a:t>
            </a:fld>
            <a:endParaRPr lang="en-US" dirty="0"/>
          </a:p>
        </p:txBody>
      </p:sp>
      <p:sp>
        <p:nvSpPr>
          <p:cNvPr id="4" name="Slide Image Placeholder 3"/>
          <p:cNvSpPr>
            <a:spLocks noGrp="1" noRot="1" noChangeAspect="1"/>
          </p:cNvSpPr>
          <p:nvPr>
            <p:ph type="sldImg" idx="2"/>
          </p:nvPr>
        </p:nvSpPr>
        <p:spPr>
          <a:xfrm>
            <a:off x="2193925" y="703263"/>
            <a:ext cx="2714625" cy="3513137"/>
          </a:xfrm>
          <a:prstGeom prst="rect">
            <a:avLst/>
          </a:prstGeom>
          <a:noFill/>
          <a:ln w="12700">
            <a:solidFill>
              <a:prstClr val="black"/>
            </a:solidFill>
          </a:ln>
        </p:spPr>
        <p:txBody>
          <a:bodyPr vert="horz" lIns="94119" tIns="47060" rIns="94119" bIns="47060" rtlCol="0" anchor="ctr"/>
          <a:lstStyle/>
          <a:p>
            <a:endParaRPr lang="en-US" dirty="0"/>
          </a:p>
        </p:txBody>
      </p:sp>
      <p:sp>
        <p:nvSpPr>
          <p:cNvPr id="5" name="Notes Placeholder 4"/>
          <p:cNvSpPr>
            <a:spLocks noGrp="1"/>
          </p:cNvSpPr>
          <p:nvPr>
            <p:ph type="body" sz="quarter" idx="3"/>
          </p:nvPr>
        </p:nvSpPr>
        <p:spPr>
          <a:xfrm>
            <a:off x="710248" y="4450477"/>
            <a:ext cx="5681980" cy="4216242"/>
          </a:xfrm>
          <a:prstGeom prst="rect">
            <a:avLst/>
          </a:prstGeom>
        </p:spPr>
        <p:txBody>
          <a:bodyPr vert="horz" lIns="94119" tIns="47060" rIns="94119" bIns="4706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1" y="8899328"/>
            <a:ext cx="3077739" cy="468472"/>
          </a:xfrm>
          <a:prstGeom prst="rect">
            <a:avLst/>
          </a:prstGeom>
        </p:spPr>
        <p:txBody>
          <a:bodyPr vert="horz" lIns="94119" tIns="47060" rIns="94119" bIns="47060" rtlCol="0" anchor="b"/>
          <a:lstStyle>
            <a:lvl1pPr algn="l">
              <a:defRPr sz="120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4023093" y="8899328"/>
            <a:ext cx="3077739" cy="468472"/>
          </a:xfrm>
          <a:prstGeom prst="rect">
            <a:avLst/>
          </a:prstGeom>
        </p:spPr>
        <p:txBody>
          <a:bodyPr vert="horz" lIns="94119" tIns="47060" rIns="94119" bIns="47060" rtlCol="0" anchor="b"/>
          <a:lstStyle>
            <a:lvl1pPr algn="r">
              <a:defRPr sz="1200">
                <a:latin typeface="Arial" panose="020B0604020202020204" pitchFamily="34" charset="0"/>
              </a:defRPr>
            </a:lvl1pPr>
          </a:lstStyle>
          <a:p>
            <a:fld id="{FB8132A0-C946-4BCE-B355-3FB5DF19E0D3}" type="slidenum">
              <a:rPr lang="en-US" smtClean="0"/>
              <a:pPr/>
              <a:t>‹#›</a:t>
            </a:fld>
            <a:endParaRPr lang="en-US" dirty="0"/>
          </a:p>
        </p:txBody>
      </p:sp>
    </p:spTree>
    <p:extLst>
      <p:ext uri="{BB962C8B-B14F-4D97-AF65-F5344CB8AC3E}">
        <p14:creationId xmlns:p14="http://schemas.microsoft.com/office/powerpoint/2010/main" val="646733796"/>
      </p:ext>
    </p:extLst>
  </p:cSld>
  <p:clrMap bg1="lt1" tx1="dk1" bg2="lt2" tx2="dk2" accent1="accent1" accent2="accent2" accent3="accent3" accent4="accent4" accent5="accent5" accent6="accent6" hlink="hlink" folHlink="folHlink"/>
  <p:notesStyle>
    <a:lvl1pPr marL="0" algn="l" defTabSz="1455542" rtl="0" eaLnBrk="1" latinLnBrk="0" hangingPunct="1">
      <a:defRPr sz="1900" kern="1200">
        <a:solidFill>
          <a:schemeClr val="tx1"/>
        </a:solidFill>
        <a:latin typeface="Arial" panose="020B0604020202020204" pitchFamily="34" charset="0"/>
        <a:ea typeface="+mn-ea"/>
        <a:cs typeface="+mn-cs"/>
      </a:defRPr>
    </a:lvl1pPr>
    <a:lvl2pPr marL="727771" algn="l" defTabSz="1455542" rtl="0" eaLnBrk="1" latinLnBrk="0" hangingPunct="1">
      <a:defRPr sz="1900" kern="1200">
        <a:solidFill>
          <a:schemeClr val="tx1"/>
        </a:solidFill>
        <a:latin typeface="Arial" panose="020B0604020202020204" pitchFamily="34" charset="0"/>
        <a:ea typeface="+mn-ea"/>
        <a:cs typeface="+mn-cs"/>
      </a:defRPr>
    </a:lvl2pPr>
    <a:lvl3pPr marL="1455542" algn="l" defTabSz="1455542" rtl="0" eaLnBrk="1" latinLnBrk="0" hangingPunct="1">
      <a:defRPr sz="1900" kern="1200">
        <a:solidFill>
          <a:schemeClr val="tx1"/>
        </a:solidFill>
        <a:latin typeface="Arial" panose="020B0604020202020204" pitchFamily="34" charset="0"/>
        <a:ea typeface="+mn-ea"/>
        <a:cs typeface="+mn-cs"/>
      </a:defRPr>
    </a:lvl3pPr>
    <a:lvl4pPr marL="2183313" algn="l" defTabSz="1455542" rtl="0" eaLnBrk="1" latinLnBrk="0" hangingPunct="1">
      <a:defRPr sz="1900" kern="1200">
        <a:solidFill>
          <a:schemeClr val="tx1"/>
        </a:solidFill>
        <a:latin typeface="Arial" panose="020B0604020202020204" pitchFamily="34" charset="0"/>
        <a:ea typeface="+mn-ea"/>
        <a:cs typeface="+mn-cs"/>
      </a:defRPr>
    </a:lvl4pPr>
    <a:lvl5pPr marL="2911084" algn="l" defTabSz="1455542" rtl="0" eaLnBrk="1" latinLnBrk="0" hangingPunct="1">
      <a:defRPr sz="1900" kern="1200">
        <a:solidFill>
          <a:schemeClr val="tx1"/>
        </a:solidFill>
        <a:latin typeface="Arial" panose="020B0604020202020204" pitchFamily="34" charset="0"/>
        <a:ea typeface="+mn-ea"/>
        <a:cs typeface="+mn-cs"/>
      </a:defRPr>
    </a:lvl5pPr>
    <a:lvl6pPr marL="3638855" algn="l" defTabSz="1455542" rtl="0" eaLnBrk="1" latinLnBrk="0" hangingPunct="1">
      <a:defRPr sz="1900" kern="1200">
        <a:solidFill>
          <a:schemeClr val="tx1"/>
        </a:solidFill>
        <a:latin typeface="+mn-lt"/>
        <a:ea typeface="+mn-ea"/>
        <a:cs typeface="+mn-cs"/>
      </a:defRPr>
    </a:lvl6pPr>
    <a:lvl7pPr marL="4366626" algn="l" defTabSz="1455542" rtl="0" eaLnBrk="1" latinLnBrk="0" hangingPunct="1">
      <a:defRPr sz="1900" kern="1200">
        <a:solidFill>
          <a:schemeClr val="tx1"/>
        </a:solidFill>
        <a:latin typeface="+mn-lt"/>
        <a:ea typeface="+mn-ea"/>
        <a:cs typeface="+mn-cs"/>
      </a:defRPr>
    </a:lvl7pPr>
    <a:lvl8pPr marL="5094397" algn="l" defTabSz="1455542" rtl="0" eaLnBrk="1" latinLnBrk="0" hangingPunct="1">
      <a:defRPr sz="1900" kern="1200">
        <a:solidFill>
          <a:schemeClr val="tx1"/>
        </a:solidFill>
        <a:latin typeface="+mn-lt"/>
        <a:ea typeface="+mn-ea"/>
        <a:cs typeface="+mn-cs"/>
      </a:defRPr>
    </a:lvl8pPr>
    <a:lvl9pPr marL="5822168" algn="l" defTabSz="1455542" rtl="0" eaLnBrk="1" latinLnBrk="0" hangingPunct="1">
      <a:defRPr sz="1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tmp"/><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advisory.com/"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advisory.com/"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Instructions">
    <p:spTree>
      <p:nvGrpSpPr>
        <p:cNvPr id="1" name=""/>
        <p:cNvGrpSpPr/>
        <p:nvPr/>
      </p:nvGrpSpPr>
      <p:grpSpPr>
        <a:xfrm>
          <a:off x="0" y="0"/>
          <a:ext cx="0" cy="0"/>
          <a:chOff x="0" y="0"/>
          <a:chExt cx="0" cy="0"/>
        </a:xfrm>
      </p:grpSpPr>
      <p:sp>
        <p:nvSpPr>
          <p:cNvPr id="22" name="Rectangle 21"/>
          <p:cNvSpPr/>
          <p:nvPr userDrawn="1"/>
        </p:nvSpPr>
        <p:spPr bwMode="gray">
          <a:xfrm>
            <a:off x="457200" y="457200"/>
            <a:ext cx="6858000" cy="401986"/>
          </a:xfrm>
          <a:prstGeom prst="rect">
            <a:avLst/>
          </a:prstGeom>
          <a:solidFill>
            <a:srgbClr val="009900"/>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spcBef>
                <a:spcPts val="500"/>
              </a:spcBef>
            </a:pPr>
            <a:r>
              <a:rPr lang="en-US" sz="1200" b="1" dirty="0" smtClean="0">
                <a:solidFill>
                  <a:schemeClr val="bg1"/>
                </a:solidFill>
              </a:rPr>
              <a:t>Delete Page </a:t>
            </a:r>
            <a:r>
              <a:rPr lang="en-US" sz="1200" b="1" dirty="0">
                <a:solidFill>
                  <a:schemeClr val="bg1"/>
                </a:solidFill>
              </a:rPr>
              <a:t>A</a:t>
            </a:r>
            <a:r>
              <a:rPr lang="en-US" sz="1200" b="1" dirty="0" smtClean="0">
                <a:solidFill>
                  <a:schemeClr val="bg1"/>
                </a:solidFill>
              </a:rPr>
              <a:t>fter Reading   |   2018</a:t>
            </a:r>
            <a:r>
              <a:rPr lang="en-US" sz="1200" b="1" baseline="0" dirty="0" smtClean="0">
                <a:solidFill>
                  <a:schemeClr val="bg1"/>
                </a:solidFill>
              </a:rPr>
              <a:t> Template Edition</a:t>
            </a:r>
            <a:endParaRPr lang="en-US" sz="1200" b="1" dirty="0" smtClean="0">
              <a:solidFill>
                <a:schemeClr val="bg1"/>
              </a:solidFill>
            </a:endParaRPr>
          </a:p>
        </p:txBody>
      </p:sp>
      <p:sp>
        <p:nvSpPr>
          <p:cNvPr id="23" name="Rectangle 22"/>
          <p:cNvSpPr/>
          <p:nvPr userDrawn="1"/>
        </p:nvSpPr>
        <p:spPr bwMode="gray">
          <a:xfrm>
            <a:off x="457201" y="995529"/>
            <a:ext cx="3239854" cy="8548522"/>
          </a:xfrm>
          <a:prstGeom prst="rect">
            <a:avLst/>
          </a:prstGeom>
          <a:solidFill>
            <a:schemeClr val="accent4"/>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smtClean="0">
              <a:solidFill>
                <a:schemeClr val="bg1"/>
              </a:solidFill>
            </a:endParaRPr>
          </a:p>
        </p:txBody>
      </p:sp>
      <p:sp>
        <p:nvSpPr>
          <p:cNvPr id="24" name="TextBox 23"/>
          <p:cNvSpPr txBox="1"/>
          <p:nvPr userDrawn="1"/>
        </p:nvSpPr>
        <p:spPr bwMode="gray">
          <a:xfrm>
            <a:off x="730388" y="2924709"/>
            <a:ext cx="3029982" cy="997196"/>
          </a:xfrm>
          <a:prstGeom prst="rect">
            <a:avLst/>
          </a:prstGeom>
          <a:noFill/>
        </p:spPr>
        <p:txBody>
          <a:bodyPr wrap="square" lIns="0" tIns="0" rIns="0" bIns="0" rtlCol="0">
            <a:spAutoFit/>
          </a:bodyPr>
          <a:lstStyle/>
          <a:p>
            <a:pPr>
              <a:lnSpc>
                <a:spcPct val="90000"/>
              </a:lnSpc>
              <a:spcBef>
                <a:spcPts val="500"/>
              </a:spcBef>
            </a:pPr>
            <a:r>
              <a:rPr lang="en-US" sz="4200" b="1" dirty="0" smtClean="0">
                <a:solidFill>
                  <a:schemeClr val="bg1"/>
                </a:solidFill>
              </a:rPr>
              <a:t>Standard</a:t>
            </a:r>
            <a:r>
              <a:rPr lang="en-US" sz="4200" dirty="0" smtClean="0">
                <a:solidFill>
                  <a:schemeClr val="bg1"/>
                </a:solidFill>
              </a:rPr>
              <a:t> </a:t>
            </a:r>
            <a:r>
              <a:rPr lang="en-US" sz="3000" dirty="0" smtClean="0">
                <a:solidFill>
                  <a:schemeClr val="bg1"/>
                </a:solidFill>
              </a:rPr>
              <a:t>Portrait</a:t>
            </a:r>
          </a:p>
        </p:txBody>
      </p:sp>
      <p:cxnSp>
        <p:nvCxnSpPr>
          <p:cNvPr id="25" name="Straight Connector 24"/>
          <p:cNvCxnSpPr/>
          <p:nvPr userDrawn="1"/>
        </p:nvCxnSpPr>
        <p:spPr bwMode="gray">
          <a:xfrm>
            <a:off x="730389" y="4200063"/>
            <a:ext cx="2966666"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26" name="TextBox 25"/>
          <p:cNvSpPr txBox="1"/>
          <p:nvPr userDrawn="1"/>
        </p:nvSpPr>
        <p:spPr bwMode="gray">
          <a:xfrm>
            <a:off x="730388" y="4788384"/>
            <a:ext cx="2457128" cy="492443"/>
          </a:xfrm>
          <a:prstGeom prst="rect">
            <a:avLst/>
          </a:prstGeom>
          <a:noFill/>
        </p:spPr>
        <p:txBody>
          <a:bodyPr wrap="square" lIns="0" tIns="0" rIns="0" bIns="0" rtlCol="0">
            <a:spAutoFit/>
          </a:bodyPr>
          <a:lstStyle/>
          <a:p>
            <a:pPr>
              <a:spcBef>
                <a:spcPts val="500"/>
              </a:spcBef>
            </a:pPr>
            <a:r>
              <a:rPr lang="en-US" sz="1600" dirty="0" smtClean="0">
                <a:solidFill>
                  <a:schemeClr val="bg1"/>
                </a:solidFill>
              </a:rPr>
              <a:t>Long documents that have a cover:</a:t>
            </a:r>
          </a:p>
        </p:txBody>
      </p:sp>
      <p:sp>
        <p:nvSpPr>
          <p:cNvPr id="27" name="TextBox 26"/>
          <p:cNvSpPr txBox="1"/>
          <p:nvPr userDrawn="1"/>
        </p:nvSpPr>
        <p:spPr bwMode="gray">
          <a:xfrm>
            <a:off x="900540" y="5493268"/>
            <a:ext cx="1344839" cy="1613262"/>
          </a:xfrm>
          <a:prstGeom prst="rect">
            <a:avLst/>
          </a:prstGeom>
          <a:noFill/>
        </p:spPr>
        <p:txBody>
          <a:bodyPr wrap="square" lIns="0" tIns="0" rIns="0" bIns="0" rtlCol="0">
            <a:spAutoFit/>
          </a:bodyPr>
          <a:lstStyle/>
          <a:p>
            <a:pPr marL="112713" indent="-112713">
              <a:spcBef>
                <a:spcPts val="500"/>
              </a:spcBef>
              <a:buFont typeface="Arial" panose="020B0604020202020204" pitchFamily="34" charset="0"/>
              <a:buChar char="•"/>
            </a:pPr>
            <a:r>
              <a:rPr lang="en-US" sz="1400" dirty="0" smtClean="0">
                <a:solidFill>
                  <a:schemeClr val="bg1"/>
                </a:solidFill>
              </a:rPr>
              <a:t>Studies</a:t>
            </a:r>
          </a:p>
          <a:p>
            <a:pPr marL="112713" indent="-112713">
              <a:spcBef>
                <a:spcPts val="500"/>
              </a:spcBef>
              <a:buFont typeface="Arial" panose="020B0604020202020204" pitchFamily="34" charset="0"/>
              <a:buChar char="•"/>
            </a:pPr>
            <a:r>
              <a:rPr lang="en-US" sz="1400" dirty="0" smtClean="0">
                <a:solidFill>
                  <a:schemeClr val="bg1"/>
                </a:solidFill>
              </a:rPr>
              <a:t>White papers</a:t>
            </a:r>
          </a:p>
          <a:p>
            <a:pPr marL="112713" indent="-112713">
              <a:spcBef>
                <a:spcPts val="500"/>
              </a:spcBef>
              <a:buFont typeface="Arial" panose="020B0604020202020204" pitchFamily="34" charset="0"/>
              <a:buChar char="•"/>
            </a:pPr>
            <a:r>
              <a:rPr lang="en-US" sz="1400" dirty="0" smtClean="0">
                <a:solidFill>
                  <a:schemeClr val="bg1"/>
                </a:solidFill>
              </a:rPr>
              <a:t>Research</a:t>
            </a:r>
          </a:p>
          <a:p>
            <a:pPr marL="112713" indent="-112713">
              <a:spcBef>
                <a:spcPts val="500"/>
              </a:spcBef>
              <a:buFont typeface="Arial" panose="020B0604020202020204" pitchFamily="34" charset="0"/>
              <a:buChar char="•"/>
            </a:pPr>
            <a:r>
              <a:rPr lang="en-US" sz="1400" dirty="0" smtClean="0">
                <a:solidFill>
                  <a:schemeClr val="bg1"/>
                </a:solidFill>
              </a:rPr>
              <a:t>Toolkits</a:t>
            </a:r>
          </a:p>
          <a:p>
            <a:pPr marL="112713" indent="-112713">
              <a:spcBef>
                <a:spcPts val="500"/>
              </a:spcBef>
              <a:buFont typeface="Arial" panose="020B0604020202020204" pitchFamily="34" charset="0"/>
              <a:buChar char="•"/>
            </a:pPr>
            <a:r>
              <a:rPr lang="en-US" sz="1400" dirty="0" smtClean="0">
                <a:solidFill>
                  <a:schemeClr val="bg1"/>
                </a:solidFill>
              </a:rPr>
              <a:t>Manuals</a:t>
            </a:r>
          </a:p>
          <a:p>
            <a:pPr marL="112713" indent="-112713">
              <a:spcBef>
                <a:spcPts val="500"/>
              </a:spcBef>
              <a:buFont typeface="Arial" panose="020B0604020202020204" pitchFamily="34" charset="0"/>
              <a:buChar char="•"/>
            </a:pPr>
            <a:r>
              <a:rPr lang="en-US" sz="1400" dirty="0" smtClean="0">
                <a:solidFill>
                  <a:schemeClr val="bg1"/>
                </a:solidFill>
              </a:rPr>
              <a:t>Assessments</a:t>
            </a:r>
          </a:p>
        </p:txBody>
      </p:sp>
      <p:sp>
        <p:nvSpPr>
          <p:cNvPr id="28" name="Text Placeholder 7"/>
          <p:cNvSpPr txBox="1">
            <a:spLocks/>
          </p:cNvSpPr>
          <p:nvPr userDrawn="1"/>
        </p:nvSpPr>
        <p:spPr bwMode="gray">
          <a:xfrm>
            <a:off x="730387" y="7531618"/>
            <a:ext cx="2841487" cy="702756"/>
          </a:xfrm>
          <a:prstGeom prst="rect">
            <a:avLst/>
          </a:prstGeom>
        </p:spPr>
        <p:txBody>
          <a:bodyPr vert="horz" wrap="square" lIns="0" tIns="0" rIns="0" bIns="0" rtlCol="0">
            <a:spAutoFit/>
          </a:bodyPr>
          <a:lstStyle>
            <a:lvl1pPr marL="114300" indent="-114300"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1pPr>
            <a:lvl2pPr marL="228600" indent="-114300"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2pPr>
            <a:lvl3pPr marL="342900" indent="-114300"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3pPr>
            <a:lvl4pPr marL="457200" indent="-114300"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4pPr>
            <a:lvl5pPr marL="571500" indent="-114300" algn="l" defTabSz="640080" rtl="0" eaLnBrk="1" latinLnBrk="0" hangingPunct="1">
              <a:spcBef>
                <a:spcPts val="500"/>
              </a:spcBef>
              <a:buSzPct val="100000"/>
              <a:buFont typeface="Arial" panose="020B0604020202020204" pitchFamily="34" charset="0"/>
              <a:buChar char="•"/>
              <a:defRPr sz="900" kern="1200" baseline="0">
                <a:solidFill>
                  <a:schemeClr val="tx1"/>
                </a:solidFill>
                <a:latin typeface="+mn-lt"/>
                <a:ea typeface="+mn-ea"/>
                <a:cs typeface="+mn-cs"/>
              </a:defRPr>
            </a:lvl5pPr>
            <a:lvl6pPr marL="687388" indent="-117475"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6pPr>
            <a:lvl7pPr marL="801688" indent="-112713"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7pPr>
            <a:lvl8pPr marL="914400" indent="-112713"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8pPr>
            <a:lvl9pPr marL="1027113" indent="-112713" algn="l" defTabSz="640080" rtl="0" eaLnBrk="1" latinLnBrk="0" hangingPunct="1">
              <a:spcBef>
                <a:spcPts val="500"/>
              </a:spcBef>
              <a:buClr>
                <a:schemeClr val="tx1"/>
              </a:buClr>
              <a:buSzPct val="100000"/>
              <a:buFont typeface="Arial" panose="020B0604020202020204" pitchFamily="34" charset="0"/>
              <a:buChar char="•"/>
              <a:defRPr sz="900" kern="1200">
                <a:solidFill>
                  <a:schemeClr val="tx1"/>
                </a:solidFill>
                <a:latin typeface="+mn-lt"/>
                <a:ea typeface="+mn-ea"/>
                <a:cs typeface="+mn-cs"/>
              </a:defRPr>
            </a:lvl9pPr>
          </a:lstStyle>
          <a:p>
            <a:pPr marL="0" indent="0" algn="l">
              <a:spcBef>
                <a:spcPts val="2400"/>
              </a:spcBef>
              <a:buNone/>
            </a:pPr>
            <a:r>
              <a:rPr lang="en-US" sz="1300" b="1" dirty="0">
                <a:solidFill>
                  <a:schemeClr val="bg1"/>
                </a:solidFill>
              </a:rPr>
              <a:t>Need help? </a:t>
            </a:r>
            <a:endParaRPr lang="en-US" sz="1300" b="1" dirty="0" smtClean="0">
              <a:solidFill>
                <a:schemeClr val="bg1"/>
              </a:solidFill>
            </a:endParaRPr>
          </a:p>
          <a:p>
            <a:pPr marL="0" indent="0" algn="l">
              <a:spcBef>
                <a:spcPts val="800"/>
              </a:spcBef>
              <a:buNone/>
            </a:pPr>
            <a:r>
              <a:rPr lang="en-US" sz="1300" dirty="0" smtClean="0">
                <a:solidFill>
                  <a:schemeClr val="bg1"/>
                </a:solidFill>
              </a:rPr>
              <a:t>Visit </a:t>
            </a:r>
            <a:r>
              <a:rPr lang="en-US" sz="1300" b="1" dirty="0" smtClean="0">
                <a:solidFill>
                  <a:schemeClr val="bg1"/>
                </a:solidFill>
              </a:rPr>
              <a:t>portals.advisory.com/</a:t>
            </a:r>
            <a:r>
              <a:rPr lang="en-US" sz="1300" b="1" dirty="0" err="1" smtClean="0">
                <a:solidFill>
                  <a:schemeClr val="bg1"/>
                </a:solidFill>
              </a:rPr>
              <a:t>dss</a:t>
            </a:r>
            <a:r>
              <a:rPr lang="en-US" sz="1300" dirty="0" smtClean="0">
                <a:solidFill>
                  <a:schemeClr val="bg1"/>
                </a:solidFill>
              </a:rPr>
              <a:t> </a:t>
            </a:r>
            <a:r>
              <a:rPr lang="en-US" sz="1300" dirty="0">
                <a:solidFill>
                  <a:schemeClr val="bg1"/>
                </a:solidFill>
              </a:rPr>
              <a:t>or email </a:t>
            </a:r>
            <a:r>
              <a:rPr lang="en-US" sz="1300" b="1" dirty="0" smtClean="0">
                <a:solidFill>
                  <a:schemeClr val="bg1"/>
                </a:solidFill>
              </a:rPr>
              <a:t>DSS_Requests@advisory.com</a:t>
            </a:r>
            <a:endParaRPr lang="en-US" sz="1300" b="1" dirty="0">
              <a:solidFill>
                <a:schemeClr val="bg1"/>
              </a:solidFill>
            </a:endParaRPr>
          </a:p>
        </p:txBody>
      </p:sp>
      <p:sp>
        <p:nvSpPr>
          <p:cNvPr id="29" name="TextBox 28"/>
          <p:cNvSpPr txBox="1"/>
          <p:nvPr userDrawn="1"/>
        </p:nvSpPr>
        <p:spPr bwMode="gray">
          <a:xfrm>
            <a:off x="5206449" y="5375939"/>
            <a:ext cx="2113935" cy="123111"/>
          </a:xfrm>
          <a:prstGeom prst="rect">
            <a:avLst/>
          </a:prstGeom>
          <a:noFill/>
        </p:spPr>
        <p:txBody>
          <a:bodyPr wrap="square" lIns="0" tIns="0" rIns="0" bIns="0" rtlCol="0">
            <a:spAutoFit/>
          </a:bodyPr>
          <a:lstStyle/>
          <a:p>
            <a:pPr algn="r">
              <a:spcBef>
                <a:spcPts val="500"/>
              </a:spcBef>
            </a:pPr>
            <a:r>
              <a:rPr lang="en-US" sz="800" dirty="0" smtClean="0">
                <a:latin typeface="+mn-lt"/>
                <a:cs typeface="Arial" panose="020B0604020202020204" pitchFamily="34" charset="0"/>
              </a:rPr>
              <a:t>Page </a:t>
            </a:r>
            <a:r>
              <a:rPr lang="en-US" sz="800" dirty="0">
                <a:latin typeface="+mn-lt"/>
                <a:cs typeface="Arial" panose="020B0604020202020204" pitchFamily="34" charset="0"/>
              </a:rPr>
              <a:t>Size: 8.5ꞌꞌ x 11ꞌꞌ </a:t>
            </a:r>
          </a:p>
        </p:txBody>
      </p:sp>
      <p:pic>
        <p:nvPicPr>
          <p:cNvPr id="30" name="Picture 2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3892633" y="6056074"/>
            <a:ext cx="3378588" cy="2175685"/>
          </a:xfrm>
          <a:prstGeom prst="rect">
            <a:avLst/>
          </a:prstGeom>
        </p:spPr>
      </p:pic>
      <p:grpSp>
        <p:nvGrpSpPr>
          <p:cNvPr id="38" name="Group 37"/>
          <p:cNvGrpSpPr/>
          <p:nvPr userDrawn="1"/>
        </p:nvGrpSpPr>
        <p:grpSpPr bwMode="gray">
          <a:xfrm>
            <a:off x="3924821" y="995529"/>
            <a:ext cx="3346400" cy="4295145"/>
            <a:chOff x="2730500" y="2697350"/>
            <a:chExt cx="4419600" cy="5672611"/>
          </a:xfrm>
        </p:grpSpPr>
        <p:pic>
          <p:nvPicPr>
            <p:cNvPr id="39" name="Picture 38" descr="Screen Clippi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2882900" y="2849750"/>
              <a:ext cx="4267200" cy="5520211"/>
            </a:xfrm>
            <a:prstGeom prst="rect">
              <a:avLst/>
            </a:prstGeom>
            <a:ln w="12700">
              <a:solidFill>
                <a:schemeClr val="accent3"/>
              </a:solidFill>
            </a:ln>
          </p:spPr>
        </p:pic>
        <p:pic>
          <p:nvPicPr>
            <p:cNvPr id="40" name="Picture 39" descr="Screen Clippi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2730500" y="2697350"/>
              <a:ext cx="4267200" cy="5520211"/>
            </a:xfrm>
            <a:prstGeom prst="rect">
              <a:avLst/>
            </a:prstGeom>
            <a:ln w="12700">
              <a:solidFill>
                <a:schemeClr val="accent3"/>
              </a:solidFill>
            </a:ln>
          </p:spPr>
        </p:pic>
      </p:grpSp>
      <p:sp>
        <p:nvSpPr>
          <p:cNvPr id="43" name="Rectangle 42"/>
          <p:cNvSpPr/>
          <p:nvPr userDrawn="1"/>
        </p:nvSpPr>
        <p:spPr bwMode="gray">
          <a:xfrm>
            <a:off x="303213" y="1589773"/>
            <a:ext cx="2276103" cy="740693"/>
          </a:xfrm>
          <a:prstGeom prst="rect">
            <a:avLst/>
          </a:prstGeom>
          <a:solidFill>
            <a:schemeClr val="bg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smtClean="0">
              <a:solidFill>
                <a:schemeClr val="bg1"/>
              </a:solidFill>
            </a:endParaRPr>
          </a:p>
        </p:txBody>
      </p:sp>
      <p:pic>
        <p:nvPicPr>
          <p:cNvPr id="44" name="Picture 43"/>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577988" y="1589774"/>
            <a:ext cx="1941620" cy="740692"/>
          </a:xfrm>
          <a:prstGeom prst="rect">
            <a:avLst/>
          </a:prstGeom>
        </p:spPr>
      </p:pic>
    </p:spTree>
    <p:extLst>
      <p:ext uri="{BB962C8B-B14F-4D97-AF65-F5344CB8AC3E}">
        <p14:creationId xmlns:p14="http://schemas.microsoft.com/office/powerpoint/2010/main" val="249739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cxnSp>
        <p:nvCxnSpPr>
          <p:cNvPr id="23" name="Straight Connector 22"/>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8" name="Title 1"/>
          <p:cNvSpPr>
            <a:spLocks noGrp="1"/>
          </p:cNvSpPr>
          <p:nvPr>
            <p:ph type="title" hasCustomPrompt="1"/>
          </p:nvPr>
        </p:nvSpPr>
        <p:spPr bwMode="gray">
          <a:xfrm>
            <a:off x="457612" y="729525"/>
            <a:ext cx="6858000" cy="307777"/>
          </a:xfrm>
        </p:spPr>
        <p:txBody>
          <a:bodyPr/>
          <a:lstStyle>
            <a:lvl1pPr>
              <a:defRPr/>
            </a:lvl1pPr>
          </a:lstStyle>
          <a:p>
            <a:r>
              <a:rPr lang="en-US" dirty="0" smtClean="0"/>
              <a:t>Page Title – Arial 20pt Regular, Use Title Case</a:t>
            </a:r>
            <a:endParaRPr lang="en-US" dirty="0"/>
          </a:p>
        </p:txBody>
      </p:sp>
      <p:sp>
        <p:nvSpPr>
          <p:cNvPr id="9" name="Text Placeholder 4"/>
          <p:cNvSpPr>
            <a:spLocks noGrp="1"/>
          </p:cNvSpPr>
          <p:nvPr>
            <p:ph type="body" sz="quarter" idx="25" hasCustomPrompt="1"/>
          </p:nvPr>
        </p:nvSpPr>
        <p:spPr bwMode="gray">
          <a:xfrm>
            <a:off x="457200" y="1135856"/>
            <a:ext cx="6858412"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Use Title Case</a:t>
            </a:r>
          </a:p>
        </p:txBody>
      </p:sp>
      <p:sp>
        <p:nvSpPr>
          <p:cNvPr id="10" name="Text Placeholder 4"/>
          <p:cNvSpPr>
            <a:spLocks noGrp="1"/>
          </p:cNvSpPr>
          <p:nvPr>
            <p:ph type="body" sz="quarter" idx="26" hasCustomPrompt="1"/>
          </p:nvPr>
        </p:nvSpPr>
        <p:spPr bwMode="gray">
          <a:xfrm>
            <a:off x="457612" y="458112"/>
            <a:ext cx="2926080" cy="138499"/>
          </a:xfrm>
        </p:spPr>
        <p:txBody>
          <a:bodyPr/>
          <a:lstStyle>
            <a:lvl1pPr marL="0" indent="0">
              <a:spcBef>
                <a:spcPts val="0"/>
              </a:spcBef>
              <a:buNone/>
              <a:defRPr sz="900">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Top Kicker – Arial 9pt Regular, Use Title Case</a:t>
            </a:r>
          </a:p>
        </p:txBody>
      </p:sp>
      <p:sp>
        <p:nvSpPr>
          <p:cNvPr id="11" name="Text Placeholder 6"/>
          <p:cNvSpPr>
            <a:spLocks noGrp="1"/>
          </p:cNvSpPr>
          <p:nvPr>
            <p:ph type="body" sz="quarter" idx="27" hasCustomPrompt="1"/>
          </p:nvPr>
        </p:nvSpPr>
        <p:spPr bwMode="gray">
          <a:xfrm>
            <a:off x="5961888" y="9321156"/>
            <a:ext cx="1353312" cy="230832"/>
          </a:xfrm>
        </p:spPr>
        <p:txBody>
          <a:bodyPr rIns="0" bIns="0" anchor="b" anchorCtr="0"/>
          <a:lstStyle>
            <a:lvl1pPr marL="0" indent="0">
              <a:spcBef>
                <a:spcPts val="0"/>
              </a:spcBef>
              <a:buNone/>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12" name="Text Placeholder 6"/>
          <p:cNvSpPr>
            <a:spLocks noGrp="1"/>
          </p:cNvSpPr>
          <p:nvPr>
            <p:ph type="body" sz="quarter" idx="28" hasCustomPrompt="1"/>
          </p:nvPr>
        </p:nvSpPr>
        <p:spPr bwMode="gray">
          <a:xfrm>
            <a:off x="457200" y="9398100"/>
            <a:ext cx="2615184" cy="153888"/>
          </a:xfrm>
        </p:spPr>
        <p:txBody>
          <a:bodyPr lIns="0" rIns="0" bIns="0" anchor="b" anchorCtr="0"/>
          <a:lstStyle>
            <a:lvl1pPr marL="91440" indent="-91440">
              <a:spcBef>
                <a:spcPts val="100"/>
              </a:spcBef>
              <a:buFont typeface="+mj-lt"/>
              <a:buAutoNum type="arabicParenR"/>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Tree>
  </p:cSld>
  <p:clrMapOvr>
    <a:masterClrMapping/>
  </p:clrMapOvr>
  <p:extLst mod="1">
    <p:ext uri="{DCECCB84-F9BA-43D5-87BE-67443E8EF086}">
      <p15:sldGuideLst xmlns:p15="http://schemas.microsoft.com/office/powerpoint/2012/main">
        <p15:guide id="1" orient="horz" pos="656" userDrawn="1">
          <p15:clr>
            <a:srgbClr val="FBAE40"/>
          </p15:clr>
        </p15:guide>
        <p15:guide id="2" orient="horz" pos="716"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Top and Bottom">
    <p:spTree>
      <p:nvGrpSpPr>
        <p:cNvPr id="1" name=""/>
        <p:cNvGrpSpPr/>
        <p:nvPr/>
      </p:nvGrpSpPr>
      <p:grpSpPr>
        <a:xfrm>
          <a:off x="0" y="0"/>
          <a:ext cx="0" cy="0"/>
          <a:chOff x="0" y="0"/>
          <a:chExt cx="0" cy="0"/>
        </a:xfrm>
      </p:grpSpPr>
      <p:sp>
        <p:nvSpPr>
          <p:cNvPr id="13" name="Text Placeholder 3"/>
          <p:cNvSpPr>
            <a:spLocks noGrp="1"/>
          </p:cNvSpPr>
          <p:nvPr>
            <p:ph type="body" sz="quarter" idx="28" hasCustomPrompt="1"/>
          </p:nvPr>
        </p:nvSpPr>
        <p:spPr bwMode="gray">
          <a:xfrm>
            <a:off x="457611" y="1135856"/>
            <a:ext cx="6858000" cy="230832"/>
          </a:xfrm>
        </p:spPr>
        <p:txBody>
          <a:bodyPr/>
          <a:lstStyle>
            <a:lvl1pPr marL="0" indent="0">
              <a:spcBef>
                <a:spcPts val="0"/>
              </a:spcBef>
              <a:buNone/>
              <a:defRPr sz="1500">
                <a:solidFill>
                  <a:schemeClr val="accent3"/>
                </a:solidFill>
              </a:defRPr>
            </a:lvl1pPr>
          </a:lstStyle>
          <a:p>
            <a:pPr lvl="0"/>
            <a:r>
              <a:rPr lang="en-US" dirty="0" smtClean="0"/>
              <a:t>Page Subtitle – Arial 15pt Regular, Use Title Case</a:t>
            </a:r>
          </a:p>
        </p:txBody>
      </p:sp>
      <p:sp>
        <p:nvSpPr>
          <p:cNvPr id="14" name="Text Placeholder 7"/>
          <p:cNvSpPr>
            <a:spLocks noGrp="1"/>
          </p:cNvSpPr>
          <p:nvPr>
            <p:ph type="body" sz="quarter" idx="29" hasCustomPrompt="1"/>
          </p:nvPr>
        </p:nvSpPr>
        <p:spPr bwMode="gray">
          <a:xfrm>
            <a:off x="457612" y="458112"/>
            <a:ext cx="2926080" cy="138499"/>
          </a:xfrm>
        </p:spPr>
        <p:txBody>
          <a:bodyPr/>
          <a:lstStyle>
            <a:lvl1pPr marL="0" indent="0">
              <a:spcBef>
                <a:spcPts val="0"/>
              </a:spcBef>
              <a:buNone/>
              <a:defRPr sz="900" baseline="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Arial 9pt Regular, Use Title Case</a:t>
            </a:r>
          </a:p>
        </p:txBody>
      </p:sp>
      <p:sp>
        <p:nvSpPr>
          <p:cNvPr id="3" name="Text Placeholder 2"/>
          <p:cNvSpPr>
            <a:spLocks noGrp="1"/>
          </p:cNvSpPr>
          <p:nvPr>
            <p:ph type="body" sz="quarter" idx="36" hasCustomPrompt="1"/>
          </p:nvPr>
        </p:nvSpPr>
        <p:spPr bwMode="gray">
          <a:xfrm>
            <a:off x="713581" y="1743572"/>
            <a:ext cx="5943600" cy="979564"/>
          </a:xfrm>
        </p:spPr>
        <p:txBody>
          <a:bodyPr>
            <a:noAutofit/>
          </a:bodyPr>
          <a:lstStyle>
            <a:lvl1pPr marL="0" marR="0" indent="0" algn="l" defTabSz="1018879" rtl="0" eaLnBrk="1" fontAlgn="auto" latinLnBrk="0" hangingPunct="1">
              <a:lnSpc>
                <a:spcPct val="110000"/>
              </a:lnSpc>
              <a:spcBef>
                <a:spcPts val="800"/>
              </a:spcBef>
              <a:spcAft>
                <a:spcPts val="0"/>
              </a:spcAft>
              <a:buClrTx/>
              <a:buSzTx/>
              <a:buFont typeface="Arial" pitchFamily="34" charset="0"/>
              <a:buNone/>
              <a:tabLst/>
              <a:defRPr>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marL="0" marR="0" lvl="0" indent="0" algn="l" defTabSz="1018879" rtl="0" eaLnBrk="1" fontAlgn="auto" latinLnBrk="0" hangingPunct="1">
              <a:lnSpc>
                <a:spcPct val="110000"/>
              </a:lnSpc>
              <a:spcBef>
                <a:spcPts val="800"/>
              </a:spcBef>
              <a:spcAft>
                <a:spcPts val="0"/>
              </a:spcAft>
              <a:buClrTx/>
              <a:buSzTx/>
              <a:buFont typeface="Arial" pitchFamily="34" charset="0"/>
              <a:buNone/>
              <a:tabLst/>
              <a:defRPr/>
            </a:pPr>
            <a:r>
              <a:rPr lang="en-US" dirty="0" smtClean="0"/>
              <a:t>DO NOT ALTER BOX PLACEMENT OR WIDTH           Section Text – Arial 10pt Regular. Click to add MAX NUMBER OF LINES IS 6                                        text. Click to add text. Click to add text. Click to  —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a:t>
            </a:r>
          </a:p>
        </p:txBody>
      </p:sp>
      <p:sp>
        <p:nvSpPr>
          <p:cNvPr id="5" name="Text Placeholder 4"/>
          <p:cNvSpPr>
            <a:spLocks noGrp="1"/>
          </p:cNvSpPr>
          <p:nvPr>
            <p:ph type="body" sz="quarter" idx="37" hasCustomPrompt="1"/>
          </p:nvPr>
        </p:nvSpPr>
        <p:spPr bwMode="gray">
          <a:xfrm>
            <a:off x="713581" y="7253618"/>
            <a:ext cx="5943600" cy="1311962"/>
          </a:xfrm>
        </p:spPr>
        <p:txBody>
          <a:bodyPr>
            <a:noAutofit/>
          </a:bodyPr>
          <a:lstStyle>
            <a:lvl1pPr marL="0" indent="0">
              <a:lnSpc>
                <a:spcPct val="110000"/>
              </a:lnSpc>
              <a:spcBef>
                <a:spcPts val="800"/>
              </a:spcBef>
              <a:buNone/>
              <a:defRPr baseline="0">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lvl="0"/>
            <a:r>
              <a:rPr lang="en-US" dirty="0" smtClean="0"/>
              <a:t>DO NOT ALTER BOX PLACEMENT OR WIDTH            Section Text – Arial 10pt Regular. Click to add MAX NUMBER OF LINES IS 12                                      text. Click to add text. Click to add text. Click to  —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a:t>
            </a:r>
          </a:p>
        </p:txBody>
      </p:sp>
      <p:sp>
        <p:nvSpPr>
          <p:cNvPr id="7" name="Picture Placeholder 6"/>
          <p:cNvSpPr>
            <a:spLocks noGrp="1"/>
          </p:cNvSpPr>
          <p:nvPr>
            <p:ph type="pic" sz="quarter" idx="38" hasCustomPrompt="1"/>
          </p:nvPr>
        </p:nvSpPr>
        <p:spPr bwMode="gray">
          <a:xfrm>
            <a:off x="713581" y="3115047"/>
            <a:ext cx="5760720" cy="3794760"/>
          </a:xfrm>
          <a:pattFill prst="ltUpDiag">
            <a:fgClr>
              <a:schemeClr val="accent1"/>
            </a:fgClr>
            <a:bgClr>
              <a:schemeClr val="bg1"/>
            </a:bgClr>
          </a:pattFill>
        </p:spPr>
        <p:txBody>
          <a:bodyPr anchor="ctr">
            <a:noAutofit/>
          </a:bodyPr>
          <a:lstStyle>
            <a:lvl1pPr marL="0" indent="0" algn="ctr">
              <a:buNone/>
              <a:defRPr sz="1500" b="1">
                <a:solidFill>
                  <a:schemeClr val="tx1"/>
                </a:solidFill>
              </a:defRPr>
            </a:lvl1pPr>
          </a:lstStyle>
          <a:p>
            <a:r>
              <a:rPr lang="en-US" dirty="0" smtClean="0"/>
              <a:t>SLIDE REGION</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DELETE THIS BOX AFTER</a:t>
            </a:r>
            <a:br>
              <a:rPr lang="en-US" dirty="0" smtClean="0"/>
            </a:br>
            <a:r>
              <a:rPr lang="en-US" dirty="0" smtClean="0"/>
              <a:t>COPYING AND PASTING SLIDE CONTENT</a:t>
            </a:r>
            <a:endParaRPr lang="en-US" dirty="0"/>
          </a:p>
        </p:txBody>
      </p:sp>
      <p:sp>
        <p:nvSpPr>
          <p:cNvPr id="25" name="Text Placeholder 6"/>
          <p:cNvSpPr>
            <a:spLocks noGrp="1"/>
          </p:cNvSpPr>
          <p:nvPr>
            <p:ph type="body" sz="quarter" idx="43" hasCustomPrompt="1"/>
          </p:nvPr>
        </p:nvSpPr>
        <p:spPr bwMode="gray">
          <a:xfrm>
            <a:off x="5962299" y="9321156"/>
            <a:ext cx="1353312" cy="230832"/>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6" name="Text Placeholder 6"/>
          <p:cNvSpPr>
            <a:spLocks noGrp="1"/>
          </p:cNvSpPr>
          <p:nvPr>
            <p:ph type="body" sz="quarter" idx="44" hasCustomPrompt="1"/>
          </p:nvPr>
        </p:nvSpPr>
        <p:spPr bwMode="gray">
          <a:xfrm>
            <a:off x="457199" y="9398101"/>
            <a:ext cx="2615184" cy="153888"/>
          </a:xfrm>
        </p:spPr>
        <p:txBody>
          <a:bodyPr anchor="b" anchorCtr="0"/>
          <a:lstStyle>
            <a:lvl1pPr marL="91440" indent="-91440">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 name="Title 1"/>
          <p:cNvSpPr>
            <a:spLocks noGrp="1"/>
          </p:cNvSpPr>
          <p:nvPr>
            <p:ph type="title" hasCustomPrompt="1"/>
          </p:nvPr>
        </p:nvSpPr>
        <p:spPr bwMode="gray">
          <a:xfrm>
            <a:off x="457611" y="729525"/>
            <a:ext cx="6858000" cy="307777"/>
          </a:xfrm>
        </p:spPr>
        <p:txBody>
          <a:bodyPr/>
          <a:lstStyle>
            <a:lvl1pPr>
              <a:defRPr/>
            </a:lvl1pPr>
          </a:lstStyle>
          <a:p>
            <a:r>
              <a:rPr lang="en-US" dirty="0" smtClean="0"/>
              <a:t>Page Title – Arial 20pt Regular, Use Title Case</a:t>
            </a:r>
            <a:endParaRPr lang="en-US" dirty="0"/>
          </a:p>
        </p:txBody>
      </p:sp>
      <p:cxnSp>
        <p:nvCxnSpPr>
          <p:cNvPr id="12" name="Straight Connector 11"/>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69018566"/>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1097">
          <p15:clr>
            <a:srgbClr val="FBAE40"/>
          </p15:clr>
        </p15:guide>
        <p15:guide id="2" pos="449" userDrawn="1">
          <p15:clr>
            <a:srgbClr val="FBAE40"/>
          </p15:clr>
        </p15:guide>
        <p15:guide id="0" orient="horz" pos="716" userDrawn="1">
          <p15:clr>
            <a:srgbClr val="FBAE40"/>
          </p15:clr>
        </p15:guide>
        <p15:guide id="3" orient="horz" pos="656"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Top">
    <p:spTree>
      <p:nvGrpSpPr>
        <p:cNvPr id="1" name=""/>
        <p:cNvGrpSpPr/>
        <p:nvPr/>
      </p:nvGrpSpPr>
      <p:grpSpPr>
        <a:xfrm>
          <a:off x="0" y="0"/>
          <a:ext cx="0" cy="0"/>
          <a:chOff x="0" y="0"/>
          <a:chExt cx="0" cy="0"/>
        </a:xfrm>
      </p:grpSpPr>
      <p:sp>
        <p:nvSpPr>
          <p:cNvPr id="13" name="Text Placeholder 3"/>
          <p:cNvSpPr>
            <a:spLocks noGrp="1"/>
          </p:cNvSpPr>
          <p:nvPr>
            <p:ph type="body" sz="quarter" idx="28" hasCustomPrompt="1"/>
          </p:nvPr>
        </p:nvSpPr>
        <p:spPr bwMode="gray">
          <a:xfrm>
            <a:off x="457611" y="1135856"/>
            <a:ext cx="6858000" cy="230832"/>
          </a:xfrm>
        </p:spPr>
        <p:txBody>
          <a:bodyPr/>
          <a:lstStyle>
            <a:lvl1pPr marL="0" indent="0">
              <a:spcBef>
                <a:spcPts val="0"/>
              </a:spcBef>
              <a:buNone/>
              <a:defRPr sz="1500">
                <a:solidFill>
                  <a:schemeClr val="accent3"/>
                </a:solidFill>
              </a:defRPr>
            </a:lvl1pPr>
          </a:lstStyle>
          <a:p>
            <a:pPr lvl="0"/>
            <a:r>
              <a:rPr lang="en-US" dirty="0" smtClean="0"/>
              <a:t>Page Subtitle – Arial 15pt Regular, Use Title Case</a:t>
            </a:r>
          </a:p>
        </p:txBody>
      </p:sp>
      <p:sp>
        <p:nvSpPr>
          <p:cNvPr id="14" name="Text Placeholder 7"/>
          <p:cNvSpPr>
            <a:spLocks noGrp="1"/>
          </p:cNvSpPr>
          <p:nvPr>
            <p:ph type="body" sz="quarter" idx="29" hasCustomPrompt="1"/>
          </p:nvPr>
        </p:nvSpPr>
        <p:spPr bwMode="gray">
          <a:xfrm>
            <a:off x="457612" y="458112"/>
            <a:ext cx="2926080" cy="138499"/>
          </a:xfrm>
        </p:spPr>
        <p:txBody>
          <a:bodyPr/>
          <a:lstStyle>
            <a:lvl1pPr marL="0" indent="0">
              <a:spcBef>
                <a:spcPts val="0"/>
              </a:spcBef>
              <a:buNone/>
              <a:defRPr sz="900" baseline="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Arial 9pt Regular, Use Title Case</a:t>
            </a:r>
          </a:p>
        </p:txBody>
      </p:sp>
      <p:sp>
        <p:nvSpPr>
          <p:cNvPr id="3" name="Text Placeholder 2"/>
          <p:cNvSpPr>
            <a:spLocks noGrp="1"/>
          </p:cNvSpPr>
          <p:nvPr>
            <p:ph type="body" sz="quarter" idx="36" hasCustomPrompt="1"/>
          </p:nvPr>
        </p:nvSpPr>
        <p:spPr bwMode="gray">
          <a:xfrm>
            <a:off x="713581" y="1743572"/>
            <a:ext cx="5943600" cy="3046988"/>
          </a:xfrm>
        </p:spPr>
        <p:txBody>
          <a:bodyPr>
            <a:spAutoFit/>
          </a:bodyPr>
          <a:lstStyle>
            <a:lvl1pPr marL="0" marR="0" indent="0" algn="l" defTabSz="1018879" rtl="0" eaLnBrk="1" fontAlgn="auto" latinLnBrk="0" hangingPunct="1">
              <a:lnSpc>
                <a:spcPct val="110000"/>
              </a:lnSpc>
              <a:spcBef>
                <a:spcPts val="800"/>
              </a:spcBef>
              <a:spcAft>
                <a:spcPts val="0"/>
              </a:spcAft>
              <a:buClrTx/>
              <a:buSzTx/>
              <a:buFont typeface="Arial" pitchFamily="34" charset="0"/>
              <a:buNone/>
              <a:tabLst/>
              <a:defRPr>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marL="0" marR="0" lvl="0" indent="0" algn="l" defTabSz="1018879" rtl="0" eaLnBrk="1" fontAlgn="auto" latinLnBrk="0" hangingPunct="1">
              <a:lnSpc>
                <a:spcPct val="110000"/>
              </a:lnSpc>
              <a:spcBef>
                <a:spcPts val="800"/>
              </a:spcBef>
              <a:spcAft>
                <a:spcPts val="0"/>
              </a:spcAft>
              <a:buClrTx/>
              <a:buSzTx/>
              <a:buFont typeface="Arial" pitchFamily="34" charset="0"/>
              <a:buNone/>
              <a:tabLst/>
              <a:defRPr/>
            </a:pPr>
            <a:r>
              <a:rPr lang="en-US" dirty="0" smtClean="0"/>
              <a:t>DO NOT ALTER BOX PLACEMENT OR WIDTH           Section Text – Arial 10pt Regular. Click to add MAX NUMBER OF LINES IS 18                                      text. Click to add text. Click to add text. Click to  —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a:t>
            </a:r>
          </a:p>
        </p:txBody>
      </p:sp>
      <p:sp>
        <p:nvSpPr>
          <p:cNvPr id="7" name="Picture Placeholder 6"/>
          <p:cNvSpPr>
            <a:spLocks noGrp="1"/>
          </p:cNvSpPr>
          <p:nvPr>
            <p:ph type="pic" sz="quarter" idx="38" hasCustomPrompt="1"/>
          </p:nvPr>
        </p:nvSpPr>
        <p:spPr bwMode="gray">
          <a:xfrm>
            <a:off x="713581" y="5102768"/>
            <a:ext cx="5760720" cy="3794760"/>
          </a:xfrm>
          <a:pattFill prst="ltUpDiag">
            <a:fgClr>
              <a:schemeClr val="accent1"/>
            </a:fgClr>
            <a:bgClr>
              <a:schemeClr val="bg1"/>
            </a:bgClr>
          </a:pattFill>
        </p:spPr>
        <p:txBody>
          <a:bodyPr anchor="ctr">
            <a:noAutofit/>
          </a:bodyPr>
          <a:lstStyle>
            <a:lvl1pPr marL="0" indent="0" algn="ctr">
              <a:buNone/>
              <a:defRPr sz="1500" b="1">
                <a:solidFill>
                  <a:schemeClr val="tx1"/>
                </a:solidFill>
              </a:defRPr>
            </a:lvl1pPr>
          </a:lstStyle>
          <a:p>
            <a:r>
              <a:rPr lang="en-US" dirty="0" smtClean="0"/>
              <a:t>SLIDE REGION</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DELETE THIS BOX AFTER</a:t>
            </a:r>
            <a:br>
              <a:rPr lang="en-US" dirty="0" smtClean="0"/>
            </a:br>
            <a:r>
              <a:rPr lang="en-US" dirty="0" smtClean="0"/>
              <a:t>COPYING AND PASTING SLIDE CONTENT</a:t>
            </a:r>
            <a:endParaRPr lang="en-US" dirty="0"/>
          </a:p>
        </p:txBody>
      </p:sp>
      <p:sp>
        <p:nvSpPr>
          <p:cNvPr id="25" name="Text Placeholder 6"/>
          <p:cNvSpPr>
            <a:spLocks noGrp="1"/>
          </p:cNvSpPr>
          <p:nvPr>
            <p:ph type="body" sz="quarter" idx="43" hasCustomPrompt="1"/>
          </p:nvPr>
        </p:nvSpPr>
        <p:spPr bwMode="gray">
          <a:xfrm>
            <a:off x="5962299" y="9321156"/>
            <a:ext cx="1353312" cy="230832"/>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6" name="Text Placeholder 6"/>
          <p:cNvSpPr>
            <a:spLocks noGrp="1"/>
          </p:cNvSpPr>
          <p:nvPr>
            <p:ph type="body" sz="quarter" idx="44" hasCustomPrompt="1"/>
          </p:nvPr>
        </p:nvSpPr>
        <p:spPr bwMode="gray">
          <a:xfrm>
            <a:off x="457199" y="9398101"/>
            <a:ext cx="2615184" cy="153888"/>
          </a:xfrm>
        </p:spPr>
        <p:txBody>
          <a:bodyPr anchor="b" anchorCtr="0"/>
          <a:lstStyle>
            <a:lvl1pPr marL="91440" indent="-91440">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 name="Title 1"/>
          <p:cNvSpPr>
            <a:spLocks noGrp="1"/>
          </p:cNvSpPr>
          <p:nvPr>
            <p:ph type="title" hasCustomPrompt="1"/>
          </p:nvPr>
        </p:nvSpPr>
        <p:spPr bwMode="gray">
          <a:xfrm>
            <a:off x="457611" y="729525"/>
            <a:ext cx="6858000" cy="307777"/>
          </a:xfrm>
        </p:spPr>
        <p:txBody>
          <a:bodyPr/>
          <a:lstStyle>
            <a:lvl1pPr>
              <a:defRPr/>
            </a:lvl1pPr>
          </a:lstStyle>
          <a:p>
            <a:r>
              <a:rPr lang="en-US" dirty="0" smtClean="0"/>
              <a:t>Page Title – Arial 20pt Regular, Use Title Case</a:t>
            </a:r>
            <a:endParaRPr lang="en-US" dirty="0"/>
          </a:p>
        </p:txBody>
      </p:sp>
      <p:cxnSp>
        <p:nvCxnSpPr>
          <p:cNvPr id="12" name="Straight Connector 11"/>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723370575"/>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1097">
          <p15:clr>
            <a:srgbClr val="FBAE40"/>
          </p15:clr>
        </p15:guide>
        <p15:guide id="2" pos="449">
          <p15:clr>
            <a:srgbClr val="FBAE40"/>
          </p15:clr>
        </p15:guide>
        <p15:guide id="3" orient="horz" pos="716">
          <p15:clr>
            <a:srgbClr val="FBAE40"/>
          </p15:clr>
        </p15:guide>
        <p15:guide id="4" orient="horz" pos="656">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 Bottom">
    <p:spTree>
      <p:nvGrpSpPr>
        <p:cNvPr id="1" name=""/>
        <p:cNvGrpSpPr/>
        <p:nvPr/>
      </p:nvGrpSpPr>
      <p:grpSpPr>
        <a:xfrm>
          <a:off x="0" y="0"/>
          <a:ext cx="0" cy="0"/>
          <a:chOff x="0" y="0"/>
          <a:chExt cx="0" cy="0"/>
        </a:xfrm>
      </p:grpSpPr>
      <p:sp>
        <p:nvSpPr>
          <p:cNvPr id="13" name="Text Placeholder 3"/>
          <p:cNvSpPr>
            <a:spLocks noGrp="1"/>
          </p:cNvSpPr>
          <p:nvPr>
            <p:ph type="body" sz="quarter" idx="28" hasCustomPrompt="1"/>
          </p:nvPr>
        </p:nvSpPr>
        <p:spPr bwMode="gray">
          <a:xfrm>
            <a:off x="457611" y="1135856"/>
            <a:ext cx="6858000" cy="230832"/>
          </a:xfrm>
        </p:spPr>
        <p:txBody>
          <a:bodyPr/>
          <a:lstStyle>
            <a:lvl1pPr marL="0" indent="0">
              <a:spcBef>
                <a:spcPts val="0"/>
              </a:spcBef>
              <a:buNone/>
              <a:defRPr sz="1500">
                <a:solidFill>
                  <a:schemeClr val="accent3"/>
                </a:solidFill>
              </a:defRPr>
            </a:lvl1pPr>
          </a:lstStyle>
          <a:p>
            <a:pPr lvl="0"/>
            <a:r>
              <a:rPr lang="en-US" dirty="0" smtClean="0"/>
              <a:t>Page Subtitle – Arial 15pt Regular, Use Title Case</a:t>
            </a:r>
          </a:p>
        </p:txBody>
      </p:sp>
      <p:sp>
        <p:nvSpPr>
          <p:cNvPr id="14" name="Text Placeholder 7"/>
          <p:cNvSpPr>
            <a:spLocks noGrp="1"/>
          </p:cNvSpPr>
          <p:nvPr>
            <p:ph type="body" sz="quarter" idx="29" hasCustomPrompt="1"/>
          </p:nvPr>
        </p:nvSpPr>
        <p:spPr bwMode="gray">
          <a:xfrm>
            <a:off x="457612" y="458112"/>
            <a:ext cx="2926080" cy="138499"/>
          </a:xfrm>
        </p:spPr>
        <p:txBody>
          <a:bodyPr/>
          <a:lstStyle>
            <a:lvl1pPr marL="0" indent="0">
              <a:spcBef>
                <a:spcPts val="0"/>
              </a:spcBef>
              <a:buNone/>
              <a:defRPr sz="900" baseline="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Arial 9pt Regular, Use Title Case</a:t>
            </a:r>
          </a:p>
        </p:txBody>
      </p:sp>
      <p:sp>
        <p:nvSpPr>
          <p:cNvPr id="3" name="Text Placeholder 2"/>
          <p:cNvSpPr>
            <a:spLocks noGrp="1"/>
          </p:cNvSpPr>
          <p:nvPr>
            <p:ph type="body" sz="quarter" idx="36" hasCustomPrompt="1"/>
          </p:nvPr>
        </p:nvSpPr>
        <p:spPr bwMode="gray">
          <a:xfrm>
            <a:off x="713581" y="5899759"/>
            <a:ext cx="5943600" cy="3046988"/>
          </a:xfrm>
        </p:spPr>
        <p:txBody>
          <a:bodyPr>
            <a:spAutoFit/>
          </a:bodyPr>
          <a:lstStyle>
            <a:lvl1pPr marL="0" marR="0" indent="0" algn="l" defTabSz="1018879" rtl="0" eaLnBrk="1" fontAlgn="auto" latinLnBrk="0" hangingPunct="1">
              <a:lnSpc>
                <a:spcPct val="110000"/>
              </a:lnSpc>
              <a:spcBef>
                <a:spcPts val="800"/>
              </a:spcBef>
              <a:spcAft>
                <a:spcPts val="0"/>
              </a:spcAft>
              <a:buClrTx/>
              <a:buSzTx/>
              <a:buFont typeface="Arial" pitchFamily="34" charset="0"/>
              <a:buNone/>
              <a:tabLst/>
              <a:defRPr>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marL="0" marR="0" lvl="0" indent="0" algn="l" defTabSz="1018879" rtl="0" eaLnBrk="1" fontAlgn="auto" latinLnBrk="0" hangingPunct="1">
              <a:lnSpc>
                <a:spcPct val="110000"/>
              </a:lnSpc>
              <a:spcBef>
                <a:spcPts val="800"/>
              </a:spcBef>
              <a:spcAft>
                <a:spcPts val="0"/>
              </a:spcAft>
              <a:buClrTx/>
              <a:buSzTx/>
              <a:buFont typeface="Arial" pitchFamily="34" charset="0"/>
              <a:buNone/>
              <a:tabLst/>
              <a:defRPr/>
            </a:pPr>
            <a:r>
              <a:rPr lang="en-US" dirty="0" smtClean="0"/>
              <a:t>DO NOT ALTER BOX PLACEMENT OR WIDTH           Section Text – Arial 10pt Regular. Click to add MAX NUMBER OF LINES IS 18                                      text. Click to add text. Click to add text. Click to  —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a:t>
            </a:r>
          </a:p>
        </p:txBody>
      </p:sp>
      <p:sp>
        <p:nvSpPr>
          <p:cNvPr id="7" name="Picture Placeholder 6"/>
          <p:cNvSpPr>
            <a:spLocks noGrp="1"/>
          </p:cNvSpPr>
          <p:nvPr>
            <p:ph type="pic" sz="quarter" idx="38" hasCustomPrompt="1"/>
          </p:nvPr>
        </p:nvSpPr>
        <p:spPr bwMode="gray">
          <a:xfrm>
            <a:off x="713581" y="1743869"/>
            <a:ext cx="5760720" cy="3794760"/>
          </a:xfrm>
          <a:pattFill prst="ltUpDiag">
            <a:fgClr>
              <a:schemeClr val="accent1"/>
            </a:fgClr>
            <a:bgClr>
              <a:schemeClr val="bg1"/>
            </a:bgClr>
          </a:pattFill>
        </p:spPr>
        <p:txBody>
          <a:bodyPr anchor="ctr">
            <a:noAutofit/>
          </a:bodyPr>
          <a:lstStyle>
            <a:lvl1pPr marL="0" indent="0" algn="ctr">
              <a:buNone/>
              <a:defRPr sz="1500" b="1">
                <a:solidFill>
                  <a:schemeClr val="tx1"/>
                </a:solidFill>
              </a:defRPr>
            </a:lvl1pPr>
          </a:lstStyle>
          <a:p>
            <a:r>
              <a:rPr lang="en-US" dirty="0" smtClean="0"/>
              <a:t>SLIDE REGION</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DELETE THIS BOX AFTER</a:t>
            </a:r>
            <a:br>
              <a:rPr lang="en-US" dirty="0" smtClean="0"/>
            </a:br>
            <a:r>
              <a:rPr lang="en-US" dirty="0" smtClean="0"/>
              <a:t>COPYING AND PASTING SLIDE CONTENT</a:t>
            </a:r>
            <a:endParaRPr lang="en-US" dirty="0"/>
          </a:p>
        </p:txBody>
      </p:sp>
      <p:sp>
        <p:nvSpPr>
          <p:cNvPr id="25" name="Text Placeholder 6"/>
          <p:cNvSpPr>
            <a:spLocks noGrp="1"/>
          </p:cNvSpPr>
          <p:nvPr>
            <p:ph type="body" sz="quarter" idx="43" hasCustomPrompt="1"/>
          </p:nvPr>
        </p:nvSpPr>
        <p:spPr bwMode="gray">
          <a:xfrm>
            <a:off x="5962299" y="9321156"/>
            <a:ext cx="1353312" cy="230832"/>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6" name="Text Placeholder 6"/>
          <p:cNvSpPr>
            <a:spLocks noGrp="1"/>
          </p:cNvSpPr>
          <p:nvPr>
            <p:ph type="body" sz="quarter" idx="44" hasCustomPrompt="1"/>
          </p:nvPr>
        </p:nvSpPr>
        <p:spPr bwMode="gray">
          <a:xfrm>
            <a:off x="457199" y="9398101"/>
            <a:ext cx="2615184" cy="153888"/>
          </a:xfrm>
        </p:spPr>
        <p:txBody>
          <a:bodyPr anchor="b" anchorCtr="0"/>
          <a:lstStyle>
            <a:lvl1pPr marL="91440" indent="-91440">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 name="Title 1"/>
          <p:cNvSpPr>
            <a:spLocks noGrp="1"/>
          </p:cNvSpPr>
          <p:nvPr>
            <p:ph type="title" hasCustomPrompt="1"/>
          </p:nvPr>
        </p:nvSpPr>
        <p:spPr bwMode="gray">
          <a:xfrm>
            <a:off x="457611" y="729525"/>
            <a:ext cx="6858000" cy="307777"/>
          </a:xfrm>
        </p:spPr>
        <p:txBody>
          <a:bodyPr/>
          <a:lstStyle>
            <a:lvl1pPr>
              <a:defRPr/>
            </a:lvl1pPr>
          </a:lstStyle>
          <a:p>
            <a:r>
              <a:rPr lang="en-US" dirty="0" smtClean="0"/>
              <a:t>Page Title – Arial 20pt Regular, Use Title Case</a:t>
            </a:r>
            <a:endParaRPr lang="en-US" dirty="0"/>
          </a:p>
        </p:txBody>
      </p:sp>
      <p:cxnSp>
        <p:nvCxnSpPr>
          <p:cNvPr id="12" name="Straight Connector 11"/>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312314857"/>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1097">
          <p15:clr>
            <a:srgbClr val="FBAE40"/>
          </p15:clr>
        </p15:guide>
        <p15:guide id="2" pos="449">
          <p15:clr>
            <a:srgbClr val="FBAE40"/>
          </p15:clr>
        </p15:guide>
        <p15:guide id="3" orient="horz" pos="716">
          <p15:clr>
            <a:srgbClr val="FBAE40"/>
          </p15:clr>
        </p15:guide>
        <p15:guide id="4" orient="horz" pos="656">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 Standard">
    <p:spTree>
      <p:nvGrpSpPr>
        <p:cNvPr id="1" name=""/>
        <p:cNvGrpSpPr/>
        <p:nvPr/>
      </p:nvGrpSpPr>
      <p:grpSpPr>
        <a:xfrm>
          <a:off x="0" y="0"/>
          <a:ext cx="0" cy="0"/>
          <a:chOff x="0" y="0"/>
          <a:chExt cx="0" cy="0"/>
        </a:xfrm>
      </p:grpSpPr>
      <p:cxnSp>
        <p:nvCxnSpPr>
          <p:cNvPr id="13" name="Straight Connector 12"/>
          <p:cNvCxnSpPr/>
          <p:nvPr userDrawn="1"/>
        </p:nvCxnSpPr>
        <p:spPr bwMode="gray">
          <a:xfrm>
            <a:off x="2329643" y="1285874"/>
            <a:ext cx="0" cy="7896226"/>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9" name="Title 1"/>
          <p:cNvSpPr>
            <a:spLocks noGrp="1"/>
          </p:cNvSpPr>
          <p:nvPr>
            <p:ph type="title" hasCustomPrompt="1"/>
          </p:nvPr>
        </p:nvSpPr>
        <p:spPr bwMode="gray">
          <a:xfrm>
            <a:off x="457612" y="729525"/>
            <a:ext cx="6858000" cy="307777"/>
          </a:xfrm>
        </p:spPr>
        <p:txBody>
          <a:bodyPr/>
          <a:lstStyle>
            <a:lvl1pPr>
              <a:defRPr/>
            </a:lvl1pPr>
          </a:lstStyle>
          <a:p>
            <a:r>
              <a:rPr lang="en-US" dirty="0" smtClean="0"/>
              <a:t>Page Title – Arial 20pt Regular, Use Title Case</a:t>
            </a:r>
            <a:endParaRPr lang="en-US" dirty="0"/>
          </a:p>
        </p:txBody>
      </p:sp>
      <p:sp>
        <p:nvSpPr>
          <p:cNvPr id="20" name="Text Placeholder 4"/>
          <p:cNvSpPr>
            <a:spLocks noGrp="1"/>
          </p:cNvSpPr>
          <p:nvPr>
            <p:ph type="body" sz="quarter" idx="25" hasCustomPrompt="1"/>
          </p:nvPr>
        </p:nvSpPr>
        <p:spPr bwMode="gray">
          <a:xfrm>
            <a:off x="2466975" y="1285874"/>
            <a:ext cx="4851400"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Use Title Case</a:t>
            </a:r>
          </a:p>
        </p:txBody>
      </p:sp>
      <p:sp>
        <p:nvSpPr>
          <p:cNvPr id="21" name="Text Placeholder 4"/>
          <p:cNvSpPr>
            <a:spLocks noGrp="1"/>
          </p:cNvSpPr>
          <p:nvPr>
            <p:ph type="body" sz="quarter" idx="26" hasCustomPrompt="1"/>
          </p:nvPr>
        </p:nvSpPr>
        <p:spPr bwMode="gray">
          <a:xfrm>
            <a:off x="457200" y="457994"/>
            <a:ext cx="2926080" cy="138499"/>
          </a:xfrm>
        </p:spPr>
        <p:txBody>
          <a:bodyPr/>
          <a:lstStyle>
            <a:lvl1pPr marL="0" indent="0">
              <a:spcBef>
                <a:spcPts val="0"/>
              </a:spcBef>
              <a:buNone/>
              <a:defRPr sz="900">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Top Kicker – Arial 9pt Regular, Use Title Case</a:t>
            </a:r>
          </a:p>
        </p:txBody>
      </p:sp>
      <p:sp>
        <p:nvSpPr>
          <p:cNvPr id="23" name="Text Placeholder 3"/>
          <p:cNvSpPr>
            <a:spLocks noGrp="1"/>
          </p:cNvSpPr>
          <p:nvPr>
            <p:ph type="body" sz="quarter" idx="48" hasCustomPrompt="1"/>
          </p:nvPr>
        </p:nvSpPr>
        <p:spPr bwMode="gray">
          <a:xfrm>
            <a:off x="460188" y="1285874"/>
            <a:ext cx="1828800" cy="7896226"/>
          </a:xfrm>
        </p:spPr>
        <p:txBody>
          <a:bodyPr>
            <a:noAutofit/>
          </a:bodyPr>
          <a:lstStyle>
            <a:lvl1pPr marL="0" indent="0">
              <a:lnSpc>
                <a:spcPct val="110000"/>
              </a:lnSpc>
              <a:spcBef>
                <a:spcPts val="800"/>
              </a:spcBef>
              <a:buNone/>
              <a:defRPr/>
            </a:lvl1pPr>
            <a:lvl2pPr marL="112713" indent="0">
              <a:lnSpc>
                <a:spcPct val="110000"/>
              </a:lnSpc>
              <a:spcBef>
                <a:spcPts val="800"/>
              </a:spcBef>
              <a:buNone/>
              <a:defRPr/>
            </a:lvl2pPr>
            <a:lvl3pPr marL="230187" indent="0">
              <a:lnSpc>
                <a:spcPct val="110000"/>
              </a:lnSpc>
              <a:spcBef>
                <a:spcPts val="800"/>
              </a:spcBef>
              <a:buNone/>
              <a:defRPr/>
            </a:lvl3pPr>
            <a:lvl4pPr marL="342900" indent="0">
              <a:lnSpc>
                <a:spcPct val="110000"/>
              </a:lnSpc>
              <a:spcBef>
                <a:spcPts val="800"/>
              </a:spcBef>
              <a:buNone/>
              <a:defRPr/>
            </a:lvl4pPr>
            <a:lvl5pPr marL="458787" indent="0">
              <a:lnSpc>
                <a:spcPct val="110000"/>
              </a:lnSpc>
              <a:spcBef>
                <a:spcPts val="800"/>
              </a:spcBef>
              <a:buNone/>
              <a:defRPr/>
            </a:lvl5pPr>
          </a:lstStyle>
          <a:p>
            <a:pPr lvl="0"/>
            <a:r>
              <a:rPr lang="en-US" dirty="0" smtClean="0"/>
              <a:t>Body Text – Arial 10pt Regular.</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26" name="Text Placeholder 6"/>
          <p:cNvSpPr>
            <a:spLocks noGrp="1"/>
          </p:cNvSpPr>
          <p:nvPr>
            <p:ph type="body" sz="quarter" idx="49" hasCustomPrompt="1"/>
          </p:nvPr>
        </p:nvSpPr>
        <p:spPr bwMode="gray">
          <a:xfrm>
            <a:off x="5961888" y="9321156"/>
            <a:ext cx="1353312" cy="230832"/>
          </a:xfrm>
        </p:spPr>
        <p:txBody>
          <a:bodyPr rIns="0" bIns="0" anchor="b" anchorCtr="0"/>
          <a:lstStyle>
            <a:lvl1pPr marL="0" indent="0">
              <a:spcBef>
                <a:spcPts val="0"/>
              </a:spcBef>
              <a:buNone/>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7" name="Text Placeholder 6"/>
          <p:cNvSpPr>
            <a:spLocks noGrp="1"/>
          </p:cNvSpPr>
          <p:nvPr>
            <p:ph type="body" sz="quarter" idx="50" hasCustomPrompt="1"/>
          </p:nvPr>
        </p:nvSpPr>
        <p:spPr bwMode="gray">
          <a:xfrm>
            <a:off x="457200" y="9398100"/>
            <a:ext cx="2615184" cy="153888"/>
          </a:xfrm>
        </p:spPr>
        <p:txBody>
          <a:bodyPr lIns="0" rIns="0" bIns="0" anchor="b" anchorCtr="0"/>
          <a:lstStyle>
            <a:lvl1pPr marL="91440" indent="-91440">
              <a:spcBef>
                <a:spcPts val="100"/>
              </a:spcBef>
              <a:buFont typeface="+mj-lt"/>
              <a:buAutoNum type="arabicParenR"/>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cxnSp>
        <p:nvCxnSpPr>
          <p:cNvPr id="11" name="Straight Connector 10"/>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Sld>
  <p:clrMapOvr>
    <a:masterClrMapping/>
  </p:clrMapOvr>
  <p:extLst mod="1">
    <p:ext uri="{DCECCB84-F9BA-43D5-87BE-67443E8EF086}">
      <p15:sldGuideLst xmlns:p15="http://schemas.microsoft.com/office/powerpoint/2012/main">
        <p15:guide id="1" orient="horz" pos="654" userDrawn="1">
          <p15:clr>
            <a:srgbClr val="FBAE40"/>
          </p15:clr>
        </p15:guide>
        <p15:guide id="2" orient="horz" pos="808" userDrawn="1">
          <p15:clr>
            <a:srgbClr val="FBAE40"/>
          </p15:clr>
        </p15:guide>
        <p15:guide id="3" pos="1551" userDrawn="1">
          <p15:clr>
            <a:srgbClr val="FBAE40"/>
          </p15:clr>
        </p15:guide>
        <p15:guide id="4" orient="horz" pos="5786"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ext: Standard Two Slides">
    <p:spTree>
      <p:nvGrpSpPr>
        <p:cNvPr id="1" name=""/>
        <p:cNvGrpSpPr/>
        <p:nvPr/>
      </p:nvGrpSpPr>
      <p:grpSpPr>
        <a:xfrm>
          <a:off x="0" y="0"/>
          <a:ext cx="0" cy="0"/>
          <a:chOff x="0" y="0"/>
          <a:chExt cx="0" cy="0"/>
        </a:xfrm>
      </p:grpSpPr>
      <p:cxnSp>
        <p:nvCxnSpPr>
          <p:cNvPr id="17" name="Straight Connector 16"/>
          <p:cNvCxnSpPr/>
          <p:nvPr userDrawn="1"/>
        </p:nvCxnSpPr>
        <p:spPr bwMode="gray">
          <a:xfrm>
            <a:off x="2329643" y="1279525"/>
            <a:ext cx="0" cy="3721608"/>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6" name="Title 1"/>
          <p:cNvSpPr>
            <a:spLocks noGrp="1"/>
          </p:cNvSpPr>
          <p:nvPr>
            <p:ph type="title" hasCustomPrompt="1"/>
          </p:nvPr>
        </p:nvSpPr>
        <p:spPr bwMode="gray">
          <a:xfrm>
            <a:off x="457612" y="729525"/>
            <a:ext cx="6858000" cy="307777"/>
          </a:xfrm>
        </p:spPr>
        <p:txBody>
          <a:bodyPr/>
          <a:lstStyle>
            <a:lvl1pPr>
              <a:defRPr/>
            </a:lvl1pPr>
          </a:lstStyle>
          <a:p>
            <a:r>
              <a:rPr lang="en-US" dirty="0" smtClean="0"/>
              <a:t>Page Title – Arial 20pt Regular, Use Title Case</a:t>
            </a:r>
            <a:endParaRPr lang="en-US" dirty="0"/>
          </a:p>
        </p:txBody>
      </p:sp>
      <p:sp>
        <p:nvSpPr>
          <p:cNvPr id="27" name="Text Placeholder 4"/>
          <p:cNvSpPr>
            <a:spLocks noGrp="1"/>
          </p:cNvSpPr>
          <p:nvPr>
            <p:ph type="body" sz="quarter" idx="25" hasCustomPrompt="1"/>
          </p:nvPr>
        </p:nvSpPr>
        <p:spPr bwMode="gray">
          <a:xfrm>
            <a:off x="2462213" y="1284041"/>
            <a:ext cx="4858034"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Use Title Case</a:t>
            </a:r>
          </a:p>
        </p:txBody>
      </p:sp>
      <p:sp>
        <p:nvSpPr>
          <p:cNvPr id="29" name="Text Placeholder 4"/>
          <p:cNvSpPr>
            <a:spLocks noGrp="1"/>
          </p:cNvSpPr>
          <p:nvPr>
            <p:ph type="body" sz="quarter" idx="26" hasCustomPrompt="1"/>
          </p:nvPr>
        </p:nvSpPr>
        <p:spPr bwMode="gray">
          <a:xfrm>
            <a:off x="457612" y="458112"/>
            <a:ext cx="2926080" cy="138499"/>
          </a:xfrm>
        </p:spPr>
        <p:txBody>
          <a:bodyPr/>
          <a:lstStyle>
            <a:lvl1pPr marL="0" indent="0">
              <a:spcBef>
                <a:spcPts val="0"/>
              </a:spcBef>
              <a:buNone/>
              <a:defRPr sz="900">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Top Kicker – Arial 9pt Regular, Use Title Case</a:t>
            </a:r>
          </a:p>
        </p:txBody>
      </p:sp>
      <p:sp>
        <p:nvSpPr>
          <p:cNvPr id="33" name="Text Placeholder 4"/>
          <p:cNvSpPr>
            <a:spLocks noGrp="1"/>
          </p:cNvSpPr>
          <p:nvPr>
            <p:ph type="body" sz="quarter" idx="53" hasCustomPrompt="1"/>
          </p:nvPr>
        </p:nvSpPr>
        <p:spPr bwMode="gray">
          <a:xfrm>
            <a:off x="2462213" y="1531691"/>
            <a:ext cx="4858034" cy="184666"/>
          </a:xfrm>
        </p:spPr>
        <p:txBody>
          <a:bodyPr/>
          <a:lstStyle>
            <a:lvl1pPr marL="0" indent="0">
              <a:spcBef>
                <a:spcPts val="0"/>
              </a:spcBef>
              <a:buNone/>
              <a:defRPr sz="1200" i="1">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Sub-Subtitle – Arial 12pt Regular Italic, Use Title Case</a:t>
            </a:r>
          </a:p>
        </p:txBody>
      </p:sp>
      <p:sp>
        <p:nvSpPr>
          <p:cNvPr id="36" name="Text Placeholder 3"/>
          <p:cNvSpPr>
            <a:spLocks noGrp="1"/>
          </p:cNvSpPr>
          <p:nvPr>
            <p:ph type="body" sz="quarter" idx="54" hasCustomPrompt="1"/>
          </p:nvPr>
        </p:nvSpPr>
        <p:spPr bwMode="gray">
          <a:xfrm>
            <a:off x="460188" y="1284677"/>
            <a:ext cx="1828800" cy="3708901"/>
          </a:xfrm>
        </p:spPr>
        <p:txBody>
          <a:bodyPr>
            <a:noAutofit/>
          </a:bodyPr>
          <a:lstStyle>
            <a:lvl1pPr marL="0" indent="0">
              <a:lnSpc>
                <a:spcPct val="110000"/>
              </a:lnSpc>
              <a:spcBef>
                <a:spcPts val="800"/>
              </a:spcBef>
              <a:buNone/>
              <a:defRPr/>
            </a:lvl1pPr>
            <a:lvl2pPr marL="112713" indent="0">
              <a:lnSpc>
                <a:spcPct val="110000"/>
              </a:lnSpc>
              <a:spcBef>
                <a:spcPts val="800"/>
              </a:spcBef>
              <a:buNone/>
              <a:defRPr/>
            </a:lvl2pPr>
            <a:lvl3pPr marL="230187" indent="0">
              <a:lnSpc>
                <a:spcPct val="110000"/>
              </a:lnSpc>
              <a:spcBef>
                <a:spcPts val="800"/>
              </a:spcBef>
              <a:buNone/>
              <a:defRPr/>
            </a:lvl3pPr>
            <a:lvl4pPr marL="342900" indent="0">
              <a:lnSpc>
                <a:spcPct val="110000"/>
              </a:lnSpc>
              <a:spcBef>
                <a:spcPts val="800"/>
              </a:spcBef>
              <a:buNone/>
              <a:defRPr/>
            </a:lvl4pPr>
            <a:lvl5pPr marL="458787" indent="0">
              <a:lnSpc>
                <a:spcPct val="110000"/>
              </a:lnSpc>
              <a:spcBef>
                <a:spcPts val="800"/>
              </a:spcBef>
              <a:buNone/>
              <a:defRPr/>
            </a:lvl5pPr>
          </a:lstStyle>
          <a:p>
            <a:pPr lvl="0"/>
            <a:r>
              <a:rPr lang="en-US" dirty="0" smtClean="0"/>
              <a:t>Body Text – Arial 10pt Regular.</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37" name="Text Placeholder 4"/>
          <p:cNvSpPr>
            <a:spLocks noGrp="1"/>
          </p:cNvSpPr>
          <p:nvPr>
            <p:ph type="body" sz="quarter" idx="55" hasCustomPrompt="1"/>
          </p:nvPr>
        </p:nvSpPr>
        <p:spPr bwMode="gray">
          <a:xfrm>
            <a:off x="2462213" y="5463667"/>
            <a:ext cx="4853399"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Use Title Case</a:t>
            </a:r>
          </a:p>
        </p:txBody>
      </p:sp>
      <p:sp>
        <p:nvSpPr>
          <p:cNvPr id="39" name="Text Placeholder 4"/>
          <p:cNvSpPr>
            <a:spLocks noGrp="1"/>
          </p:cNvSpPr>
          <p:nvPr>
            <p:ph type="body" sz="quarter" idx="56" hasCustomPrompt="1"/>
          </p:nvPr>
        </p:nvSpPr>
        <p:spPr bwMode="gray">
          <a:xfrm>
            <a:off x="2462213" y="5711317"/>
            <a:ext cx="4853399" cy="184666"/>
          </a:xfrm>
        </p:spPr>
        <p:txBody>
          <a:bodyPr/>
          <a:lstStyle>
            <a:lvl1pPr marL="0" indent="0">
              <a:spcBef>
                <a:spcPts val="0"/>
              </a:spcBef>
              <a:buNone/>
              <a:defRPr sz="1200" i="1">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Sub-Subtitle – Arial 12pt Regular Italic, Use Title Case</a:t>
            </a:r>
          </a:p>
        </p:txBody>
      </p:sp>
      <p:cxnSp>
        <p:nvCxnSpPr>
          <p:cNvPr id="40" name="Straight Connector 39"/>
          <p:cNvCxnSpPr/>
          <p:nvPr userDrawn="1"/>
        </p:nvCxnSpPr>
        <p:spPr bwMode="gray">
          <a:xfrm>
            <a:off x="2329643" y="5463667"/>
            <a:ext cx="0" cy="3721608"/>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41" name="Text Placeholder 3"/>
          <p:cNvSpPr>
            <a:spLocks noGrp="1"/>
          </p:cNvSpPr>
          <p:nvPr>
            <p:ph type="body" sz="quarter" idx="57" hasCustomPrompt="1"/>
          </p:nvPr>
        </p:nvSpPr>
        <p:spPr bwMode="gray">
          <a:xfrm>
            <a:off x="457612" y="5463667"/>
            <a:ext cx="1828800" cy="3721608"/>
          </a:xfrm>
        </p:spPr>
        <p:txBody>
          <a:bodyPr>
            <a:noAutofit/>
          </a:bodyPr>
          <a:lstStyle>
            <a:lvl1pPr marL="0" indent="0">
              <a:lnSpc>
                <a:spcPct val="110000"/>
              </a:lnSpc>
              <a:spcBef>
                <a:spcPts val="800"/>
              </a:spcBef>
              <a:buNone/>
              <a:defRPr/>
            </a:lvl1pPr>
            <a:lvl2pPr marL="112713" indent="0">
              <a:lnSpc>
                <a:spcPct val="110000"/>
              </a:lnSpc>
              <a:spcBef>
                <a:spcPts val="800"/>
              </a:spcBef>
              <a:buNone/>
              <a:defRPr/>
            </a:lvl2pPr>
            <a:lvl3pPr marL="230187" indent="0">
              <a:lnSpc>
                <a:spcPct val="110000"/>
              </a:lnSpc>
              <a:spcBef>
                <a:spcPts val="800"/>
              </a:spcBef>
              <a:buNone/>
              <a:defRPr/>
            </a:lvl3pPr>
            <a:lvl4pPr marL="342900" indent="0">
              <a:lnSpc>
                <a:spcPct val="110000"/>
              </a:lnSpc>
              <a:spcBef>
                <a:spcPts val="800"/>
              </a:spcBef>
              <a:buNone/>
              <a:defRPr/>
            </a:lvl4pPr>
            <a:lvl5pPr marL="458787" indent="0">
              <a:lnSpc>
                <a:spcPct val="110000"/>
              </a:lnSpc>
              <a:spcBef>
                <a:spcPts val="800"/>
              </a:spcBef>
              <a:buNone/>
              <a:defRPr/>
            </a:lvl5pPr>
          </a:lstStyle>
          <a:p>
            <a:pPr lvl="0"/>
            <a:r>
              <a:rPr lang="en-US" dirty="0" smtClean="0"/>
              <a:t>Body Text – Arial 10pt Regular.</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44" name="Text Placeholder 6"/>
          <p:cNvSpPr>
            <a:spLocks noGrp="1"/>
          </p:cNvSpPr>
          <p:nvPr>
            <p:ph type="body" sz="quarter" idx="58" hasCustomPrompt="1"/>
          </p:nvPr>
        </p:nvSpPr>
        <p:spPr bwMode="gray">
          <a:xfrm>
            <a:off x="5961888" y="9321156"/>
            <a:ext cx="1353312" cy="230832"/>
          </a:xfrm>
        </p:spPr>
        <p:txBody>
          <a:bodyPr rIns="0" bIns="0" anchor="b" anchorCtr="0"/>
          <a:lstStyle>
            <a:lvl1pPr marL="0" indent="0">
              <a:spcBef>
                <a:spcPts val="0"/>
              </a:spcBef>
              <a:buNone/>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45" name="Text Placeholder 6"/>
          <p:cNvSpPr>
            <a:spLocks noGrp="1"/>
          </p:cNvSpPr>
          <p:nvPr>
            <p:ph type="body" sz="quarter" idx="59" hasCustomPrompt="1"/>
          </p:nvPr>
        </p:nvSpPr>
        <p:spPr bwMode="gray">
          <a:xfrm>
            <a:off x="457612" y="9398100"/>
            <a:ext cx="2615184" cy="153888"/>
          </a:xfrm>
        </p:spPr>
        <p:txBody>
          <a:bodyPr lIns="0" rIns="0" bIns="0" anchor="b" anchorCtr="0"/>
          <a:lstStyle>
            <a:lvl1pPr marL="91440" indent="-91440">
              <a:spcBef>
                <a:spcPts val="100"/>
              </a:spcBef>
              <a:buFont typeface="+mj-lt"/>
              <a:buAutoNum type="arabicParenR"/>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cxnSp>
        <p:nvCxnSpPr>
          <p:cNvPr id="16" name="Straight Connector 15"/>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Sld>
  <p:clrMapOvr>
    <a:masterClrMapping/>
  </p:clrMapOvr>
  <p:extLst mod="1">
    <p:ext uri="{DCECCB84-F9BA-43D5-87BE-67443E8EF086}">
      <p15:sldGuideLst xmlns:p15="http://schemas.microsoft.com/office/powerpoint/2012/main">
        <p15:guide id="1" orient="horz" pos="654" userDrawn="1">
          <p15:clr>
            <a:srgbClr val="FBAE40"/>
          </p15:clr>
        </p15:guide>
        <p15:guide id="2" orient="horz" pos="808" userDrawn="1">
          <p15:clr>
            <a:srgbClr val="FBAE40"/>
          </p15:clr>
        </p15:guide>
        <p15:guide id="3" orient="horz" pos="3440" userDrawn="1">
          <p15:clr>
            <a:srgbClr val="FBAE40"/>
          </p15:clr>
        </p15:guide>
        <p15:guide id="4" pos="1551" userDrawn="1">
          <p15:clr>
            <a:srgbClr val="FBAE40"/>
          </p15:clr>
        </p15:guide>
        <p15:guide id="5" orient="horz" pos="5786" userDrawn="1">
          <p15:clr>
            <a:srgbClr val="FBAE40"/>
          </p15:clr>
        </p15:guide>
        <p15:guide id="6" orient="horz" pos="3149"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ox Text: Standard">
    <p:spTree>
      <p:nvGrpSpPr>
        <p:cNvPr id="1" name=""/>
        <p:cNvGrpSpPr/>
        <p:nvPr/>
      </p:nvGrpSpPr>
      <p:grpSpPr>
        <a:xfrm>
          <a:off x="0" y="0"/>
          <a:ext cx="0" cy="0"/>
          <a:chOff x="0" y="0"/>
          <a:chExt cx="0" cy="0"/>
        </a:xfrm>
      </p:grpSpPr>
      <p:cxnSp>
        <p:nvCxnSpPr>
          <p:cNvPr id="19" name="Straight Connector 18"/>
          <p:cNvCxnSpPr/>
          <p:nvPr userDrawn="1"/>
        </p:nvCxnSpPr>
        <p:spPr bwMode="gray">
          <a:xfrm>
            <a:off x="2462213" y="1066294"/>
            <a:ext cx="48545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0" name="Text Placeholder 2"/>
          <p:cNvSpPr>
            <a:spLocks noGrp="1"/>
          </p:cNvSpPr>
          <p:nvPr>
            <p:ph type="body" sz="quarter" idx="47" hasCustomPrompt="1"/>
          </p:nvPr>
        </p:nvSpPr>
        <p:spPr bwMode="gray">
          <a:xfrm>
            <a:off x="458788" y="458112"/>
            <a:ext cx="1874520" cy="9093876"/>
          </a:xfrm>
          <a:ln w="19050">
            <a:solidFill>
              <a:schemeClr val="accent3"/>
            </a:solidFill>
            <a:miter lim="800000"/>
          </a:ln>
        </p:spPr>
        <p:txBody>
          <a:bodyPr lIns="137160" tIns="137160" rIns="137160" bIns="137160">
            <a:noAutofit/>
          </a:bodyPr>
          <a:lstStyle>
            <a:lvl1pPr marL="0" indent="0">
              <a:buNone/>
              <a:defRPr sz="1100" b="1">
                <a:solidFill>
                  <a:schemeClr val="accent3"/>
                </a:solidFill>
              </a:defRPr>
            </a:lvl1pPr>
            <a:lvl2pPr marL="112713" indent="0">
              <a:buNone/>
              <a:defRPr sz="1100" b="1">
                <a:solidFill>
                  <a:schemeClr val="accent3"/>
                </a:solidFill>
              </a:defRPr>
            </a:lvl2pPr>
            <a:lvl3pPr marL="230187" indent="0">
              <a:buNone/>
              <a:defRPr sz="1100" b="1">
                <a:solidFill>
                  <a:schemeClr val="accent3"/>
                </a:solidFill>
              </a:defRPr>
            </a:lvl3pPr>
            <a:lvl4pPr marL="342900" indent="0">
              <a:buNone/>
              <a:defRPr sz="1100" b="1">
                <a:solidFill>
                  <a:schemeClr val="accent3"/>
                </a:solidFill>
              </a:defRPr>
            </a:lvl4pPr>
            <a:lvl5pPr marL="458787" indent="0">
              <a:buNone/>
              <a:defRPr sz="1100" b="1">
                <a:solidFill>
                  <a:schemeClr val="accent3"/>
                </a:solidFill>
              </a:defRPr>
            </a:lvl5pPr>
          </a:lstStyle>
          <a:p>
            <a:pPr lvl="0"/>
            <a:r>
              <a:rPr lang="en-US" dirty="0" smtClean="0"/>
              <a:t>Box Title – Arial 11pt</a:t>
            </a:r>
          </a:p>
        </p:txBody>
      </p:sp>
      <p:sp>
        <p:nvSpPr>
          <p:cNvPr id="13" name="Title 1"/>
          <p:cNvSpPr>
            <a:spLocks noGrp="1"/>
          </p:cNvSpPr>
          <p:nvPr>
            <p:ph type="title" hasCustomPrompt="1"/>
          </p:nvPr>
        </p:nvSpPr>
        <p:spPr bwMode="gray">
          <a:xfrm>
            <a:off x="2462213" y="729525"/>
            <a:ext cx="4858034" cy="307777"/>
          </a:xfrm>
        </p:spPr>
        <p:txBody>
          <a:bodyPr/>
          <a:lstStyle>
            <a:lvl1pPr>
              <a:defRPr baseline="0"/>
            </a:lvl1pPr>
          </a:lstStyle>
          <a:p>
            <a:r>
              <a:rPr lang="en-US" dirty="0" smtClean="0"/>
              <a:t>Page Title – Arial 20pt Regular, Title Case</a:t>
            </a:r>
            <a:endParaRPr lang="en-US" dirty="0"/>
          </a:p>
        </p:txBody>
      </p:sp>
      <p:sp>
        <p:nvSpPr>
          <p:cNvPr id="14" name="Text Placeholder 4"/>
          <p:cNvSpPr>
            <a:spLocks noGrp="1"/>
          </p:cNvSpPr>
          <p:nvPr>
            <p:ph type="body" sz="quarter" idx="25" hasCustomPrompt="1"/>
          </p:nvPr>
        </p:nvSpPr>
        <p:spPr bwMode="gray">
          <a:xfrm>
            <a:off x="2462213" y="1130579"/>
            <a:ext cx="4858034"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Title Case</a:t>
            </a:r>
          </a:p>
        </p:txBody>
      </p:sp>
      <p:sp>
        <p:nvSpPr>
          <p:cNvPr id="16" name="Text Placeholder 4"/>
          <p:cNvSpPr>
            <a:spLocks noGrp="1"/>
          </p:cNvSpPr>
          <p:nvPr>
            <p:ph type="body" sz="quarter" idx="26" hasCustomPrompt="1"/>
          </p:nvPr>
        </p:nvSpPr>
        <p:spPr bwMode="gray">
          <a:xfrm>
            <a:off x="2462213" y="458112"/>
            <a:ext cx="2926080" cy="138499"/>
          </a:xfrm>
        </p:spPr>
        <p:txBody>
          <a:bodyPr/>
          <a:lstStyle>
            <a:lvl1pPr marL="0" indent="0">
              <a:spcBef>
                <a:spcPts val="0"/>
              </a:spcBef>
              <a:buNone/>
              <a:defRPr sz="900">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Top Kicker – Arial 9pt Regular, Use Title Case</a:t>
            </a:r>
          </a:p>
        </p:txBody>
      </p:sp>
      <p:sp>
        <p:nvSpPr>
          <p:cNvPr id="17" name="Text Placeholder 4"/>
          <p:cNvSpPr>
            <a:spLocks noGrp="1"/>
          </p:cNvSpPr>
          <p:nvPr>
            <p:ph type="body" sz="quarter" idx="48" hasCustomPrompt="1"/>
          </p:nvPr>
        </p:nvSpPr>
        <p:spPr bwMode="gray">
          <a:xfrm>
            <a:off x="458788" y="744538"/>
            <a:ext cx="1874520" cy="8807450"/>
          </a:xfrm>
        </p:spPr>
        <p:txBody>
          <a:bodyPr lIns="137160" tIns="137160" rIns="137160" bIns="137160">
            <a:noAutofit/>
          </a:bodyPr>
          <a:lstStyle>
            <a:lvl1pPr marL="0" indent="0">
              <a:lnSpc>
                <a:spcPct val="110000"/>
              </a:lnSpc>
              <a:spcBef>
                <a:spcPts val="800"/>
              </a:spcBef>
              <a:buNone/>
              <a:defRPr/>
            </a:lvl1pPr>
            <a:lvl2pPr marL="112713" indent="0">
              <a:lnSpc>
                <a:spcPct val="110000"/>
              </a:lnSpc>
              <a:spcBef>
                <a:spcPts val="800"/>
              </a:spcBef>
              <a:buNone/>
              <a:defRPr/>
            </a:lvl2pPr>
            <a:lvl3pPr marL="230187" indent="0">
              <a:lnSpc>
                <a:spcPct val="110000"/>
              </a:lnSpc>
              <a:spcBef>
                <a:spcPts val="800"/>
              </a:spcBef>
              <a:buNone/>
              <a:defRPr/>
            </a:lvl3pPr>
            <a:lvl4pPr marL="342900" indent="0">
              <a:lnSpc>
                <a:spcPct val="110000"/>
              </a:lnSpc>
              <a:spcBef>
                <a:spcPts val="800"/>
              </a:spcBef>
              <a:buNone/>
              <a:defRPr/>
            </a:lvl4pPr>
            <a:lvl5pPr marL="458787" indent="0">
              <a:lnSpc>
                <a:spcPct val="110000"/>
              </a:lnSpc>
              <a:spcBef>
                <a:spcPts val="800"/>
              </a:spcBef>
              <a:buNone/>
              <a:defRPr/>
            </a:lvl5pPr>
          </a:lstStyle>
          <a:p>
            <a:pPr lvl="0"/>
            <a:r>
              <a:rPr lang="en-US" dirty="0" smtClean="0"/>
              <a:t>Body Text – Arial 10pt Regular.</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a:t>
            </a:r>
          </a:p>
        </p:txBody>
      </p:sp>
      <p:sp>
        <p:nvSpPr>
          <p:cNvPr id="25" name="Text Placeholder 6"/>
          <p:cNvSpPr>
            <a:spLocks noGrp="1"/>
          </p:cNvSpPr>
          <p:nvPr>
            <p:ph type="body" sz="quarter" idx="50" hasCustomPrompt="1"/>
          </p:nvPr>
        </p:nvSpPr>
        <p:spPr bwMode="gray">
          <a:xfrm>
            <a:off x="2462213" y="9321156"/>
            <a:ext cx="1701284" cy="230832"/>
          </a:xfrm>
        </p:spPr>
        <p:txBody>
          <a:bodyPr anchor="b"/>
          <a:lstStyle>
            <a:lvl1pPr marL="91440" indent="-91440">
              <a:spcBef>
                <a:spcPts val="100"/>
              </a:spcBef>
              <a:buFont typeface="+mj-lt"/>
              <a:buAutoNum type="arabicParenR"/>
              <a:defRPr sz="500"/>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2" name="Text Placeholder 6"/>
          <p:cNvSpPr>
            <a:spLocks noGrp="1"/>
          </p:cNvSpPr>
          <p:nvPr>
            <p:ph type="body" sz="quarter" idx="49" hasCustomPrompt="1"/>
          </p:nvPr>
        </p:nvSpPr>
        <p:spPr bwMode="gray">
          <a:xfrm>
            <a:off x="5961888" y="9321156"/>
            <a:ext cx="1353312" cy="230832"/>
          </a:xfrm>
        </p:spPr>
        <p:txBody>
          <a:bodyPr anchor="b"/>
          <a:lstStyle>
            <a:lvl1pPr marL="0" indent="0">
              <a:spcBef>
                <a:spcPts val="0"/>
              </a:spcBef>
              <a:buNone/>
              <a:defRPr sz="500"/>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Tree>
  </p:cSld>
  <p:clrMapOvr>
    <a:masterClrMapping/>
  </p:clrMapOvr>
  <p:extLst mod="1">
    <p:ext uri="{DCECCB84-F9BA-43D5-87BE-67443E8EF086}">
      <p15:sldGuideLst xmlns:p15="http://schemas.microsoft.com/office/powerpoint/2012/main">
        <p15:guide id="1" pos="1551" userDrawn="1">
          <p15:clr>
            <a:srgbClr val="FBAE40"/>
          </p15:clr>
        </p15:guide>
        <p15:guide id="2" orient="horz" pos="655" userDrawn="1">
          <p15:clr>
            <a:srgbClr val="FBAE40"/>
          </p15:clr>
        </p15:guide>
        <p15:guide id="3" orient="horz" pos="712"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Page: with Footer">
    <p:bg bwMode="gray">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Blank Page">
    <p:bg bwMode="gray">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51715080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Back Cover: DC">
    <p:spTree>
      <p:nvGrpSpPr>
        <p:cNvPr id="1" name=""/>
        <p:cNvGrpSpPr/>
        <p:nvPr/>
      </p:nvGrpSpPr>
      <p:grpSpPr>
        <a:xfrm>
          <a:off x="0" y="0"/>
          <a:ext cx="0" cy="0"/>
          <a:chOff x="0" y="0"/>
          <a:chExt cx="0" cy="0"/>
        </a:xfrm>
      </p:grpSpPr>
      <p:sp>
        <p:nvSpPr>
          <p:cNvPr id="2" name="Rectangle 1">
            <a:hlinkClick r:id="rId2"/>
          </p:cNvPr>
          <p:cNvSpPr/>
          <p:nvPr userDrawn="1"/>
        </p:nvSpPr>
        <p:spPr bwMode="gray">
          <a:xfrm>
            <a:off x="382385" y="9049789"/>
            <a:ext cx="4954386" cy="687186"/>
          </a:xfrm>
          <a:prstGeom prst="rect">
            <a:avLst/>
          </a:prstGeom>
          <a:no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nvGrpSpPr>
          <p:cNvPr id="9" name="Group 8"/>
          <p:cNvGrpSpPr/>
          <p:nvPr userDrawn="1"/>
        </p:nvGrpSpPr>
        <p:grpSpPr bwMode="gray">
          <a:xfrm>
            <a:off x="455426" y="9148513"/>
            <a:ext cx="5746136" cy="532222"/>
            <a:chOff x="381609" y="3980285"/>
            <a:chExt cx="5746136" cy="532222"/>
          </a:xfrm>
        </p:grpSpPr>
        <p:pic>
          <p:nvPicPr>
            <p:cNvPr id="11" name="Picture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381609" y="4056523"/>
              <a:ext cx="1369615" cy="379746"/>
            </a:xfrm>
            <a:prstGeom prst="rect">
              <a:avLst/>
            </a:prstGeom>
          </p:spPr>
        </p:pic>
        <p:cxnSp>
          <p:nvCxnSpPr>
            <p:cNvPr id="12" name="Straight Connector 11"/>
            <p:cNvCxnSpPr/>
            <p:nvPr userDrawn="1"/>
          </p:nvCxnSpPr>
          <p:spPr bwMode="gray">
            <a:xfrm>
              <a:off x="1907999" y="3980285"/>
              <a:ext cx="0" cy="532222"/>
            </a:xfrm>
            <a:prstGeom prst="line">
              <a:avLst/>
            </a:prstGeom>
            <a:ln w="6350">
              <a:solidFill>
                <a:schemeClr val="accent4"/>
              </a:solidFill>
              <a:miter lim="800000"/>
            </a:ln>
          </p:spPr>
          <p:style>
            <a:lnRef idx="1">
              <a:schemeClr val="accent1"/>
            </a:lnRef>
            <a:fillRef idx="0">
              <a:schemeClr val="accent1"/>
            </a:fillRef>
            <a:effectRef idx="0">
              <a:schemeClr val="accent1"/>
            </a:effectRef>
            <a:fontRef idx="minor">
              <a:schemeClr val="tx1"/>
            </a:fontRef>
          </p:style>
        </p:cxnSp>
        <p:sp>
          <p:nvSpPr>
            <p:cNvPr id="13" name="TextBox 12"/>
            <p:cNvSpPr txBox="1"/>
            <p:nvPr userDrawn="1"/>
          </p:nvSpPr>
          <p:spPr bwMode="gray">
            <a:xfrm>
              <a:off x="2058009" y="3980285"/>
              <a:ext cx="4069736" cy="530352"/>
            </a:xfrm>
            <a:prstGeom prst="rect">
              <a:avLst/>
            </a:prstGeom>
            <a:noFill/>
          </p:spPr>
          <p:txBody>
            <a:bodyPr wrap="square" lIns="0" tIns="0" rIns="0" bIns="0" rtlCol="0" anchor="ctr">
              <a:noAutofit/>
            </a:bodyPr>
            <a:lstStyle/>
            <a:p>
              <a:pPr algn="l">
                <a:lnSpc>
                  <a:spcPct val="100000"/>
                </a:lnSpc>
                <a:spcBef>
                  <a:spcPts val="0"/>
                </a:spcBef>
              </a:pPr>
              <a:r>
                <a:rPr lang="en-US" sz="1050" b="0" dirty="0" smtClean="0">
                  <a:solidFill>
                    <a:schemeClr val="tx1"/>
                  </a:solidFill>
                </a:rPr>
                <a:t>2445 M Street NW, Washington DC 20037</a:t>
              </a:r>
            </a:p>
            <a:p>
              <a:pPr algn="l">
                <a:lnSpc>
                  <a:spcPct val="100000"/>
                </a:lnSpc>
                <a:spcBef>
                  <a:spcPts val="0"/>
                </a:spcBef>
              </a:pPr>
              <a:r>
                <a:rPr lang="en-US" sz="1050" b="0" dirty="0" smtClean="0">
                  <a:solidFill>
                    <a:schemeClr val="tx1"/>
                  </a:solidFill>
                </a:rPr>
                <a:t>P 202.266.5600 </a:t>
              </a:r>
              <a:r>
                <a:rPr lang="en-US" sz="900" dirty="0" smtClean="0"/>
                <a:t>│</a:t>
              </a:r>
              <a:r>
                <a:rPr lang="en-US" sz="1050" b="0" dirty="0" smtClean="0">
                  <a:solidFill>
                    <a:schemeClr val="tx1"/>
                  </a:solidFill>
                </a:rPr>
                <a:t> F 202.266.5700 </a:t>
              </a:r>
              <a:r>
                <a:rPr lang="en-US" sz="900" dirty="0" smtClean="0"/>
                <a:t>│</a:t>
              </a:r>
              <a:r>
                <a:rPr lang="en-US" sz="1050" b="0" dirty="0" smtClean="0">
                  <a:solidFill>
                    <a:schemeClr val="tx1"/>
                  </a:solidFill>
                </a:rPr>
                <a:t> </a:t>
              </a:r>
              <a:r>
                <a:rPr lang="en-US" sz="1050" b="1" dirty="0" smtClean="0">
                  <a:solidFill>
                    <a:schemeClr val="tx1"/>
                  </a:solidFill>
                </a:rPr>
                <a:t>advisory.com</a:t>
              </a: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ver: Lock-up">
    <p:spTree>
      <p:nvGrpSpPr>
        <p:cNvPr id="1" name=""/>
        <p:cNvGrpSpPr/>
        <p:nvPr/>
      </p:nvGrpSpPr>
      <p:grpSpPr>
        <a:xfrm>
          <a:off x="0" y="0"/>
          <a:ext cx="0" cy="0"/>
          <a:chOff x="0" y="0"/>
          <a:chExt cx="0" cy="0"/>
        </a:xfrm>
      </p:grpSpPr>
      <p:cxnSp>
        <p:nvCxnSpPr>
          <p:cNvPr id="21" name="Straight Connector 20"/>
          <p:cNvCxnSpPr/>
          <p:nvPr userDrawn="1"/>
        </p:nvCxnSpPr>
        <p:spPr bwMode="gray">
          <a:xfrm>
            <a:off x="627373" y="9396963"/>
            <a:ext cx="6802611" cy="0"/>
          </a:xfrm>
          <a:prstGeom prst="line">
            <a:avLst/>
          </a:prstGeom>
          <a:noFill/>
          <a:ln w="12700" cap="flat" cmpd="sng" algn="ctr">
            <a:solidFill>
              <a:schemeClr val="accent4"/>
            </a:solidFill>
            <a:prstDash val="solid"/>
            <a:miter lim="800000"/>
          </a:ln>
          <a:effectLst/>
        </p:spPr>
      </p:cxnSp>
      <p:cxnSp>
        <p:nvCxnSpPr>
          <p:cNvPr id="33" name="Straight Connector 32"/>
          <p:cNvCxnSpPr/>
          <p:nvPr userDrawn="1"/>
        </p:nvCxnSpPr>
        <p:spPr bwMode="gray">
          <a:xfrm>
            <a:off x="2333050" y="682524"/>
            <a:ext cx="0" cy="432435"/>
          </a:xfrm>
          <a:prstGeom prst="line">
            <a:avLst/>
          </a:prstGeom>
          <a:ln w="6350">
            <a:solidFill>
              <a:schemeClr val="accent4"/>
            </a:solidFill>
            <a:miter lim="800000"/>
          </a:ln>
        </p:spPr>
        <p:style>
          <a:lnRef idx="1">
            <a:schemeClr val="accent1"/>
          </a:lnRef>
          <a:fillRef idx="0">
            <a:schemeClr val="accent1"/>
          </a:fillRef>
          <a:effectRef idx="0">
            <a:schemeClr val="accent1"/>
          </a:effectRef>
          <a:fontRef idx="minor">
            <a:schemeClr val="tx1"/>
          </a:fontRef>
        </p:style>
      </p:cxnSp>
      <p:pic>
        <p:nvPicPr>
          <p:cNvPr id="34" name="Picture 33"/>
          <p:cNvPicPr/>
          <p:nvPr userDrawn="1"/>
        </p:nvPicPr>
        <p:blipFill>
          <a:blip r:embed="rId2">
            <a:extLst>
              <a:ext uri="{28A0092B-C50C-407E-A947-70E740481C1C}">
                <a14:useLocalDpi xmlns:a14="http://schemas.microsoft.com/office/drawing/2010/main" val="0"/>
              </a:ext>
            </a:extLst>
          </a:blip>
          <a:stretch>
            <a:fillRect/>
          </a:stretch>
        </p:blipFill>
        <p:spPr bwMode="gray">
          <a:xfrm>
            <a:off x="626169" y="682841"/>
            <a:ext cx="1549400" cy="431800"/>
          </a:xfrm>
          <a:prstGeom prst="rect">
            <a:avLst/>
          </a:prstGeom>
        </p:spPr>
      </p:pic>
      <p:sp>
        <p:nvSpPr>
          <p:cNvPr id="41" name="Title 1"/>
          <p:cNvSpPr>
            <a:spLocks noGrp="1"/>
          </p:cNvSpPr>
          <p:nvPr userDrawn="1">
            <p:ph type="title" hasCustomPrompt="1"/>
          </p:nvPr>
        </p:nvSpPr>
        <p:spPr bwMode="gray">
          <a:xfrm>
            <a:off x="1095375" y="3885112"/>
            <a:ext cx="5872163" cy="1077218"/>
          </a:xfrm>
        </p:spPr>
        <p:txBody>
          <a:bodyPr/>
          <a:lstStyle>
            <a:lvl1pPr>
              <a:defRPr sz="3500">
                <a:solidFill>
                  <a:schemeClr val="tx1"/>
                </a:solidFill>
              </a:defRPr>
            </a:lvl1pPr>
          </a:lstStyle>
          <a:p>
            <a:r>
              <a:rPr lang="en-US" dirty="0" smtClean="0"/>
              <a:t>Document Title – Arial 35pt Regular with Red Highlight</a:t>
            </a:r>
          </a:p>
        </p:txBody>
      </p:sp>
      <p:sp>
        <p:nvSpPr>
          <p:cNvPr id="42" name="Text Placeholder 3"/>
          <p:cNvSpPr>
            <a:spLocks noGrp="1"/>
          </p:cNvSpPr>
          <p:nvPr userDrawn="1">
            <p:ph type="body" sz="quarter" idx="53" hasCustomPrompt="1"/>
          </p:nvPr>
        </p:nvSpPr>
        <p:spPr bwMode="gray">
          <a:xfrm>
            <a:off x="1095375" y="5174418"/>
            <a:ext cx="5872163" cy="230832"/>
          </a:xfrm>
        </p:spPr>
        <p:txBody>
          <a:bodyPr/>
          <a:lstStyle>
            <a:lvl1pPr marL="0" indent="0">
              <a:spcBef>
                <a:spcPts val="0"/>
              </a:spcBef>
              <a:buNone/>
              <a:defRPr sz="1500"/>
            </a:lvl1pPr>
            <a:lvl2pPr marL="112713" indent="0">
              <a:spcBef>
                <a:spcPts val="0"/>
              </a:spcBef>
              <a:buNone/>
              <a:defRPr sz="1200"/>
            </a:lvl2pPr>
            <a:lvl3pPr marL="230187" indent="0">
              <a:spcBef>
                <a:spcPts val="0"/>
              </a:spcBef>
              <a:buNone/>
              <a:defRPr sz="1200"/>
            </a:lvl3pPr>
            <a:lvl4pPr marL="342900" indent="0">
              <a:spcBef>
                <a:spcPts val="0"/>
              </a:spcBef>
              <a:buNone/>
              <a:defRPr sz="1200"/>
            </a:lvl4pPr>
            <a:lvl5pPr marL="458787" indent="0">
              <a:spcBef>
                <a:spcPts val="0"/>
              </a:spcBef>
              <a:buNone/>
              <a:defRPr sz="1200"/>
            </a:lvl5pPr>
          </a:lstStyle>
          <a:p>
            <a:pPr lvl="0"/>
            <a:r>
              <a:rPr lang="en-US" dirty="0" smtClean="0"/>
              <a:t>Document subtitle – Arial 15pt regular, use sentence case</a:t>
            </a:r>
          </a:p>
        </p:txBody>
      </p:sp>
      <p:sp>
        <p:nvSpPr>
          <p:cNvPr id="5" name="Text Placeholder 4"/>
          <p:cNvSpPr>
            <a:spLocks noGrp="1"/>
          </p:cNvSpPr>
          <p:nvPr userDrawn="1">
            <p:ph type="body" sz="quarter" idx="57" hasCustomPrompt="1"/>
          </p:nvPr>
        </p:nvSpPr>
        <p:spPr bwMode="gray">
          <a:xfrm>
            <a:off x="2465384" y="683857"/>
            <a:ext cx="2286000" cy="429768"/>
          </a:xfrm>
        </p:spPr>
        <p:txBody>
          <a:bodyPr anchor="ctr" anchorCtr="0">
            <a:noAutofit/>
          </a:bodyPr>
          <a:lstStyle>
            <a:lvl1pPr marL="0" indent="0">
              <a:spcBef>
                <a:spcPts val="0"/>
              </a:spcBef>
              <a:buNone/>
              <a:defRPr sz="1150"/>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Program Name Appears Here Identically to Official Lock-up</a:t>
            </a:r>
          </a:p>
        </p:txBody>
      </p:sp>
      <p:sp>
        <p:nvSpPr>
          <p:cNvPr id="48" name="Text Placeholder 4"/>
          <p:cNvSpPr>
            <a:spLocks noGrp="1"/>
          </p:cNvSpPr>
          <p:nvPr userDrawn="1">
            <p:ph type="body" sz="quarter" idx="58" hasCustomPrompt="1"/>
          </p:nvPr>
        </p:nvSpPr>
        <p:spPr bwMode="gray">
          <a:xfrm>
            <a:off x="1102099" y="7008210"/>
            <a:ext cx="3200400" cy="153888"/>
          </a:xfrm>
        </p:spPr>
        <p:txBody>
          <a:bodyPr wrap="square" anchor="b" anchorCtr="0">
            <a:spAutoFit/>
          </a:bodyPr>
          <a:lstStyle>
            <a:lvl1pPr marL="0" indent="0">
              <a:spcBef>
                <a:spcPts val="0"/>
              </a:spcBef>
              <a:buNone/>
              <a:defRPr sz="10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Insert instructional header (i.e., Look inside for)</a:t>
            </a:r>
            <a:endParaRPr lang="en-US" dirty="0"/>
          </a:p>
        </p:txBody>
      </p:sp>
      <p:sp>
        <p:nvSpPr>
          <p:cNvPr id="7" name="Text Placeholder 6"/>
          <p:cNvSpPr>
            <a:spLocks noGrp="1"/>
          </p:cNvSpPr>
          <p:nvPr userDrawn="1">
            <p:ph type="body" sz="quarter" idx="59" hasCustomPrompt="1"/>
          </p:nvPr>
        </p:nvSpPr>
        <p:spPr bwMode="gray">
          <a:xfrm>
            <a:off x="1097995" y="7274662"/>
            <a:ext cx="4343400" cy="1179810"/>
          </a:xfrm>
        </p:spPr>
        <p:txBody>
          <a:body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pic>
        <p:nvPicPr>
          <p:cNvPr id="36" name="Picture 3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623848" y="9611778"/>
            <a:ext cx="2757005" cy="119207"/>
          </a:xfrm>
          <a:prstGeom prst="rect">
            <a:avLst/>
          </a:prstGeom>
        </p:spPr>
      </p:pic>
      <p:pic>
        <p:nvPicPr>
          <p:cNvPr id="37" name="Picture 3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4779168" y="9534848"/>
            <a:ext cx="2660340" cy="239132"/>
          </a:xfrm>
          <a:prstGeom prst="rect">
            <a:avLst/>
          </a:prstGeom>
        </p:spPr>
      </p:pic>
      <p:cxnSp>
        <p:nvCxnSpPr>
          <p:cNvPr id="4" name="Straight Connector 3"/>
          <p:cNvCxnSpPr/>
          <p:nvPr userDrawn="1"/>
        </p:nvCxnSpPr>
        <p:spPr bwMode="gray">
          <a:xfrm>
            <a:off x="1095375" y="6047030"/>
            <a:ext cx="5872163" cy="0"/>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3303400"/>
      </p:ext>
    </p:extLst>
  </p:cSld>
  <p:clrMapOvr>
    <a:masterClrMapping/>
  </p:clrMapOvr>
  <p:extLst mod="1">
    <p:ext uri="{DCECCB84-F9BA-43D5-87BE-67443E8EF086}">
      <p15:sldGuideLst xmlns:p15="http://schemas.microsoft.com/office/powerpoint/2012/main">
        <p15:guide id="1" orient="horz" pos="3126">
          <p15:clr>
            <a:srgbClr val="FBAE40"/>
          </p15:clr>
        </p15:guide>
        <p15:guide id="2" pos="690">
          <p15:clr>
            <a:srgbClr val="FBAE40"/>
          </p15:clr>
        </p15:guide>
        <p15:guide id="3" orient="horz" pos="3258">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Back Cover: London">
    <p:spTree>
      <p:nvGrpSpPr>
        <p:cNvPr id="1" name=""/>
        <p:cNvGrpSpPr/>
        <p:nvPr/>
      </p:nvGrpSpPr>
      <p:grpSpPr>
        <a:xfrm>
          <a:off x="0" y="0"/>
          <a:ext cx="0" cy="0"/>
          <a:chOff x="0" y="0"/>
          <a:chExt cx="0" cy="0"/>
        </a:xfrm>
      </p:grpSpPr>
      <p:sp>
        <p:nvSpPr>
          <p:cNvPr id="10" name="Rectangle 9">
            <a:hlinkClick r:id="rId2"/>
          </p:cNvPr>
          <p:cNvSpPr/>
          <p:nvPr userDrawn="1"/>
        </p:nvSpPr>
        <p:spPr bwMode="gray">
          <a:xfrm>
            <a:off x="382385" y="9049789"/>
            <a:ext cx="5868786" cy="687186"/>
          </a:xfrm>
          <a:prstGeom prst="rect">
            <a:avLst/>
          </a:prstGeom>
          <a:no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nvGrpSpPr>
          <p:cNvPr id="6" name="Group 5"/>
          <p:cNvGrpSpPr/>
          <p:nvPr userDrawn="1"/>
        </p:nvGrpSpPr>
        <p:grpSpPr bwMode="gray">
          <a:xfrm>
            <a:off x="455426" y="9148513"/>
            <a:ext cx="5746136" cy="532222"/>
            <a:chOff x="381609" y="3980285"/>
            <a:chExt cx="5746136" cy="532222"/>
          </a:xfrm>
        </p:grpSpPr>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381609" y="4056523"/>
              <a:ext cx="1369615" cy="379746"/>
            </a:xfrm>
            <a:prstGeom prst="rect">
              <a:avLst/>
            </a:prstGeom>
          </p:spPr>
        </p:pic>
        <p:cxnSp>
          <p:nvCxnSpPr>
            <p:cNvPr id="8" name="Straight Connector 7"/>
            <p:cNvCxnSpPr/>
            <p:nvPr userDrawn="1"/>
          </p:nvCxnSpPr>
          <p:spPr bwMode="gray">
            <a:xfrm>
              <a:off x="1907999" y="3980285"/>
              <a:ext cx="0" cy="532222"/>
            </a:xfrm>
            <a:prstGeom prst="line">
              <a:avLst/>
            </a:prstGeom>
            <a:ln w="6350">
              <a:solidFill>
                <a:schemeClr val="accent4"/>
              </a:solidFill>
              <a:miter lim="800000"/>
            </a:ln>
          </p:spPr>
          <p:style>
            <a:lnRef idx="1">
              <a:schemeClr val="accent1"/>
            </a:lnRef>
            <a:fillRef idx="0">
              <a:schemeClr val="accent1"/>
            </a:fillRef>
            <a:effectRef idx="0">
              <a:schemeClr val="accent1"/>
            </a:effectRef>
            <a:fontRef idx="minor">
              <a:schemeClr val="tx1"/>
            </a:fontRef>
          </p:style>
        </p:cxnSp>
        <p:sp>
          <p:nvSpPr>
            <p:cNvPr id="9" name="TextBox 8"/>
            <p:cNvSpPr txBox="1"/>
            <p:nvPr userDrawn="1"/>
          </p:nvSpPr>
          <p:spPr bwMode="gray">
            <a:xfrm>
              <a:off x="2058009" y="3980285"/>
              <a:ext cx="4069736" cy="530352"/>
            </a:xfrm>
            <a:prstGeom prst="rect">
              <a:avLst/>
            </a:prstGeom>
            <a:noFill/>
          </p:spPr>
          <p:txBody>
            <a:bodyPr wrap="square" lIns="0" tIns="0" rIns="0" bIns="0" rtlCol="0" anchor="ctr">
              <a:noAutofit/>
            </a:bodyPr>
            <a:lstStyle/>
            <a:p>
              <a:pPr algn="l">
                <a:lnSpc>
                  <a:spcPct val="100000"/>
                </a:lnSpc>
                <a:spcBef>
                  <a:spcPts val="0"/>
                </a:spcBef>
              </a:pPr>
              <a:r>
                <a:rPr lang="en-US" sz="1050" b="0" dirty="0" smtClean="0">
                  <a:solidFill>
                    <a:schemeClr val="tx1"/>
                  </a:solidFill>
                </a:rPr>
                <a:t>Third Floor,</a:t>
              </a:r>
              <a:r>
                <a:rPr lang="en-US" sz="1050" b="0" baseline="0" dirty="0" smtClean="0">
                  <a:solidFill>
                    <a:schemeClr val="tx1"/>
                  </a:solidFill>
                </a:rPr>
                <a:t> Melbourne House, 46 </a:t>
              </a:r>
              <a:r>
                <a:rPr lang="en-US" sz="1050" b="0" baseline="0" dirty="0" err="1" smtClean="0">
                  <a:solidFill>
                    <a:schemeClr val="tx1"/>
                  </a:solidFill>
                </a:rPr>
                <a:t>Aldwych</a:t>
              </a:r>
              <a:r>
                <a:rPr lang="en-US" sz="1050" b="0" baseline="0" dirty="0" smtClean="0">
                  <a:solidFill>
                    <a:schemeClr val="tx1"/>
                  </a:solidFill>
                </a:rPr>
                <a:t>, London WC2B 4LL, UK</a:t>
              </a:r>
              <a:endParaRPr lang="en-US" sz="1050" b="0" dirty="0" smtClean="0">
                <a:solidFill>
                  <a:schemeClr val="tx1"/>
                </a:solidFill>
              </a:endParaRPr>
            </a:p>
            <a:p>
              <a:pPr algn="l">
                <a:lnSpc>
                  <a:spcPct val="100000"/>
                </a:lnSpc>
                <a:spcBef>
                  <a:spcPts val="0"/>
                </a:spcBef>
              </a:pPr>
              <a:r>
                <a:rPr lang="en-US" sz="1050" b="0" dirty="0" smtClean="0">
                  <a:solidFill>
                    <a:schemeClr val="tx1"/>
                  </a:solidFill>
                </a:rPr>
                <a:t>P +44</a:t>
              </a:r>
              <a:r>
                <a:rPr lang="en-US" sz="1050" b="0" baseline="0" dirty="0" smtClean="0">
                  <a:solidFill>
                    <a:schemeClr val="tx1"/>
                  </a:solidFill>
                </a:rPr>
                <a:t> (0) 203 100 6800</a:t>
              </a:r>
              <a:r>
                <a:rPr lang="en-US" sz="1050" b="0" dirty="0" smtClean="0">
                  <a:solidFill>
                    <a:schemeClr val="tx1"/>
                  </a:solidFill>
                </a:rPr>
                <a:t> </a:t>
              </a:r>
              <a:r>
                <a:rPr lang="en-US" sz="900" dirty="0" smtClean="0"/>
                <a:t>│</a:t>
              </a:r>
              <a:r>
                <a:rPr lang="en-US" sz="1050" b="0" dirty="0" smtClean="0">
                  <a:solidFill>
                    <a:schemeClr val="tx1"/>
                  </a:solidFill>
                </a:rPr>
                <a:t> F +44</a:t>
              </a:r>
              <a:r>
                <a:rPr lang="en-US" sz="1050" b="0" baseline="0" dirty="0" smtClean="0">
                  <a:solidFill>
                    <a:schemeClr val="tx1"/>
                  </a:solidFill>
                </a:rPr>
                <a:t> (0) 203 318 3069</a:t>
              </a:r>
              <a:r>
                <a:rPr lang="en-US" sz="1050" b="0" dirty="0" smtClean="0">
                  <a:solidFill>
                    <a:schemeClr val="tx1"/>
                  </a:solidFill>
                </a:rPr>
                <a:t> </a:t>
              </a:r>
              <a:r>
                <a:rPr lang="en-US" sz="900" dirty="0" smtClean="0"/>
                <a:t>│</a:t>
              </a:r>
              <a:r>
                <a:rPr lang="en-US" sz="1050" b="0" dirty="0" smtClean="0">
                  <a:solidFill>
                    <a:schemeClr val="tx1"/>
                  </a:solidFill>
                </a:rPr>
                <a:t> </a:t>
              </a:r>
              <a:r>
                <a:rPr lang="en-US" sz="1050" b="1" dirty="0" smtClean="0">
                  <a:solidFill>
                    <a:schemeClr val="tx1"/>
                  </a:solidFill>
                </a:rPr>
                <a:t>advisory.com</a:t>
              </a: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Cover: Logo">
    <p:spTree>
      <p:nvGrpSpPr>
        <p:cNvPr id="1" name=""/>
        <p:cNvGrpSpPr/>
        <p:nvPr/>
      </p:nvGrpSpPr>
      <p:grpSpPr>
        <a:xfrm>
          <a:off x="0" y="0"/>
          <a:ext cx="0" cy="0"/>
          <a:chOff x="0" y="0"/>
          <a:chExt cx="0" cy="0"/>
        </a:xfrm>
      </p:grpSpPr>
      <p:cxnSp>
        <p:nvCxnSpPr>
          <p:cNvPr id="21" name="Straight Connector 20"/>
          <p:cNvCxnSpPr/>
          <p:nvPr userDrawn="1"/>
        </p:nvCxnSpPr>
        <p:spPr bwMode="gray">
          <a:xfrm>
            <a:off x="627373" y="9396963"/>
            <a:ext cx="6802611" cy="0"/>
          </a:xfrm>
          <a:prstGeom prst="line">
            <a:avLst/>
          </a:prstGeom>
          <a:noFill/>
          <a:ln w="12700" cap="flat" cmpd="sng" algn="ctr">
            <a:solidFill>
              <a:schemeClr val="accent4"/>
            </a:solidFill>
            <a:prstDash val="solid"/>
            <a:miter lim="800000"/>
          </a:ln>
          <a:effectLst/>
        </p:spPr>
      </p:cxnSp>
      <p:pic>
        <p:nvPicPr>
          <p:cNvPr id="34" name="Picture 33"/>
          <p:cNvPicPr/>
          <p:nvPr userDrawn="1"/>
        </p:nvPicPr>
        <p:blipFill>
          <a:blip r:embed="rId2">
            <a:extLst>
              <a:ext uri="{28A0092B-C50C-407E-A947-70E740481C1C}">
                <a14:useLocalDpi xmlns:a14="http://schemas.microsoft.com/office/drawing/2010/main" val="0"/>
              </a:ext>
            </a:extLst>
          </a:blip>
          <a:stretch>
            <a:fillRect/>
          </a:stretch>
        </p:blipFill>
        <p:spPr bwMode="gray">
          <a:xfrm>
            <a:off x="626169" y="682841"/>
            <a:ext cx="1549400" cy="431800"/>
          </a:xfrm>
          <a:prstGeom prst="rect">
            <a:avLst/>
          </a:prstGeom>
        </p:spPr>
      </p:pic>
      <p:sp>
        <p:nvSpPr>
          <p:cNvPr id="41" name="Title 1"/>
          <p:cNvSpPr>
            <a:spLocks noGrp="1"/>
          </p:cNvSpPr>
          <p:nvPr userDrawn="1">
            <p:ph type="title" hasCustomPrompt="1"/>
          </p:nvPr>
        </p:nvSpPr>
        <p:spPr bwMode="gray">
          <a:xfrm>
            <a:off x="1095375" y="3885112"/>
            <a:ext cx="5872163" cy="1077218"/>
          </a:xfrm>
        </p:spPr>
        <p:txBody>
          <a:bodyPr/>
          <a:lstStyle>
            <a:lvl1pPr>
              <a:defRPr sz="3500">
                <a:solidFill>
                  <a:schemeClr val="tx1"/>
                </a:solidFill>
              </a:defRPr>
            </a:lvl1pPr>
          </a:lstStyle>
          <a:p>
            <a:r>
              <a:rPr lang="en-US" dirty="0" smtClean="0"/>
              <a:t>Document Title – Arial 35pt Regular with Red Highlight</a:t>
            </a:r>
          </a:p>
        </p:txBody>
      </p:sp>
      <p:sp>
        <p:nvSpPr>
          <p:cNvPr id="42" name="Text Placeholder 3"/>
          <p:cNvSpPr>
            <a:spLocks noGrp="1"/>
          </p:cNvSpPr>
          <p:nvPr userDrawn="1">
            <p:ph type="body" sz="quarter" idx="53" hasCustomPrompt="1"/>
          </p:nvPr>
        </p:nvSpPr>
        <p:spPr bwMode="gray">
          <a:xfrm>
            <a:off x="1095375" y="5174418"/>
            <a:ext cx="5872163" cy="230832"/>
          </a:xfrm>
        </p:spPr>
        <p:txBody>
          <a:bodyPr/>
          <a:lstStyle>
            <a:lvl1pPr marL="0" indent="0">
              <a:spcBef>
                <a:spcPts val="0"/>
              </a:spcBef>
              <a:buNone/>
              <a:defRPr sz="1500"/>
            </a:lvl1pPr>
            <a:lvl2pPr marL="112713" indent="0">
              <a:spcBef>
                <a:spcPts val="0"/>
              </a:spcBef>
              <a:buNone/>
              <a:defRPr sz="1200"/>
            </a:lvl2pPr>
            <a:lvl3pPr marL="230187" indent="0">
              <a:spcBef>
                <a:spcPts val="0"/>
              </a:spcBef>
              <a:buNone/>
              <a:defRPr sz="1200"/>
            </a:lvl3pPr>
            <a:lvl4pPr marL="342900" indent="0">
              <a:spcBef>
                <a:spcPts val="0"/>
              </a:spcBef>
              <a:buNone/>
              <a:defRPr sz="1200"/>
            </a:lvl4pPr>
            <a:lvl5pPr marL="458787" indent="0">
              <a:spcBef>
                <a:spcPts val="0"/>
              </a:spcBef>
              <a:buNone/>
              <a:defRPr sz="1200"/>
            </a:lvl5pPr>
          </a:lstStyle>
          <a:p>
            <a:pPr lvl="0"/>
            <a:r>
              <a:rPr lang="en-US" dirty="0" smtClean="0"/>
              <a:t>Document subtitle – Arial 15pt regular, use sentence case</a:t>
            </a:r>
          </a:p>
        </p:txBody>
      </p:sp>
      <p:sp>
        <p:nvSpPr>
          <p:cNvPr id="48" name="Text Placeholder 4"/>
          <p:cNvSpPr>
            <a:spLocks noGrp="1"/>
          </p:cNvSpPr>
          <p:nvPr userDrawn="1">
            <p:ph type="body" sz="quarter" idx="58" hasCustomPrompt="1"/>
          </p:nvPr>
        </p:nvSpPr>
        <p:spPr bwMode="gray">
          <a:xfrm>
            <a:off x="1102099" y="7008210"/>
            <a:ext cx="3200400" cy="153888"/>
          </a:xfrm>
        </p:spPr>
        <p:txBody>
          <a:bodyPr wrap="square" anchor="b" anchorCtr="0">
            <a:spAutoFit/>
          </a:bodyPr>
          <a:lstStyle>
            <a:lvl1pPr marL="0" indent="0">
              <a:spcBef>
                <a:spcPts val="0"/>
              </a:spcBef>
              <a:buNone/>
              <a:defRPr sz="10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Insert instructional header (i.e., Look inside for)</a:t>
            </a:r>
            <a:endParaRPr lang="en-US" dirty="0"/>
          </a:p>
        </p:txBody>
      </p:sp>
      <p:sp>
        <p:nvSpPr>
          <p:cNvPr id="7" name="Text Placeholder 6"/>
          <p:cNvSpPr>
            <a:spLocks noGrp="1"/>
          </p:cNvSpPr>
          <p:nvPr userDrawn="1">
            <p:ph type="body" sz="quarter" idx="59" hasCustomPrompt="1"/>
          </p:nvPr>
        </p:nvSpPr>
        <p:spPr bwMode="gray">
          <a:xfrm>
            <a:off x="1102099" y="7274662"/>
            <a:ext cx="4343400" cy="1179810"/>
          </a:xfrm>
        </p:spPr>
        <p:txBody>
          <a:body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pic>
        <p:nvPicPr>
          <p:cNvPr id="36" name="Picture 3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623848" y="9611778"/>
            <a:ext cx="2757005" cy="119207"/>
          </a:xfrm>
          <a:prstGeom prst="rect">
            <a:avLst/>
          </a:prstGeom>
        </p:spPr>
      </p:pic>
      <p:pic>
        <p:nvPicPr>
          <p:cNvPr id="37" name="Picture 3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4779168" y="9534848"/>
            <a:ext cx="2660340" cy="239132"/>
          </a:xfrm>
          <a:prstGeom prst="rect">
            <a:avLst/>
          </a:prstGeom>
        </p:spPr>
      </p:pic>
      <p:cxnSp>
        <p:nvCxnSpPr>
          <p:cNvPr id="15" name="Straight Connector 14"/>
          <p:cNvCxnSpPr/>
          <p:nvPr userDrawn="1"/>
        </p:nvCxnSpPr>
        <p:spPr bwMode="gray">
          <a:xfrm>
            <a:off x="1095375" y="6047030"/>
            <a:ext cx="5872163" cy="0"/>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93807301"/>
      </p:ext>
    </p:extLst>
  </p:cSld>
  <p:clrMapOvr>
    <a:masterClrMapping/>
  </p:clrMapOvr>
  <p:extLst mod="1">
    <p:ext uri="{DCECCB84-F9BA-43D5-87BE-67443E8EF086}">
      <p15:sldGuideLst xmlns:p15="http://schemas.microsoft.com/office/powerpoint/2012/main">
        <p15:guide id="1" orient="horz" pos="3126">
          <p15:clr>
            <a:srgbClr val="FBAE40"/>
          </p15:clr>
        </p15:guide>
        <p15:guide id="2" pos="690">
          <p15:clr>
            <a:srgbClr val="FBAE40"/>
          </p15:clr>
        </p15:guide>
        <p15:guide id="3" orient="horz" pos="3258">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Research Cover: Lock-up">
    <p:spTree>
      <p:nvGrpSpPr>
        <p:cNvPr id="1" name=""/>
        <p:cNvGrpSpPr/>
        <p:nvPr/>
      </p:nvGrpSpPr>
      <p:grpSpPr>
        <a:xfrm>
          <a:off x="0" y="0"/>
          <a:ext cx="0" cy="0"/>
          <a:chOff x="0" y="0"/>
          <a:chExt cx="0" cy="0"/>
        </a:xfrm>
      </p:grpSpPr>
      <p:cxnSp>
        <p:nvCxnSpPr>
          <p:cNvPr id="21" name="Straight Connector 20"/>
          <p:cNvCxnSpPr/>
          <p:nvPr userDrawn="1"/>
        </p:nvCxnSpPr>
        <p:spPr bwMode="gray">
          <a:xfrm>
            <a:off x="627373" y="9396963"/>
            <a:ext cx="6802611" cy="0"/>
          </a:xfrm>
          <a:prstGeom prst="line">
            <a:avLst/>
          </a:prstGeom>
          <a:noFill/>
          <a:ln w="12700" cap="flat" cmpd="sng" algn="ctr">
            <a:solidFill>
              <a:schemeClr val="accent4"/>
            </a:solidFill>
            <a:prstDash val="solid"/>
            <a:miter lim="800000"/>
          </a:ln>
          <a:effectLst/>
        </p:spPr>
      </p:cxnSp>
      <p:cxnSp>
        <p:nvCxnSpPr>
          <p:cNvPr id="33" name="Straight Connector 32"/>
          <p:cNvCxnSpPr/>
          <p:nvPr userDrawn="1"/>
        </p:nvCxnSpPr>
        <p:spPr bwMode="gray">
          <a:xfrm>
            <a:off x="2333050" y="682524"/>
            <a:ext cx="0" cy="432435"/>
          </a:xfrm>
          <a:prstGeom prst="line">
            <a:avLst/>
          </a:prstGeom>
          <a:ln w="6350">
            <a:solidFill>
              <a:schemeClr val="accent4"/>
            </a:solidFill>
            <a:miter lim="800000"/>
          </a:ln>
        </p:spPr>
        <p:style>
          <a:lnRef idx="1">
            <a:schemeClr val="accent1"/>
          </a:lnRef>
          <a:fillRef idx="0">
            <a:schemeClr val="accent1"/>
          </a:fillRef>
          <a:effectRef idx="0">
            <a:schemeClr val="accent1"/>
          </a:effectRef>
          <a:fontRef idx="minor">
            <a:schemeClr val="tx1"/>
          </a:fontRef>
        </p:style>
      </p:cxnSp>
      <p:pic>
        <p:nvPicPr>
          <p:cNvPr id="34" name="Picture 33"/>
          <p:cNvPicPr/>
          <p:nvPr userDrawn="1"/>
        </p:nvPicPr>
        <p:blipFill>
          <a:blip r:embed="rId2">
            <a:extLst>
              <a:ext uri="{28A0092B-C50C-407E-A947-70E740481C1C}">
                <a14:useLocalDpi xmlns:a14="http://schemas.microsoft.com/office/drawing/2010/main" val="0"/>
              </a:ext>
            </a:extLst>
          </a:blip>
          <a:stretch>
            <a:fillRect/>
          </a:stretch>
        </p:blipFill>
        <p:spPr bwMode="gray">
          <a:xfrm>
            <a:off x="626169" y="682841"/>
            <a:ext cx="1549400" cy="431800"/>
          </a:xfrm>
          <a:prstGeom prst="rect">
            <a:avLst/>
          </a:prstGeom>
        </p:spPr>
      </p:pic>
      <p:sp>
        <p:nvSpPr>
          <p:cNvPr id="41" name="Title 1"/>
          <p:cNvSpPr>
            <a:spLocks noGrp="1"/>
          </p:cNvSpPr>
          <p:nvPr userDrawn="1">
            <p:ph type="title" hasCustomPrompt="1"/>
          </p:nvPr>
        </p:nvSpPr>
        <p:spPr bwMode="gray">
          <a:xfrm>
            <a:off x="1095375" y="3885112"/>
            <a:ext cx="5872163" cy="1077218"/>
          </a:xfrm>
        </p:spPr>
        <p:txBody>
          <a:bodyPr/>
          <a:lstStyle>
            <a:lvl1pPr>
              <a:defRPr sz="3500">
                <a:solidFill>
                  <a:schemeClr val="tx1"/>
                </a:solidFill>
              </a:defRPr>
            </a:lvl1pPr>
          </a:lstStyle>
          <a:p>
            <a:r>
              <a:rPr lang="en-US" dirty="0" smtClean="0"/>
              <a:t>Document Title – Arial 35pt Regular with Red Highlight</a:t>
            </a:r>
          </a:p>
        </p:txBody>
      </p:sp>
      <p:sp>
        <p:nvSpPr>
          <p:cNvPr id="42" name="Text Placeholder 3"/>
          <p:cNvSpPr>
            <a:spLocks noGrp="1"/>
          </p:cNvSpPr>
          <p:nvPr userDrawn="1">
            <p:ph type="body" sz="quarter" idx="53" hasCustomPrompt="1"/>
          </p:nvPr>
        </p:nvSpPr>
        <p:spPr bwMode="gray">
          <a:xfrm>
            <a:off x="1095375" y="5174418"/>
            <a:ext cx="5872163" cy="230832"/>
          </a:xfrm>
        </p:spPr>
        <p:txBody>
          <a:bodyPr/>
          <a:lstStyle>
            <a:lvl1pPr marL="0" indent="0">
              <a:spcBef>
                <a:spcPts val="0"/>
              </a:spcBef>
              <a:buNone/>
              <a:defRPr sz="1500"/>
            </a:lvl1pPr>
            <a:lvl2pPr marL="112713" indent="0">
              <a:spcBef>
                <a:spcPts val="0"/>
              </a:spcBef>
              <a:buNone/>
              <a:defRPr sz="1200"/>
            </a:lvl2pPr>
            <a:lvl3pPr marL="230187" indent="0">
              <a:spcBef>
                <a:spcPts val="0"/>
              </a:spcBef>
              <a:buNone/>
              <a:defRPr sz="1200"/>
            </a:lvl3pPr>
            <a:lvl4pPr marL="342900" indent="0">
              <a:spcBef>
                <a:spcPts val="0"/>
              </a:spcBef>
              <a:buNone/>
              <a:defRPr sz="1200"/>
            </a:lvl4pPr>
            <a:lvl5pPr marL="458787" indent="0">
              <a:spcBef>
                <a:spcPts val="0"/>
              </a:spcBef>
              <a:buNone/>
              <a:defRPr sz="1200"/>
            </a:lvl5pPr>
          </a:lstStyle>
          <a:p>
            <a:pPr lvl="0"/>
            <a:r>
              <a:rPr lang="en-US" dirty="0" smtClean="0"/>
              <a:t>Document subtitle – Arial 15pt regular, use sentence case</a:t>
            </a:r>
          </a:p>
        </p:txBody>
      </p:sp>
      <p:pic>
        <p:nvPicPr>
          <p:cNvPr id="36" name="Picture 3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623848" y="9611778"/>
            <a:ext cx="2757005" cy="119207"/>
          </a:xfrm>
          <a:prstGeom prst="rect">
            <a:avLst/>
          </a:prstGeom>
        </p:spPr>
      </p:pic>
      <p:pic>
        <p:nvPicPr>
          <p:cNvPr id="37" name="Picture 3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4779168" y="9534848"/>
            <a:ext cx="2660340" cy="239132"/>
          </a:xfrm>
          <a:prstGeom prst="rect">
            <a:avLst/>
          </a:prstGeom>
        </p:spPr>
      </p:pic>
      <p:cxnSp>
        <p:nvCxnSpPr>
          <p:cNvPr id="19" name="Straight Connector 18"/>
          <p:cNvCxnSpPr/>
          <p:nvPr userDrawn="1"/>
        </p:nvCxnSpPr>
        <p:spPr bwMode="gray">
          <a:xfrm>
            <a:off x="1095375" y="6043352"/>
            <a:ext cx="5869782" cy="0"/>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0" name="Text Placeholder 3"/>
          <p:cNvSpPr>
            <a:spLocks noGrp="1"/>
          </p:cNvSpPr>
          <p:nvPr>
            <p:ph type="body" sz="quarter" idx="61" hasCustomPrompt="1"/>
          </p:nvPr>
        </p:nvSpPr>
        <p:spPr bwMode="gray">
          <a:xfrm>
            <a:off x="4718114" y="6043352"/>
            <a:ext cx="2249424" cy="227755"/>
          </a:xfrm>
          <a:solidFill>
            <a:schemeClr val="accent4"/>
          </a:solidFill>
        </p:spPr>
        <p:txBody>
          <a:bodyPr wrap="square" lIns="0" tIns="36576" rIns="0" bIns="36576" anchor="ctr" anchorCtr="0">
            <a:noAutofit/>
          </a:bodyPr>
          <a:lstStyle>
            <a:lvl1pPr marL="0" indent="0" algn="ctr">
              <a:buNone/>
              <a:defRPr cap="all" baseline="0">
                <a:solidFill>
                  <a:schemeClr val="bg1"/>
                </a:solidFill>
              </a:defRPr>
            </a:lvl1pPr>
            <a:lvl2pPr marL="112713" indent="0">
              <a:buNone/>
              <a:defRPr/>
            </a:lvl2pPr>
            <a:lvl3pPr marL="230187" indent="0">
              <a:buNone/>
              <a:defRPr/>
            </a:lvl3pPr>
            <a:lvl4pPr marL="342900" indent="0">
              <a:buNone/>
              <a:defRPr/>
            </a:lvl4pPr>
            <a:lvl5pPr marL="458787" indent="0">
              <a:buNone/>
              <a:defRPr/>
            </a:lvl5pPr>
          </a:lstStyle>
          <a:p>
            <a:pPr lvl="0"/>
            <a:r>
              <a:rPr lang="en-US" dirty="0" smtClean="0"/>
              <a:t>Insert editorial Label</a:t>
            </a:r>
            <a:endParaRPr lang="en-US" dirty="0"/>
          </a:p>
        </p:txBody>
      </p:sp>
      <p:sp>
        <p:nvSpPr>
          <p:cNvPr id="22" name="Text Placeholder 4"/>
          <p:cNvSpPr>
            <a:spLocks noGrp="1"/>
          </p:cNvSpPr>
          <p:nvPr>
            <p:ph type="body" sz="quarter" idx="57" hasCustomPrompt="1"/>
          </p:nvPr>
        </p:nvSpPr>
        <p:spPr bwMode="gray">
          <a:xfrm>
            <a:off x="2465384" y="683857"/>
            <a:ext cx="2286000" cy="429768"/>
          </a:xfrm>
        </p:spPr>
        <p:txBody>
          <a:bodyPr anchor="ctr" anchorCtr="0">
            <a:noAutofit/>
          </a:bodyPr>
          <a:lstStyle>
            <a:lvl1pPr marL="0" indent="0">
              <a:spcBef>
                <a:spcPts val="0"/>
              </a:spcBef>
              <a:buNone/>
              <a:defRPr sz="1150"/>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Program Name Appears Here Identically to Official Lock-up</a:t>
            </a:r>
          </a:p>
        </p:txBody>
      </p:sp>
      <p:sp>
        <p:nvSpPr>
          <p:cNvPr id="23" name="Text Placeholder 4"/>
          <p:cNvSpPr>
            <a:spLocks noGrp="1"/>
          </p:cNvSpPr>
          <p:nvPr>
            <p:ph type="body" sz="quarter" idx="58" hasCustomPrompt="1"/>
          </p:nvPr>
        </p:nvSpPr>
        <p:spPr bwMode="gray">
          <a:xfrm>
            <a:off x="1102099" y="7008210"/>
            <a:ext cx="3200400" cy="153888"/>
          </a:xfrm>
        </p:spPr>
        <p:txBody>
          <a:bodyPr wrap="square" anchor="b" anchorCtr="0">
            <a:spAutoFit/>
          </a:bodyPr>
          <a:lstStyle>
            <a:lvl1pPr marL="0" indent="0">
              <a:spcBef>
                <a:spcPts val="0"/>
              </a:spcBef>
              <a:buNone/>
              <a:defRPr sz="10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Insert instructional header (i.e., Look inside for)</a:t>
            </a:r>
            <a:endParaRPr lang="en-US" dirty="0"/>
          </a:p>
        </p:txBody>
      </p:sp>
      <p:sp>
        <p:nvSpPr>
          <p:cNvPr id="24" name="Text Placeholder 6"/>
          <p:cNvSpPr>
            <a:spLocks noGrp="1"/>
          </p:cNvSpPr>
          <p:nvPr>
            <p:ph type="body" sz="quarter" idx="59" hasCustomPrompt="1"/>
          </p:nvPr>
        </p:nvSpPr>
        <p:spPr bwMode="gray">
          <a:xfrm>
            <a:off x="1097995" y="7274662"/>
            <a:ext cx="4343400" cy="1179810"/>
          </a:xfrm>
        </p:spPr>
        <p:txBody>
          <a:body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25" name="Text Placeholder 1"/>
          <p:cNvSpPr txBox="1">
            <a:spLocks/>
          </p:cNvSpPr>
          <p:nvPr userDrawn="1"/>
        </p:nvSpPr>
        <p:spPr bwMode="gray">
          <a:xfrm>
            <a:off x="7909621" y="6059023"/>
            <a:ext cx="2678275" cy="2206149"/>
          </a:xfrm>
          <a:prstGeom prst="rect">
            <a:avLst/>
          </a:prstGeom>
          <a:solidFill>
            <a:srgbClr val="009900"/>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endParaRPr>
          </a:p>
        </p:txBody>
      </p:sp>
      <p:sp>
        <p:nvSpPr>
          <p:cNvPr id="26" name="TextBox 25"/>
          <p:cNvSpPr txBox="1"/>
          <p:nvPr userDrawn="1"/>
        </p:nvSpPr>
        <p:spPr bwMode="gray">
          <a:xfrm>
            <a:off x="7993208" y="6115037"/>
            <a:ext cx="2121352" cy="400110"/>
          </a:xfrm>
          <a:prstGeom prst="rect">
            <a:avLst/>
          </a:prstGeom>
          <a:noFill/>
        </p:spPr>
        <p:txBody>
          <a:bodyPr wrap="square" lIns="0" tIns="0" rIns="0" bIns="0" rtlCol="0">
            <a:spAutoFit/>
          </a:bodyPr>
          <a:lstStyle/>
          <a:p>
            <a:pPr>
              <a:spcBef>
                <a:spcPts val="500"/>
              </a:spcBef>
            </a:pPr>
            <a:r>
              <a:rPr lang="en-US" sz="1300" b="1" dirty="0" smtClean="0">
                <a:solidFill>
                  <a:schemeClr val="bg1"/>
                </a:solidFill>
              </a:rPr>
              <a:t>Approved Taxonomy for Research Editorial Labels</a:t>
            </a:r>
          </a:p>
        </p:txBody>
      </p:sp>
      <p:sp>
        <p:nvSpPr>
          <p:cNvPr id="27" name="TextBox 26"/>
          <p:cNvSpPr txBox="1"/>
          <p:nvPr userDrawn="1"/>
        </p:nvSpPr>
        <p:spPr bwMode="gray">
          <a:xfrm>
            <a:off x="7993209" y="6707422"/>
            <a:ext cx="1480558" cy="169277"/>
          </a:xfrm>
          <a:prstGeom prst="rect">
            <a:avLst/>
          </a:prstGeom>
          <a:noFill/>
        </p:spPr>
        <p:txBody>
          <a:bodyPr wrap="square" lIns="0" tIns="0" rIns="0" bIns="0" rtlCol="0">
            <a:spAutoFit/>
          </a:bodyPr>
          <a:lstStyle/>
          <a:p>
            <a:pPr>
              <a:spcBef>
                <a:spcPts val="500"/>
              </a:spcBef>
            </a:pPr>
            <a:r>
              <a:rPr lang="en-US" sz="1100" b="1" dirty="0" smtClean="0">
                <a:solidFill>
                  <a:schemeClr val="bg1"/>
                </a:solidFill>
              </a:rPr>
              <a:t>Research Report</a:t>
            </a:r>
            <a:endParaRPr lang="en-US" sz="1100" b="1" i="1" dirty="0">
              <a:solidFill>
                <a:schemeClr val="bg1"/>
              </a:solidFill>
            </a:endParaRPr>
          </a:p>
        </p:txBody>
      </p:sp>
      <p:sp>
        <p:nvSpPr>
          <p:cNvPr id="28" name="TextBox 27"/>
          <p:cNvSpPr txBox="1"/>
          <p:nvPr userDrawn="1"/>
        </p:nvSpPr>
        <p:spPr bwMode="gray">
          <a:xfrm>
            <a:off x="7993208" y="7284982"/>
            <a:ext cx="1739455" cy="169277"/>
          </a:xfrm>
          <a:prstGeom prst="rect">
            <a:avLst/>
          </a:prstGeom>
          <a:noFill/>
        </p:spPr>
        <p:txBody>
          <a:bodyPr wrap="square" lIns="0" tIns="0" rIns="0" bIns="0" rtlCol="0">
            <a:spAutoFit/>
          </a:bodyPr>
          <a:lstStyle/>
          <a:p>
            <a:pPr>
              <a:spcBef>
                <a:spcPts val="500"/>
              </a:spcBef>
            </a:pPr>
            <a:r>
              <a:rPr lang="en-US" sz="1100" b="1" dirty="0" smtClean="0">
                <a:solidFill>
                  <a:schemeClr val="bg1"/>
                </a:solidFill>
              </a:rPr>
              <a:t>Implementation Resource</a:t>
            </a:r>
            <a:endParaRPr lang="en-US" sz="1100" b="1" i="1" dirty="0">
              <a:solidFill>
                <a:schemeClr val="bg1"/>
              </a:solidFill>
            </a:endParaRPr>
          </a:p>
        </p:txBody>
      </p:sp>
      <p:sp>
        <p:nvSpPr>
          <p:cNvPr id="29" name="TextBox 28"/>
          <p:cNvSpPr txBox="1"/>
          <p:nvPr userDrawn="1"/>
        </p:nvSpPr>
        <p:spPr bwMode="gray">
          <a:xfrm>
            <a:off x="7993209" y="6877608"/>
            <a:ext cx="2008396" cy="276999"/>
          </a:xfrm>
          <a:prstGeom prst="rect">
            <a:avLst/>
          </a:prstGeom>
          <a:noFill/>
        </p:spPr>
        <p:txBody>
          <a:bodyPr wrap="square" lIns="0" tIns="0" rIns="0" bIns="0" rtlCol="0">
            <a:spAutoFit/>
          </a:bodyPr>
          <a:lstStyle/>
          <a:p>
            <a:pPr>
              <a:spcBef>
                <a:spcPts val="500"/>
              </a:spcBef>
            </a:pPr>
            <a:r>
              <a:rPr lang="en-US" sz="900" i="1" dirty="0" smtClean="0">
                <a:solidFill>
                  <a:schemeClr val="bg1"/>
                </a:solidFill>
              </a:rPr>
              <a:t>This label replaces the previous terms “study” and “white paper.”</a:t>
            </a:r>
            <a:endParaRPr lang="en-US" sz="900" b="1" i="1" dirty="0">
              <a:solidFill>
                <a:schemeClr val="bg1"/>
              </a:solidFill>
            </a:endParaRPr>
          </a:p>
        </p:txBody>
      </p:sp>
      <p:sp>
        <p:nvSpPr>
          <p:cNvPr id="30" name="TextBox 29"/>
          <p:cNvSpPr txBox="1"/>
          <p:nvPr userDrawn="1"/>
        </p:nvSpPr>
        <p:spPr bwMode="gray">
          <a:xfrm>
            <a:off x="7993208" y="7456396"/>
            <a:ext cx="2514005" cy="692497"/>
          </a:xfrm>
          <a:prstGeom prst="rect">
            <a:avLst/>
          </a:prstGeom>
          <a:noFill/>
        </p:spPr>
        <p:txBody>
          <a:bodyPr wrap="square" lIns="0" tIns="0" rIns="0" bIns="0" rtlCol="0">
            <a:spAutoFit/>
          </a:bodyPr>
          <a:lstStyle/>
          <a:p>
            <a:pPr>
              <a:spcBef>
                <a:spcPts val="500"/>
              </a:spcBef>
            </a:pPr>
            <a:r>
              <a:rPr lang="en-US" sz="900" i="1" dirty="0" smtClean="0">
                <a:solidFill>
                  <a:schemeClr val="bg1"/>
                </a:solidFill>
              </a:rPr>
              <a:t>This label is the overarching category for toolkits, user guides, benchmarks, audits, etc. The terms previously listed (toolkits, etc.) can be used in the publication title, subtitle, or description, but will always be labeled as Implementation Resources.</a:t>
            </a:r>
            <a:endParaRPr lang="en-US" sz="900" b="1" i="1" dirty="0">
              <a:solidFill>
                <a:schemeClr val="bg1"/>
              </a:solidFill>
            </a:endParaRPr>
          </a:p>
        </p:txBody>
      </p:sp>
      <p:sp>
        <p:nvSpPr>
          <p:cNvPr id="31" name="TextBox 30"/>
          <p:cNvSpPr txBox="1"/>
          <p:nvPr userDrawn="1"/>
        </p:nvSpPr>
        <p:spPr bwMode="gray">
          <a:xfrm>
            <a:off x="7993207" y="3133494"/>
            <a:ext cx="2514005" cy="1923604"/>
          </a:xfrm>
          <a:prstGeom prst="rect">
            <a:avLst/>
          </a:prstGeom>
          <a:noFill/>
        </p:spPr>
        <p:txBody>
          <a:bodyPr wrap="square" lIns="0" tIns="0" rIns="0" bIns="0" rtlCol="0">
            <a:spAutoFit/>
          </a:bodyPr>
          <a:lstStyle/>
          <a:p>
            <a:pPr>
              <a:spcBef>
                <a:spcPts val="500"/>
              </a:spcBef>
            </a:pPr>
            <a:r>
              <a:rPr lang="en-US" sz="2500" dirty="0" smtClean="0"/>
              <a:t>This</a:t>
            </a:r>
            <a:r>
              <a:rPr lang="en-US" sz="2500" baseline="0" dirty="0" smtClean="0"/>
              <a:t> cover</a:t>
            </a:r>
            <a:br>
              <a:rPr lang="en-US" sz="2500" baseline="0" dirty="0" smtClean="0"/>
            </a:br>
            <a:r>
              <a:rPr lang="en-US" sz="2500" baseline="0" dirty="0" smtClean="0"/>
              <a:t>option is strictly for </a:t>
            </a:r>
            <a:r>
              <a:rPr lang="en-US" sz="2500" b="1" baseline="0" dirty="0" smtClean="0"/>
              <a:t>Advisory Board Research </a:t>
            </a:r>
            <a:r>
              <a:rPr lang="en-US" sz="2500" baseline="0" dirty="0" smtClean="0"/>
              <a:t>usage only.</a:t>
            </a:r>
            <a:endParaRPr lang="en-US" sz="2500" dirty="0" smtClean="0"/>
          </a:p>
        </p:txBody>
      </p:sp>
    </p:spTree>
    <p:extLst>
      <p:ext uri="{BB962C8B-B14F-4D97-AF65-F5344CB8AC3E}">
        <p14:creationId xmlns:p14="http://schemas.microsoft.com/office/powerpoint/2010/main" val="2538483028"/>
      </p:ext>
    </p:extLst>
  </p:cSld>
  <p:clrMapOvr>
    <a:masterClrMapping/>
  </p:clrMapOvr>
  <p:extLst mod="1">
    <p:ext uri="{DCECCB84-F9BA-43D5-87BE-67443E8EF086}">
      <p15:sldGuideLst xmlns:p15="http://schemas.microsoft.com/office/powerpoint/2012/main">
        <p15:guide id="1" orient="horz" pos="3126">
          <p15:clr>
            <a:srgbClr val="FBAE40"/>
          </p15:clr>
        </p15:guide>
        <p15:guide id="2" pos="690">
          <p15:clr>
            <a:srgbClr val="FBAE40"/>
          </p15:clr>
        </p15:guide>
        <p15:guide id="3" orient="horz" pos="3258">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Research Cover: Logo">
    <p:spTree>
      <p:nvGrpSpPr>
        <p:cNvPr id="1" name=""/>
        <p:cNvGrpSpPr/>
        <p:nvPr/>
      </p:nvGrpSpPr>
      <p:grpSpPr>
        <a:xfrm>
          <a:off x="0" y="0"/>
          <a:ext cx="0" cy="0"/>
          <a:chOff x="0" y="0"/>
          <a:chExt cx="0" cy="0"/>
        </a:xfrm>
      </p:grpSpPr>
      <p:cxnSp>
        <p:nvCxnSpPr>
          <p:cNvPr id="21" name="Straight Connector 20"/>
          <p:cNvCxnSpPr/>
          <p:nvPr userDrawn="1"/>
        </p:nvCxnSpPr>
        <p:spPr bwMode="gray">
          <a:xfrm>
            <a:off x="627373" y="9396963"/>
            <a:ext cx="6802611" cy="0"/>
          </a:xfrm>
          <a:prstGeom prst="line">
            <a:avLst/>
          </a:prstGeom>
          <a:noFill/>
          <a:ln w="12700" cap="flat" cmpd="sng" algn="ctr">
            <a:solidFill>
              <a:schemeClr val="accent4"/>
            </a:solidFill>
            <a:prstDash val="solid"/>
            <a:miter lim="800000"/>
          </a:ln>
          <a:effectLst/>
        </p:spPr>
      </p:cxnSp>
      <p:pic>
        <p:nvPicPr>
          <p:cNvPr id="34" name="Picture 33"/>
          <p:cNvPicPr/>
          <p:nvPr userDrawn="1"/>
        </p:nvPicPr>
        <p:blipFill>
          <a:blip r:embed="rId2">
            <a:extLst>
              <a:ext uri="{28A0092B-C50C-407E-A947-70E740481C1C}">
                <a14:useLocalDpi xmlns:a14="http://schemas.microsoft.com/office/drawing/2010/main" val="0"/>
              </a:ext>
            </a:extLst>
          </a:blip>
          <a:stretch>
            <a:fillRect/>
          </a:stretch>
        </p:blipFill>
        <p:spPr bwMode="gray">
          <a:xfrm>
            <a:off x="626169" y="682841"/>
            <a:ext cx="1549400" cy="431800"/>
          </a:xfrm>
          <a:prstGeom prst="rect">
            <a:avLst/>
          </a:prstGeom>
        </p:spPr>
      </p:pic>
      <p:sp>
        <p:nvSpPr>
          <p:cNvPr id="41" name="Title 1"/>
          <p:cNvSpPr>
            <a:spLocks noGrp="1"/>
          </p:cNvSpPr>
          <p:nvPr userDrawn="1">
            <p:ph type="title" hasCustomPrompt="1"/>
          </p:nvPr>
        </p:nvSpPr>
        <p:spPr bwMode="gray">
          <a:xfrm>
            <a:off x="1095375" y="3885112"/>
            <a:ext cx="5872163" cy="1077218"/>
          </a:xfrm>
        </p:spPr>
        <p:txBody>
          <a:bodyPr/>
          <a:lstStyle>
            <a:lvl1pPr>
              <a:defRPr sz="3500">
                <a:solidFill>
                  <a:schemeClr val="tx1"/>
                </a:solidFill>
              </a:defRPr>
            </a:lvl1pPr>
          </a:lstStyle>
          <a:p>
            <a:r>
              <a:rPr lang="en-US" dirty="0" smtClean="0"/>
              <a:t>Document Title – Arial 35pt Regular with Red Highlight</a:t>
            </a:r>
          </a:p>
        </p:txBody>
      </p:sp>
      <p:sp>
        <p:nvSpPr>
          <p:cNvPr id="42" name="Text Placeholder 3"/>
          <p:cNvSpPr>
            <a:spLocks noGrp="1"/>
          </p:cNvSpPr>
          <p:nvPr userDrawn="1">
            <p:ph type="body" sz="quarter" idx="53" hasCustomPrompt="1"/>
          </p:nvPr>
        </p:nvSpPr>
        <p:spPr bwMode="gray">
          <a:xfrm>
            <a:off x="1095375" y="5174418"/>
            <a:ext cx="5872163" cy="230832"/>
          </a:xfrm>
        </p:spPr>
        <p:txBody>
          <a:bodyPr/>
          <a:lstStyle>
            <a:lvl1pPr marL="0" indent="0">
              <a:spcBef>
                <a:spcPts val="0"/>
              </a:spcBef>
              <a:buNone/>
              <a:defRPr sz="1500"/>
            </a:lvl1pPr>
            <a:lvl2pPr marL="112713" indent="0">
              <a:spcBef>
                <a:spcPts val="0"/>
              </a:spcBef>
              <a:buNone/>
              <a:defRPr sz="1200"/>
            </a:lvl2pPr>
            <a:lvl3pPr marL="230187" indent="0">
              <a:spcBef>
                <a:spcPts val="0"/>
              </a:spcBef>
              <a:buNone/>
              <a:defRPr sz="1200"/>
            </a:lvl3pPr>
            <a:lvl4pPr marL="342900" indent="0">
              <a:spcBef>
                <a:spcPts val="0"/>
              </a:spcBef>
              <a:buNone/>
              <a:defRPr sz="1200"/>
            </a:lvl4pPr>
            <a:lvl5pPr marL="458787" indent="0">
              <a:spcBef>
                <a:spcPts val="0"/>
              </a:spcBef>
              <a:buNone/>
              <a:defRPr sz="1200"/>
            </a:lvl5pPr>
          </a:lstStyle>
          <a:p>
            <a:pPr lvl="0"/>
            <a:r>
              <a:rPr lang="en-US" dirty="0" smtClean="0"/>
              <a:t>Document subtitle – Arial 15pt regular, use sentence case</a:t>
            </a:r>
          </a:p>
        </p:txBody>
      </p:sp>
      <p:pic>
        <p:nvPicPr>
          <p:cNvPr id="36" name="Picture 3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623848" y="9611778"/>
            <a:ext cx="2757005" cy="119207"/>
          </a:xfrm>
          <a:prstGeom prst="rect">
            <a:avLst/>
          </a:prstGeom>
        </p:spPr>
      </p:pic>
      <p:pic>
        <p:nvPicPr>
          <p:cNvPr id="37" name="Picture 3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4779168" y="9534848"/>
            <a:ext cx="2660340" cy="239132"/>
          </a:xfrm>
          <a:prstGeom prst="rect">
            <a:avLst/>
          </a:prstGeom>
        </p:spPr>
      </p:pic>
      <p:cxnSp>
        <p:nvCxnSpPr>
          <p:cNvPr id="19" name="Straight Connector 18"/>
          <p:cNvCxnSpPr/>
          <p:nvPr userDrawn="1"/>
        </p:nvCxnSpPr>
        <p:spPr bwMode="gray">
          <a:xfrm>
            <a:off x="1095375" y="6043352"/>
            <a:ext cx="5869782" cy="0"/>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0" name="Text Placeholder 3"/>
          <p:cNvSpPr>
            <a:spLocks noGrp="1"/>
          </p:cNvSpPr>
          <p:nvPr>
            <p:ph type="body" sz="quarter" idx="61" hasCustomPrompt="1"/>
          </p:nvPr>
        </p:nvSpPr>
        <p:spPr bwMode="gray">
          <a:xfrm>
            <a:off x="4718114" y="6043352"/>
            <a:ext cx="2249424" cy="227755"/>
          </a:xfrm>
          <a:solidFill>
            <a:schemeClr val="accent4"/>
          </a:solidFill>
        </p:spPr>
        <p:txBody>
          <a:bodyPr wrap="square" lIns="0" tIns="36576" rIns="0" bIns="36576" anchor="ctr" anchorCtr="0">
            <a:noAutofit/>
          </a:bodyPr>
          <a:lstStyle>
            <a:lvl1pPr marL="0" indent="0" algn="ctr">
              <a:buNone/>
              <a:defRPr cap="all" baseline="0">
                <a:solidFill>
                  <a:schemeClr val="bg1"/>
                </a:solidFill>
              </a:defRPr>
            </a:lvl1pPr>
            <a:lvl2pPr marL="112713" indent="0">
              <a:buNone/>
              <a:defRPr/>
            </a:lvl2pPr>
            <a:lvl3pPr marL="230187" indent="0">
              <a:buNone/>
              <a:defRPr/>
            </a:lvl3pPr>
            <a:lvl4pPr marL="342900" indent="0">
              <a:buNone/>
              <a:defRPr/>
            </a:lvl4pPr>
            <a:lvl5pPr marL="458787" indent="0">
              <a:buNone/>
              <a:defRPr/>
            </a:lvl5pPr>
          </a:lstStyle>
          <a:p>
            <a:pPr lvl="0"/>
            <a:r>
              <a:rPr lang="en-US" dirty="0" smtClean="0"/>
              <a:t>Insert editorial Label</a:t>
            </a:r>
            <a:endParaRPr lang="en-US" dirty="0"/>
          </a:p>
        </p:txBody>
      </p:sp>
      <p:sp>
        <p:nvSpPr>
          <p:cNvPr id="23" name="Text Placeholder 4"/>
          <p:cNvSpPr>
            <a:spLocks noGrp="1"/>
          </p:cNvSpPr>
          <p:nvPr>
            <p:ph type="body" sz="quarter" idx="58" hasCustomPrompt="1"/>
          </p:nvPr>
        </p:nvSpPr>
        <p:spPr bwMode="gray">
          <a:xfrm>
            <a:off x="1102099" y="7008210"/>
            <a:ext cx="3200400" cy="153888"/>
          </a:xfrm>
        </p:spPr>
        <p:txBody>
          <a:bodyPr wrap="square" anchor="b" anchorCtr="0">
            <a:spAutoFit/>
          </a:bodyPr>
          <a:lstStyle>
            <a:lvl1pPr marL="0" indent="0">
              <a:spcBef>
                <a:spcPts val="0"/>
              </a:spcBef>
              <a:buNone/>
              <a:defRPr sz="10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Insert instructional header (i.e., Look inside for)</a:t>
            </a:r>
            <a:endParaRPr lang="en-US" dirty="0"/>
          </a:p>
        </p:txBody>
      </p:sp>
      <p:sp>
        <p:nvSpPr>
          <p:cNvPr id="24" name="Text Placeholder 6"/>
          <p:cNvSpPr>
            <a:spLocks noGrp="1"/>
          </p:cNvSpPr>
          <p:nvPr>
            <p:ph type="body" sz="quarter" idx="59" hasCustomPrompt="1"/>
          </p:nvPr>
        </p:nvSpPr>
        <p:spPr bwMode="gray">
          <a:xfrm>
            <a:off x="1097995" y="7274662"/>
            <a:ext cx="4343400" cy="1179810"/>
          </a:xfrm>
        </p:spPr>
        <p:txBody>
          <a:body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26" name="TextBox 25"/>
          <p:cNvSpPr txBox="1"/>
          <p:nvPr userDrawn="1"/>
        </p:nvSpPr>
        <p:spPr bwMode="gray">
          <a:xfrm>
            <a:off x="7993207" y="3133494"/>
            <a:ext cx="2514005" cy="1923604"/>
          </a:xfrm>
          <a:prstGeom prst="rect">
            <a:avLst/>
          </a:prstGeom>
          <a:noFill/>
        </p:spPr>
        <p:txBody>
          <a:bodyPr wrap="square" lIns="0" tIns="0" rIns="0" bIns="0" rtlCol="0">
            <a:spAutoFit/>
          </a:bodyPr>
          <a:lstStyle/>
          <a:p>
            <a:pPr>
              <a:spcBef>
                <a:spcPts val="500"/>
              </a:spcBef>
            </a:pPr>
            <a:r>
              <a:rPr lang="en-US" sz="2500" dirty="0" smtClean="0"/>
              <a:t>This</a:t>
            </a:r>
            <a:r>
              <a:rPr lang="en-US" sz="2500" baseline="0" dirty="0" smtClean="0"/>
              <a:t> cover</a:t>
            </a:r>
            <a:br>
              <a:rPr lang="en-US" sz="2500" baseline="0" dirty="0" smtClean="0"/>
            </a:br>
            <a:r>
              <a:rPr lang="en-US" sz="2500" baseline="0" dirty="0" smtClean="0"/>
              <a:t>option is strictly for </a:t>
            </a:r>
            <a:r>
              <a:rPr lang="en-US" sz="2500" b="1" baseline="0" dirty="0" smtClean="0"/>
              <a:t>Advisory Board Research </a:t>
            </a:r>
            <a:r>
              <a:rPr lang="en-US" sz="2500" baseline="0" dirty="0" smtClean="0"/>
              <a:t>usage only.</a:t>
            </a:r>
            <a:endParaRPr lang="en-US" sz="2500" dirty="0" smtClean="0"/>
          </a:p>
        </p:txBody>
      </p:sp>
      <p:sp>
        <p:nvSpPr>
          <p:cNvPr id="27" name="Text Placeholder 1"/>
          <p:cNvSpPr txBox="1">
            <a:spLocks/>
          </p:cNvSpPr>
          <p:nvPr userDrawn="1"/>
        </p:nvSpPr>
        <p:spPr bwMode="gray">
          <a:xfrm>
            <a:off x="7909621" y="6059023"/>
            <a:ext cx="2678275" cy="2206149"/>
          </a:xfrm>
          <a:prstGeom prst="rect">
            <a:avLst/>
          </a:prstGeom>
          <a:solidFill>
            <a:srgbClr val="009900"/>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endParaRPr>
          </a:p>
        </p:txBody>
      </p:sp>
      <p:sp>
        <p:nvSpPr>
          <p:cNvPr id="28" name="TextBox 27"/>
          <p:cNvSpPr txBox="1"/>
          <p:nvPr userDrawn="1"/>
        </p:nvSpPr>
        <p:spPr bwMode="gray">
          <a:xfrm>
            <a:off x="7993208" y="6115037"/>
            <a:ext cx="2121352" cy="400110"/>
          </a:xfrm>
          <a:prstGeom prst="rect">
            <a:avLst/>
          </a:prstGeom>
          <a:noFill/>
        </p:spPr>
        <p:txBody>
          <a:bodyPr wrap="square" lIns="0" tIns="0" rIns="0" bIns="0" rtlCol="0">
            <a:spAutoFit/>
          </a:bodyPr>
          <a:lstStyle/>
          <a:p>
            <a:pPr>
              <a:spcBef>
                <a:spcPts val="500"/>
              </a:spcBef>
            </a:pPr>
            <a:r>
              <a:rPr lang="en-US" sz="1300" b="1" dirty="0" smtClean="0">
                <a:solidFill>
                  <a:schemeClr val="bg1"/>
                </a:solidFill>
              </a:rPr>
              <a:t>Approved Taxonomy for Research Editorial Labels</a:t>
            </a:r>
          </a:p>
        </p:txBody>
      </p:sp>
      <p:sp>
        <p:nvSpPr>
          <p:cNvPr id="29" name="TextBox 28"/>
          <p:cNvSpPr txBox="1"/>
          <p:nvPr userDrawn="1"/>
        </p:nvSpPr>
        <p:spPr bwMode="gray">
          <a:xfrm>
            <a:off x="7993209" y="6707422"/>
            <a:ext cx="1480558" cy="169277"/>
          </a:xfrm>
          <a:prstGeom prst="rect">
            <a:avLst/>
          </a:prstGeom>
          <a:noFill/>
        </p:spPr>
        <p:txBody>
          <a:bodyPr wrap="square" lIns="0" tIns="0" rIns="0" bIns="0" rtlCol="0">
            <a:spAutoFit/>
          </a:bodyPr>
          <a:lstStyle/>
          <a:p>
            <a:pPr>
              <a:spcBef>
                <a:spcPts val="500"/>
              </a:spcBef>
            </a:pPr>
            <a:r>
              <a:rPr lang="en-US" sz="1100" b="1" dirty="0" smtClean="0">
                <a:solidFill>
                  <a:schemeClr val="bg1"/>
                </a:solidFill>
              </a:rPr>
              <a:t>Research Report</a:t>
            </a:r>
            <a:endParaRPr lang="en-US" sz="1100" b="1" i="1" dirty="0">
              <a:solidFill>
                <a:schemeClr val="bg1"/>
              </a:solidFill>
            </a:endParaRPr>
          </a:p>
        </p:txBody>
      </p:sp>
      <p:sp>
        <p:nvSpPr>
          <p:cNvPr id="30" name="TextBox 29"/>
          <p:cNvSpPr txBox="1"/>
          <p:nvPr userDrawn="1"/>
        </p:nvSpPr>
        <p:spPr bwMode="gray">
          <a:xfrm>
            <a:off x="7993208" y="7284982"/>
            <a:ext cx="1739455" cy="169277"/>
          </a:xfrm>
          <a:prstGeom prst="rect">
            <a:avLst/>
          </a:prstGeom>
          <a:noFill/>
        </p:spPr>
        <p:txBody>
          <a:bodyPr wrap="square" lIns="0" tIns="0" rIns="0" bIns="0" rtlCol="0">
            <a:spAutoFit/>
          </a:bodyPr>
          <a:lstStyle/>
          <a:p>
            <a:pPr>
              <a:spcBef>
                <a:spcPts val="500"/>
              </a:spcBef>
            </a:pPr>
            <a:r>
              <a:rPr lang="en-US" sz="1100" b="1" dirty="0" smtClean="0">
                <a:solidFill>
                  <a:schemeClr val="bg1"/>
                </a:solidFill>
              </a:rPr>
              <a:t>Implementation Resource</a:t>
            </a:r>
            <a:endParaRPr lang="en-US" sz="1100" b="1" i="1" dirty="0">
              <a:solidFill>
                <a:schemeClr val="bg1"/>
              </a:solidFill>
            </a:endParaRPr>
          </a:p>
        </p:txBody>
      </p:sp>
      <p:sp>
        <p:nvSpPr>
          <p:cNvPr id="31" name="TextBox 30"/>
          <p:cNvSpPr txBox="1"/>
          <p:nvPr userDrawn="1"/>
        </p:nvSpPr>
        <p:spPr bwMode="gray">
          <a:xfrm>
            <a:off x="7993209" y="6877608"/>
            <a:ext cx="2008396" cy="276999"/>
          </a:xfrm>
          <a:prstGeom prst="rect">
            <a:avLst/>
          </a:prstGeom>
          <a:noFill/>
        </p:spPr>
        <p:txBody>
          <a:bodyPr wrap="square" lIns="0" tIns="0" rIns="0" bIns="0" rtlCol="0">
            <a:spAutoFit/>
          </a:bodyPr>
          <a:lstStyle/>
          <a:p>
            <a:pPr>
              <a:spcBef>
                <a:spcPts val="500"/>
              </a:spcBef>
            </a:pPr>
            <a:r>
              <a:rPr lang="en-US" sz="900" i="1" dirty="0" smtClean="0">
                <a:solidFill>
                  <a:schemeClr val="bg1"/>
                </a:solidFill>
              </a:rPr>
              <a:t>This label replaces the previous terms “study” and “white paper.”</a:t>
            </a:r>
            <a:endParaRPr lang="en-US" sz="900" b="1" i="1" dirty="0">
              <a:solidFill>
                <a:schemeClr val="bg1"/>
              </a:solidFill>
            </a:endParaRPr>
          </a:p>
        </p:txBody>
      </p:sp>
      <p:sp>
        <p:nvSpPr>
          <p:cNvPr id="32" name="TextBox 31"/>
          <p:cNvSpPr txBox="1"/>
          <p:nvPr userDrawn="1"/>
        </p:nvSpPr>
        <p:spPr bwMode="gray">
          <a:xfrm>
            <a:off x="7993208" y="7456396"/>
            <a:ext cx="2514005" cy="692497"/>
          </a:xfrm>
          <a:prstGeom prst="rect">
            <a:avLst/>
          </a:prstGeom>
          <a:noFill/>
        </p:spPr>
        <p:txBody>
          <a:bodyPr wrap="square" lIns="0" tIns="0" rIns="0" bIns="0" rtlCol="0">
            <a:spAutoFit/>
          </a:bodyPr>
          <a:lstStyle/>
          <a:p>
            <a:pPr>
              <a:spcBef>
                <a:spcPts val="500"/>
              </a:spcBef>
            </a:pPr>
            <a:r>
              <a:rPr lang="en-US" sz="900" i="1" dirty="0" smtClean="0">
                <a:solidFill>
                  <a:schemeClr val="bg1"/>
                </a:solidFill>
              </a:rPr>
              <a:t>This label is the overarching category for toolkits, user guides, benchmarks, audits, etc. The terms previously listed (toolkits, etc.) can be used in the publication title, subtitle, or description, but will always be labeled as Implementation Resources.</a:t>
            </a:r>
            <a:endParaRPr lang="en-US" sz="900" b="1" i="1" dirty="0">
              <a:solidFill>
                <a:schemeClr val="bg1"/>
              </a:solidFill>
            </a:endParaRPr>
          </a:p>
        </p:txBody>
      </p:sp>
    </p:spTree>
    <p:extLst>
      <p:ext uri="{BB962C8B-B14F-4D97-AF65-F5344CB8AC3E}">
        <p14:creationId xmlns:p14="http://schemas.microsoft.com/office/powerpoint/2010/main" val="4254206518"/>
      </p:ext>
    </p:extLst>
  </p:cSld>
  <p:clrMapOvr>
    <a:masterClrMapping/>
  </p:clrMapOvr>
  <p:extLst mod="1">
    <p:ext uri="{DCECCB84-F9BA-43D5-87BE-67443E8EF086}">
      <p15:sldGuideLst xmlns:p15="http://schemas.microsoft.com/office/powerpoint/2012/main">
        <p15:guide id="1" orient="horz" pos="3126">
          <p15:clr>
            <a:srgbClr val="FBAE40"/>
          </p15:clr>
        </p15:guide>
        <p15:guide id="2" pos="690">
          <p15:clr>
            <a:srgbClr val="FBAE40"/>
          </p15:clr>
        </p15:guide>
        <p15:guide id="3" orient="horz" pos="3258">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redits &amp; Legal Caveat">
    <p:spTree>
      <p:nvGrpSpPr>
        <p:cNvPr id="1" name=""/>
        <p:cNvGrpSpPr/>
        <p:nvPr/>
      </p:nvGrpSpPr>
      <p:grpSpPr>
        <a:xfrm>
          <a:off x="0" y="0"/>
          <a:ext cx="0" cy="0"/>
          <a:chOff x="0" y="0"/>
          <a:chExt cx="0" cy="0"/>
        </a:xfrm>
      </p:grpSpPr>
      <p:sp>
        <p:nvSpPr>
          <p:cNvPr id="16" name="Title 2"/>
          <p:cNvSpPr>
            <a:spLocks noGrp="1"/>
          </p:cNvSpPr>
          <p:nvPr>
            <p:ph type="title" hasCustomPrompt="1"/>
          </p:nvPr>
        </p:nvSpPr>
        <p:spPr bwMode="gray">
          <a:xfrm>
            <a:off x="458788" y="729525"/>
            <a:ext cx="4800600" cy="307777"/>
          </a:xfrm>
        </p:spPr>
        <p:txBody>
          <a:bodyPr anchor="t" anchorCtr="0"/>
          <a:lstStyle>
            <a:lvl1pPr>
              <a:defRPr>
                <a:solidFill>
                  <a:schemeClr val="tx1"/>
                </a:solidFill>
              </a:defRPr>
            </a:lvl1pPr>
          </a:lstStyle>
          <a:p>
            <a:r>
              <a:rPr lang="en-US" dirty="0" smtClean="0"/>
              <a:t>Insert Program Name Here</a:t>
            </a:r>
          </a:p>
        </p:txBody>
      </p:sp>
      <p:sp>
        <p:nvSpPr>
          <p:cNvPr id="35" name="Text Placeholder 5"/>
          <p:cNvSpPr>
            <a:spLocks noGrp="1"/>
          </p:cNvSpPr>
          <p:nvPr>
            <p:ph type="body" sz="quarter" idx="44" hasCustomPrompt="1"/>
          </p:nvPr>
        </p:nvSpPr>
        <p:spPr bwMode="gray">
          <a:xfrm>
            <a:off x="1055179" y="1601346"/>
            <a:ext cx="4206240" cy="184666"/>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Project Director (click to add desired text)</a:t>
            </a:r>
          </a:p>
        </p:txBody>
      </p:sp>
      <p:sp>
        <p:nvSpPr>
          <p:cNvPr id="36" name="Text Placeholder 4"/>
          <p:cNvSpPr>
            <a:spLocks noGrp="1"/>
          </p:cNvSpPr>
          <p:nvPr>
            <p:ph type="body" sz="quarter" idx="45" hasCustomPrompt="1"/>
          </p:nvPr>
        </p:nvSpPr>
        <p:spPr bwMode="gray">
          <a:xfrm>
            <a:off x="1055179" y="1806389"/>
            <a:ext cx="4206240" cy="138499"/>
          </a:xfrm>
        </p:spPr>
        <p:txBody>
          <a:bodyPr/>
          <a:lstStyle>
            <a:lvl1pPr marL="0" indent="0">
              <a:spcBef>
                <a:spcPts val="2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 Here</a:t>
            </a:r>
          </a:p>
        </p:txBody>
      </p:sp>
      <p:sp>
        <p:nvSpPr>
          <p:cNvPr id="37" name="Text Placeholder 5"/>
          <p:cNvSpPr>
            <a:spLocks noGrp="1"/>
          </p:cNvSpPr>
          <p:nvPr>
            <p:ph type="body" sz="quarter" idx="46" hasCustomPrompt="1"/>
          </p:nvPr>
        </p:nvSpPr>
        <p:spPr bwMode="gray">
          <a:xfrm>
            <a:off x="1055179" y="2004675"/>
            <a:ext cx="4206240" cy="123111"/>
          </a:xfrm>
        </p:spPr>
        <p:txBody>
          <a:bodyPr/>
          <a:lstStyle>
            <a:lvl1pPr marL="0" indent="0">
              <a:spcBef>
                <a:spcPts val="0"/>
              </a:spcBef>
              <a:buNone/>
              <a:defRPr sz="800" baseline="0">
                <a:solidFill>
                  <a:schemeClr val="accent3"/>
                </a:solidFill>
              </a:defRPr>
            </a:lvl1pPr>
            <a:lvl2pPr marL="114300" indent="0">
              <a:buNone/>
              <a:defRPr sz="800">
                <a:solidFill>
                  <a:schemeClr val="accent3"/>
                </a:solidFill>
              </a:defRPr>
            </a:lvl2pPr>
            <a:lvl3pPr marL="228600" indent="0">
              <a:buNone/>
              <a:defRPr sz="800">
                <a:solidFill>
                  <a:schemeClr val="accent3"/>
                </a:solidFill>
              </a:defRPr>
            </a:lvl3pPr>
            <a:lvl4pPr marL="342900" indent="0">
              <a:buNone/>
              <a:defRPr sz="800">
                <a:solidFill>
                  <a:schemeClr val="accent3"/>
                </a:solidFill>
              </a:defRPr>
            </a:lvl4pPr>
            <a:lvl5pPr marL="457200" indent="0">
              <a:buNone/>
              <a:defRPr sz="800">
                <a:solidFill>
                  <a:schemeClr val="accent3"/>
                </a:solidFill>
              </a:defRPr>
            </a:lvl5pPr>
          </a:lstStyle>
          <a:p>
            <a:pPr lvl="0"/>
            <a:r>
              <a:rPr lang="en-US" dirty="0" smtClean="0"/>
              <a:t>Insert Project Director email (i.e., smithj@advisory.com)</a:t>
            </a:r>
            <a:endParaRPr lang="en-US" dirty="0"/>
          </a:p>
        </p:txBody>
      </p:sp>
      <p:sp>
        <p:nvSpPr>
          <p:cNvPr id="38" name="Text Placeholder 5"/>
          <p:cNvSpPr>
            <a:spLocks noGrp="1"/>
          </p:cNvSpPr>
          <p:nvPr>
            <p:ph type="body" sz="quarter" idx="47" hasCustomPrompt="1"/>
          </p:nvPr>
        </p:nvSpPr>
        <p:spPr bwMode="gray">
          <a:xfrm>
            <a:off x="1055179" y="2134663"/>
            <a:ext cx="4206240" cy="123111"/>
          </a:xfrm>
        </p:spPr>
        <p:txBody>
          <a:bodyPr/>
          <a:lstStyle>
            <a:lvl1pPr marL="0" indent="0">
              <a:spcBef>
                <a:spcPts val="0"/>
              </a:spcBef>
              <a:buNone/>
              <a:defRPr sz="800">
                <a:solidFill>
                  <a:schemeClr val="accent3"/>
                </a:solidFill>
              </a:defRPr>
            </a:lvl1pPr>
            <a:lvl2pPr marL="114300" indent="0">
              <a:buNone/>
              <a:defRPr sz="800">
                <a:solidFill>
                  <a:schemeClr val="accent3"/>
                </a:solidFill>
              </a:defRPr>
            </a:lvl2pPr>
            <a:lvl3pPr marL="228600" indent="0">
              <a:buNone/>
              <a:defRPr sz="800">
                <a:solidFill>
                  <a:schemeClr val="accent3"/>
                </a:solidFill>
              </a:defRPr>
            </a:lvl3pPr>
            <a:lvl4pPr marL="342900" indent="0">
              <a:buNone/>
              <a:defRPr sz="800">
                <a:solidFill>
                  <a:schemeClr val="accent3"/>
                </a:solidFill>
              </a:defRPr>
            </a:lvl4pPr>
            <a:lvl5pPr marL="457200" indent="0">
              <a:buNone/>
              <a:defRPr sz="800">
                <a:solidFill>
                  <a:schemeClr val="accent3"/>
                </a:solidFill>
              </a:defRPr>
            </a:lvl5pPr>
          </a:lstStyle>
          <a:p>
            <a:pPr lvl="0"/>
            <a:r>
              <a:rPr lang="en-US" dirty="0" smtClean="0"/>
              <a:t>Insert Project Director phone (i.e., 202-266-XXXX)</a:t>
            </a:r>
          </a:p>
        </p:txBody>
      </p:sp>
      <p:sp>
        <p:nvSpPr>
          <p:cNvPr id="39" name="Text Placeholder 5"/>
          <p:cNvSpPr>
            <a:spLocks noGrp="1"/>
          </p:cNvSpPr>
          <p:nvPr>
            <p:ph type="body" sz="quarter" idx="48" hasCustomPrompt="1"/>
          </p:nvPr>
        </p:nvSpPr>
        <p:spPr bwMode="gray">
          <a:xfrm>
            <a:off x="1055179" y="2569455"/>
            <a:ext cx="4206240" cy="184666"/>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Research Team (click to add desired text)</a:t>
            </a:r>
          </a:p>
        </p:txBody>
      </p:sp>
      <p:sp>
        <p:nvSpPr>
          <p:cNvPr id="40" name="Text Placeholder 4"/>
          <p:cNvSpPr>
            <a:spLocks noGrp="1"/>
          </p:cNvSpPr>
          <p:nvPr>
            <p:ph type="body" sz="quarter" idx="49" hasCustomPrompt="1"/>
          </p:nvPr>
        </p:nvSpPr>
        <p:spPr bwMode="gray">
          <a:xfrm>
            <a:off x="1055179" y="2778982"/>
            <a:ext cx="4206240" cy="138499"/>
          </a:xfrm>
        </p:spPr>
        <p:txBody>
          <a:bodyPr/>
          <a:lstStyle>
            <a:lvl1pPr marL="0" indent="0">
              <a:spcBef>
                <a:spcPts val="5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Name(s) Here</a:t>
            </a:r>
          </a:p>
        </p:txBody>
      </p:sp>
      <p:sp>
        <p:nvSpPr>
          <p:cNvPr id="41" name="Text Placeholder 5"/>
          <p:cNvSpPr>
            <a:spLocks noGrp="1"/>
          </p:cNvSpPr>
          <p:nvPr>
            <p:ph type="body" sz="quarter" idx="50" hasCustomPrompt="1"/>
          </p:nvPr>
        </p:nvSpPr>
        <p:spPr bwMode="gray">
          <a:xfrm>
            <a:off x="1055179" y="3232842"/>
            <a:ext cx="4206240" cy="184666"/>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Program Leadership (click to add desired text)</a:t>
            </a:r>
          </a:p>
        </p:txBody>
      </p:sp>
      <p:sp>
        <p:nvSpPr>
          <p:cNvPr id="42" name="Text Placeholder 4"/>
          <p:cNvSpPr>
            <a:spLocks noGrp="1"/>
          </p:cNvSpPr>
          <p:nvPr>
            <p:ph type="body" sz="quarter" idx="51" hasCustomPrompt="1"/>
          </p:nvPr>
        </p:nvSpPr>
        <p:spPr bwMode="gray">
          <a:xfrm>
            <a:off x="1055179" y="3442369"/>
            <a:ext cx="4206240" cy="138499"/>
          </a:xfrm>
        </p:spPr>
        <p:txBody>
          <a:bodyPr/>
          <a:lstStyle>
            <a:lvl1pPr marL="0" indent="0">
              <a:spcBef>
                <a:spcPts val="5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Name(s) Here</a:t>
            </a:r>
          </a:p>
        </p:txBody>
      </p:sp>
      <p:sp>
        <p:nvSpPr>
          <p:cNvPr id="43" name="Text Placeholder 5"/>
          <p:cNvSpPr>
            <a:spLocks noGrp="1"/>
          </p:cNvSpPr>
          <p:nvPr>
            <p:ph type="body" sz="quarter" idx="52" hasCustomPrompt="1"/>
          </p:nvPr>
        </p:nvSpPr>
        <p:spPr bwMode="gray">
          <a:xfrm>
            <a:off x="1055179" y="3896246"/>
            <a:ext cx="4206240" cy="184666"/>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Design Consultant (click to add desired text)</a:t>
            </a:r>
          </a:p>
        </p:txBody>
      </p:sp>
      <p:sp>
        <p:nvSpPr>
          <p:cNvPr id="44" name="Text Placeholder 4"/>
          <p:cNvSpPr>
            <a:spLocks noGrp="1"/>
          </p:cNvSpPr>
          <p:nvPr>
            <p:ph type="body" sz="quarter" idx="53" hasCustomPrompt="1"/>
          </p:nvPr>
        </p:nvSpPr>
        <p:spPr bwMode="gray">
          <a:xfrm>
            <a:off x="1055179" y="4105773"/>
            <a:ext cx="4206240" cy="138499"/>
          </a:xfrm>
        </p:spPr>
        <p:txBody>
          <a:bodyPr/>
          <a:lstStyle>
            <a:lvl1pPr marL="0" indent="0">
              <a:spcBef>
                <a:spcPts val="5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Name(s) Here</a:t>
            </a:r>
          </a:p>
        </p:txBody>
      </p:sp>
      <p:cxnSp>
        <p:nvCxnSpPr>
          <p:cNvPr id="15" name="Straight Connector 14"/>
          <p:cNvCxnSpPr/>
          <p:nvPr userDrawn="1"/>
        </p:nvCxnSpPr>
        <p:spPr bwMode="gray">
          <a:xfrm>
            <a:off x="5638801" y="763588"/>
            <a:ext cx="0" cy="8189188"/>
          </a:xfrm>
          <a:prstGeom prst="line">
            <a:avLst/>
          </a:prstGeom>
          <a:ln w="6350">
            <a:solidFill>
              <a:schemeClr val="accent3"/>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17" name="TextBox 16"/>
          <p:cNvSpPr txBox="1"/>
          <p:nvPr userDrawn="1"/>
        </p:nvSpPr>
        <p:spPr bwMode="gray">
          <a:xfrm>
            <a:off x="5711821" y="754818"/>
            <a:ext cx="1572768" cy="8228968"/>
          </a:xfrm>
          <a:prstGeom prst="rect">
            <a:avLst/>
          </a:prstGeom>
          <a:noFill/>
        </p:spPr>
        <p:txBody>
          <a:bodyPr wrap="square" lIns="0" tIns="0" rIns="0" bIns="0" rtlCol="0">
            <a:noAutofit/>
          </a:bodyPr>
          <a:lstStyle/>
          <a:p>
            <a:pPr>
              <a:spcBef>
                <a:spcPts val="400"/>
              </a:spcBef>
            </a:pPr>
            <a:r>
              <a:rPr lang="en-US" sz="530" b="1" dirty="0" smtClean="0"/>
              <a:t>LEGAL</a:t>
            </a:r>
            <a:r>
              <a:rPr lang="en-US" sz="530" b="1" baseline="0" dirty="0" smtClean="0"/>
              <a:t> CAVEAT</a:t>
            </a:r>
            <a:endParaRPr lang="en-US" sz="530" b="1" dirty="0" smtClean="0"/>
          </a:p>
          <a:p>
            <a:pPr>
              <a:spcBef>
                <a:spcPts val="400"/>
              </a:spcBef>
            </a:pPr>
            <a:r>
              <a:rPr lang="en-US" sz="530" dirty="0" smtClean="0"/>
              <a:t>Advisory Board is a division of The Advisory Board Company. Advisory Board has made efforts to verify the accuracy of the information it provides to members. This report relies on data obtained from many sources, however, and Advisory Board cannot guarantee the accuracy of the information provided or any analysis based thereon. In addition, Advisory Board is not in the business of giving legal, medical, accounting, or other professional advice, and its reports should not be construed as professional advice. In particular, members should not rely on any legal commentary in this report as a basis for action, or assume that any tactics described herein would be permitted by applicable law or appropriate for a given member’s situation. Members are advised to consult with appropriate professionals concerning legal, medical, tax, or accounting issues, before implementing any of these tactics. Neither Advisory Board nor its officers, directors, trustees, employees, and agents shall be liable for any claims, liabilities, or expenses relating to (a) any errors or omissions in this report, whether caused by Advisory Board or any of its employees or agents, or sources or other third parties, (b) any recommendation or graded ranking by Advisory Board, or (c) failure of member and its employees and agents to abide by the terms set forth herein.</a:t>
            </a:r>
          </a:p>
          <a:p>
            <a:pPr>
              <a:spcBef>
                <a:spcPts val="400"/>
              </a:spcBef>
            </a:pPr>
            <a:r>
              <a:rPr lang="en-US" sz="530" dirty="0" smtClean="0"/>
              <a:t>The Advisory Board Company and the “A” logo</a:t>
            </a:r>
            <a:br>
              <a:rPr lang="en-US" sz="530" dirty="0" smtClean="0"/>
            </a:br>
            <a:r>
              <a:rPr lang="en-US" sz="530" dirty="0" smtClean="0"/>
              <a:t>are registered trademarks of The Advisory Board Company in the United States and other countries. Members are not permitted to use these trademarks, or any other trademark, product name, service name, trade name, and logo of Advisory Board without prior written consent of Advisory Board. All other trademarks, product names, service names, trade names, and logos used within these pages are the property of their respective holders. Use of other company trademarks, product names, service names, trade names, and logos or images of the same does not necessarily constitute (a) an endorsement by such company of Advisory Board and its products and services, or (b) an endorsement of the company or its products or services by Advisory Board. Advisory Board is not affiliated with any such company.</a:t>
            </a:r>
          </a:p>
          <a:p>
            <a:pPr>
              <a:spcBef>
                <a:spcPts val="1200"/>
              </a:spcBef>
            </a:pPr>
            <a:r>
              <a:rPr lang="en-US" sz="530" b="1" dirty="0" smtClean="0"/>
              <a:t>IMPORTANT: Please read the following.</a:t>
            </a:r>
          </a:p>
          <a:p>
            <a:pPr>
              <a:spcBef>
                <a:spcPts val="400"/>
              </a:spcBef>
            </a:pPr>
            <a:r>
              <a:rPr lang="en-US" sz="530" dirty="0" smtClean="0"/>
              <a:t>Advisory Board has prepared this report for the exclusive use of its members. Each member acknowledges and agrees that this report and</a:t>
            </a:r>
            <a:br>
              <a:rPr lang="en-US" sz="530" dirty="0" smtClean="0"/>
            </a:br>
            <a:r>
              <a:rPr lang="en-US" sz="530" dirty="0" smtClean="0"/>
              <a:t>the information contained herein (collectively,</a:t>
            </a:r>
            <a:br>
              <a:rPr lang="en-US" sz="530" dirty="0" smtClean="0"/>
            </a:br>
            <a:r>
              <a:rPr lang="en-US" sz="530" dirty="0" smtClean="0"/>
              <a:t>the “Report”) are confidential and proprietary to Advisory Board. By accepting delivery of this Report, each member agrees to abide by the</a:t>
            </a:r>
            <a:br>
              <a:rPr lang="en-US" sz="530" dirty="0" smtClean="0"/>
            </a:br>
            <a:r>
              <a:rPr lang="en-US" sz="530" dirty="0" smtClean="0"/>
              <a:t>terms as stated herein, including the following:</a:t>
            </a:r>
          </a:p>
          <a:p>
            <a:pPr marL="112713" indent="-112713">
              <a:spcBef>
                <a:spcPts val="400"/>
              </a:spcBef>
            </a:pPr>
            <a:r>
              <a:rPr lang="en-US" sz="530" dirty="0" smtClean="0"/>
              <a:t>1.	Advisory Board owns all right, title, and interest in and to this Report. Except as stated herein, no right, license, permission, or interest of any kind in this Report is intended to be given, transferred to, or acquired by a member. Each member is authorized to use</a:t>
            </a:r>
            <a:r>
              <a:rPr lang="en-US" sz="530" baseline="0" dirty="0" smtClean="0"/>
              <a:t> </a:t>
            </a:r>
            <a:r>
              <a:rPr lang="en-US" sz="530" dirty="0" smtClean="0"/>
              <a:t>this Report only to the extent expressly authorized herein.</a:t>
            </a:r>
          </a:p>
          <a:p>
            <a:pPr marL="112713" indent="-112713">
              <a:spcBef>
                <a:spcPts val="400"/>
              </a:spcBef>
            </a:pPr>
            <a:r>
              <a:rPr lang="en-US" sz="530" dirty="0" smtClean="0"/>
              <a:t>2.	Each member shall not sell, license, republish, or post online or otherwise this Report, in part</a:t>
            </a:r>
            <a:br>
              <a:rPr lang="en-US" sz="530" dirty="0" smtClean="0"/>
            </a:br>
            <a:r>
              <a:rPr lang="en-US" sz="530" dirty="0" smtClean="0"/>
              <a:t>or in whole. Each member shall not disseminate or permit the use of, and shall take reasonable precautions to prevent such dissemination or use of, this Report by (a) any of its employees and agents (except as stated below), or (b) any third party.</a:t>
            </a:r>
          </a:p>
          <a:p>
            <a:pPr marL="112713" indent="-112713">
              <a:spcBef>
                <a:spcPts val="400"/>
              </a:spcBef>
            </a:pPr>
            <a:r>
              <a:rPr lang="en-US" sz="530" dirty="0" smtClean="0"/>
              <a:t>3.	Each member may make this Report available solely to those of its employees and agents</a:t>
            </a:r>
            <a:br>
              <a:rPr lang="en-US" sz="530" dirty="0" smtClean="0"/>
            </a:br>
            <a:r>
              <a:rPr lang="en-US" sz="530" dirty="0" smtClean="0"/>
              <a:t>who (a) are registered for the workshop or membership program of which this Report is a part, (b) require access to this Report in order to learn from the information described herein, and (c) agree not to disclose this Report to other employees or agents or any third party. Each member shall use, and shall ensure that its employees and agents use, this Report for its internal use only. Each member may make a limited number of copies, solely as adequate for use by its employees and agents in accordance with the terms herein.</a:t>
            </a:r>
          </a:p>
          <a:p>
            <a:pPr marL="112713" indent="-112713">
              <a:spcBef>
                <a:spcPts val="400"/>
              </a:spcBef>
            </a:pPr>
            <a:r>
              <a:rPr lang="en-US" sz="530" dirty="0" smtClean="0"/>
              <a:t>4.	Each member shall not remove from this Report any confidential markings, copyright notices, and/or other similar indicia herein.</a:t>
            </a:r>
          </a:p>
          <a:p>
            <a:pPr marL="112713" indent="-112713">
              <a:spcBef>
                <a:spcPts val="400"/>
              </a:spcBef>
            </a:pPr>
            <a:r>
              <a:rPr lang="en-US" sz="530" dirty="0" smtClean="0"/>
              <a:t>5.	Each member is responsible for any breach of its obligations as stated herein by any of its employees or agents.</a:t>
            </a:r>
          </a:p>
          <a:p>
            <a:pPr marL="112713" indent="-112713">
              <a:spcBef>
                <a:spcPts val="400"/>
              </a:spcBef>
            </a:pPr>
            <a:r>
              <a:rPr lang="en-US" sz="530" dirty="0" smtClean="0"/>
              <a:t>6.	If a member is unwilling to abide by any of the foregoing obligations, then such member shall promptly return this Report and all copies thereof to Advisory Board.</a:t>
            </a:r>
          </a:p>
        </p:txBody>
      </p:sp>
    </p:spTree>
  </p:cSld>
  <p:clrMapOvr>
    <a:masterClrMapping/>
  </p:clrMapOvr>
  <p:extLst mod="1">
    <p:ext uri="{DCECCB84-F9BA-43D5-87BE-67443E8EF086}">
      <p15:sldGuideLst xmlns:p15="http://schemas.microsoft.com/office/powerpoint/2012/main">
        <p15:guide id="1" pos="337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B In-Brief (030117)">
    <p:spTree>
      <p:nvGrpSpPr>
        <p:cNvPr id="1" name=""/>
        <p:cNvGrpSpPr/>
        <p:nvPr/>
      </p:nvGrpSpPr>
      <p:grpSpPr>
        <a:xfrm>
          <a:off x="0" y="0"/>
          <a:ext cx="0" cy="0"/>
          <a:chOff x="0" y="0"/>
          <a:chExt cx="0" cy="0"/>
        </a:xfrm>
      </p:grpSpPr>
      <p:sp>
        <p:nvSpPr>
          <p:cNvPr id="35" name="Text Placeholder 1"/>
          <p:cNvSpPr txBox="1">
            <a:spLocks/>
          </p:cNvSpPr>
          <p:nvPr userDrawn="1"/>
        </p:nvSpPr>
        <p:spPr bwMode="gray">
          <a:xfrm>
            <a:off x="7933450" y="1984433"/>
            <a:ext cx="1672929" cy="1254211"/>
          </a:xfrm>
          <a:prstGeom prst="rect">
            <a:avLst/>
          </a:prstGeom>
          <a:solidFill>
            <a:srgbClr val="009900"/>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endParaRPr>
          </a:p>
        </p:txBody>
      </p:sp>
      <p:sp>
        <p:nvSpPr>
          <p:cNvPr id="36" name="TextBox 35"/>
          <p:cNvSpPr txBox="1"/>
          <p:nvPr userDrawn="1"/>
        </p:nvSpPr>
        <p:spPr bwMode="gray">
          <a:xfrm>
            <a:off x="8017037" y="2040447"/>
            <a:ext cx="1329852" cy="553998"/>
          </a:xfrm>
          <a:prstGeom prst="rect">
            <a:avLst/>
          </a:prstGeom>
          <a:noFill/>
        </p:spPr>
        <p:txBody>
          <a:bodyPr wrap="square" lIns="0" tIns="0" rIns="0" bIns="0" rtlCol="0">
            <a:spAutoFit/>
          </a:bodyPr>
          <a:lstStyle/>
          <a:p>
            <a:pPr>
              <a:spcBef>
                <a:spcPts val="500"/>
              </a:spcBef>
            </a:pPr>
            <a:r>
              <a:rPr lang="en-US" sz="1200" b="1" dirty="0" smtClean="0">
                <a:solidFill>
                  <a:schemeClr val="bg1"/>
                </a:solidFill>
              </a:rPr>
              <a:t>DO NOT EDIT THIS SLIDE FOR ANY PURPOSE</a:t>
            </a:r>
          </a:p>
        </p:txBody>
      </p:sp>
      <p:sp>
        <p:nvSpPr>
          <p:cNvPr id="43" name="TextBox 42"/>
          <p:cNvSpPr txBox="1"/>
          <p:nvPr userDrawn="1"/>
        </p:nvSpPr>
        <p:spPr bwMode="gray">
          <a:xfrm>
            <a:off x="8017038" y="2712779"/>
            <a:ext cx="1547326" cy="433452"/>
          </a:xfrm>
          <a:prstGeom prst="rect">
            <a:avLst/>
          </a:prstGeom>
          <a:noFill/>
        </p:spPr>
        <p:txBody>
          <a:bodyPr wrap="square" lIns="0" tIns="0" rIns="0" bIns="0" rtlCol="0">
            <a:spAutoFit/>
          </a:bodyPr>
          <a:lstStyle/>
          <a:p>
            <a:pPr>
              <a:spcBef>
                <a:spcPts val="500"/>
              </a:spcBef>
            </a:pPr>
            <a:r>
              <a:rPr lang="en-US" sz="800" dirty="0" smtClean="0">
                <a:solidFill>
                  <a:schemeClr val="bg1"/>
                </a:solidFill>
              </a:rPr>
              <a:t>If an edit is necessary,</a:t>
            </a:r>
            <a:br>
              <a:rPr lang="en-US" sz="800" dirty="0" smtClean="0">
                <a:solidFill>
                  <a:schemeClr val="bg1"/>
                </a:solidFill>
              </a:rPr>
            </a:br>
            <a:r>
              <a:rPr lang="en-US" sz="800" dirty="0" smtClean="0">
                <a:solidFill>
                  <a:schemeClr val="bg1"/>
                </a:solidFill>
              </a:rPr>
              <a:t>please contact:</a:t>
            </a:r>
          </a:p>
          <a:p>
            <a:pPr>
              <a:spcBef>
                <a:spcPts val="500"/>
              </a:spcBef>
            </a:pPr>
            <a:r>
              <a:rPr lang="en-US" sz="800" b="1" dirty="0" smtClean="0">
                <a:solidFill>
                  <a:schemeClr val="bg1"/>
                </a:solidFill>
              </a:rPr>
              <a:t>DSS_Requests@advisory.com</a:t>
            </a:r>
            <a:endParaRPr lang="en-US" sz="800" b="1" i="1" dirty="0">
              <a:solidFill>
                <a:schemeClr val="bg1"/>
              </a:solidFill>
            </a:endParaRPr>
          </a:p>
        </p:txBody>
      </p:sp>
      <p:sp>
        <p:nvSpPr>
          <p:cNvPr id="44" name="Rectangle 33"/>
          <p:cNvSpPr/>
          <p:nvPr userDrawn="1"/>
        </p:nvSpPr>
        <p:spPr bwMode="gray">
          <a:xfrm>
            <a:off x="1" y="1984433"/>
            <a:ext cx="5209747" cy="5845922"/>
          </a:xfrm>
          <a:custGeom>
            <a:avLst/>
            <a:gdLst/>
            <a:ahLst/>
            <a:cxnLst/>
            <a:rect l="l" t="t" r="r" b="b"/>
            <a:pathLst>
              <a:path w="5209747" h="5845922">
                <a:moveTo>
                  <a:pt x="0" y="0"/>
                </a:moveTo>
                <a:lnTo>
                  <a:pt x="5209747" y="0"/>
                </a:lnTo>
                <a:lnTo>
                  <a:pt x="5209747" y="2473"/>
                </a:lnTo>
                <a:lnTo>
                  <a:pt x="1448612" y="5845922"/>
                </a:lnTo>
                <a:lnTo>
                  <a:pt x="0" y="5845922"/>
                </a:lnTo>
                <a:close/>
              </a:path>
            </a:pathLst>
          </a:custGeom>
          <a:solidFill>
            <a:srgbClr val="9EACB8"/>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sp>
        <p:nvSpPr>
          <p:cNvPr id="45" name="Rectangle 32"/>
          <p:cNvSpPr/>
          <p:nvPr userDrawn="1"/>
        </p:nvSpPr>
        <p:spPr bwMode="gray">
          <a:xfrm>
            <a:off x="1" y="1984433"/>
            <a:ext cx="4911971" cy="5845922"/>
          </a:xfrm>
          <a:custGeom>
            <a:avLst/>
            <a:gdLst/>
            <a:ahLst/>
            <a:cxnLst/>
            <a:rect l="l" t="t" r="r" b="b"/>
            <a:pathLst>
              <a:path w="4911971" h="5845922">
                <a:moveTo>
                  <a:pt x="0" y="0"/>
                </a:moveTo>
                <a:lnTo>
                  <a:pt x="4911971" y="0"/>
                </a:lnTo>
                <a:lnTo>
                  <a:pt x="4911971" y="2473"/>
                </a:lnTo>
                <a:lnTo>
                  <a:pt x="1150835" y="5845922"/>
                </a:lnTo>
                <a:lnTo>
                  <a:pt x="0" y="5845922"/>
                </a:lnTo>
                <a:close/>
              </a:path>
            </a:pathLst>
          </a:custGeom>
          <a:solidFill>
            <a:srgbClr val="BBC6CD"/>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sp>
        <p:nvSpPr>
          <p:cNvPr id="46" name="Rectangle 12"/>
          <p:cNvSpPr/>
          <p:nvPr userDrawn="1"/>
        </p:nvSpPr>
        <p:spPr bwMode="gray">
          <a:xfrm>
            <a:off x="1" y="1984433"/>
            <a:ext cx="4617069" cy="5845922"/>
          </a:xfrm>
          <a:custGeom>
            <a:avLst/>
            <a:gdLst/>
            <a:ahLst/>
            <a:cxnLst/>
            <a:rect l="l" t="t" r="r" b="b"/>
            <a:pathLst>
              <a:path w="4617069" h="5845922">
                <a:moveTo>
                  <a:pt x="0" y="0"/>
                </a:moveTo>
                <a:lnTo>
                  <a:pt x="4617069" y="0"/>
                </a:lnTo>
                <a:lnTo>
                  <a:pt x="4617069" y="2473"/>
                </a:lnTo>
                <a:lnTo>
                  <a:pt x="855934" y="5845922"/>
                </a:lnTo>
                <a:lnTo>
                  <a:pt x="0" y="5845922"/>
                </a:lnTo>
                <a:close/>
              </a:path>
            </a:pathLst>
          </a:custGeom>
          <a:solidFill>
            <a:srgbClr val="D5DCE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pic>
        <p:nvPicPr>
          <p:cNvPr id="47" name="Picture 4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60912" y="857251"/>
            <a:ext cx="1769758" cy="490692"/>
          </a:xfrm>
          <a:prstGeom prst="rect">
            <a:avLst/>
          </a:prstGeom>
          <a:noFill/>
          <a:ln>
            <a:noFill/>
          </a:ln>
        </p:spPr>
      </p:pic>
      <p:sp>
        <p:nvSpPr>
          <p:cNvPr id="48" name="TextBox 47"/>
          <p:cNvSpPr txBox="1"/>
          <p:nvPr userDrawn="1"/>
        </p:nvSpPr>
        <p:spPr bwMode="gray">
          <a:xfrm>
            <a:off x="747584" y="8810739"/>
            <a:ext cx="1449767" cy="307777"/>
          </a:xfrm>
          <a:prstGeom prst="rect">
            <a:avLst/>
          </a:prstGeom>
          <a:noFill/>
        </p:spPr>
        <p:txBody>
          <a:bodyPr wrap="square" lIns="0" tIns="0" rIns="0" bIns="0" rtlCol="0">
            <a:spAutoFit/>
          </a:bodyPr>
          <a:lstStyle/>
          <a:p>
            <a:pPr>
              <a:spcBef>
                <a:spcPts val="500"/>
              </a:spcBef>
            </a:pPr>
            <a:r>
              <a:rPr lang="en-US" sz="1000" dirty="0"/>
              <a:t>health care organizations in our membership</a:t>
            </a:r>
          </a:p>
        </p:txBody>
      </p:sp>
      <p:sp>
        <p:nvSpPr>
          <p:cNvPr id="49" name="TextBox 48"/>
          <p:cNvSpPr txBox="1"/>
          <p:nvPr userDrawn="1"/>
        </p:nvSpPr>
        <p:spPr bwMode="gray">
          <a:xfrm>
            <a:off x="3202432" y="8810739"/>
            <a:ext cx="1301821" cy="307777"/>
          </a:xfrm>
          <a:prstGeom prst="rect">
            <a:avLst/>
          </a:prstGeom>
          <a:noFill/>
        </p:spPr>
        <p:txBody>
          <a:bodyPr wrap="square" lIns="0" tIns="0" rIns="0" bIns="0" rtlCol="0">
            <a:spAutoFit/>
          </a:bodyPr>
          <a:lstStyle/>
          <a:p>
            <a:pPr>
              <a:spcBef>
                <a:spcPts val="500"/>
              </a:spcBef>
            </a:pPr>
            <a:r>
              <a:rPr lang="en-US" sz="1000" dirty="0"/>
              <a:t>in documented </a:t>
            </a:r>
            <a:r>
              <a:rPr lang="en-US" sz="1000" dirty="0" smtClean="0"/>
              <a:t>ROI</a:t>
            </a:r>
            <a:br>
              <a:rPr lang="en-US" sz="1000" dirty="0" smtClean="0"/>
            </a:br>
            <a:r>
              <a:rPr lang="en-US" sz="1000" dirty="0" smtClean="0"/>
              <a:t>each </a:t>
            </a:r>
            <a:r>
              <a:rPr lang="en-US" sz="1000" dirty="0"/>
              <a:t>year</a:t>
            </a:r>
          </a:p>
        </p:txBody>
      </p:sp>
      <p:sp>
        <p:nvSpPr>
          <p:cNvPr id="50" name="TextBox 49"/>
          <p:cNvSpPr txBox="1"/>
          <p:nvPr userDrawn="1"/>
        </p:nvSpPr>
        <p:spPr bwMode="gray">
          <a:xfrm>
            <a:off x="747584" y="8338773"/>
            <a:ext cx="2004615" cy="415498"/>
          </a:xfrm>
          <a:prstGeom prst="rect">
            <a:avLst/>
          </a:prstGeom>
          <a:noFill/>
        </p:spPr>
        <p:txBody>
          <a:bodyPr wrap="square" lIns="0" tIns="0" rIns="0" bIns="0" rtlCol="0">
            <a:spAutoFit/>
          </a:bodyPr>
          <a:lstStyle/>
          <a:p>
            <a:pPr>
              <a:spcBef>
                <a:spcPts val="500"/>
              </a:spcBef>
            </a:pPr>
            <a:r>
              <a:rPr lang="en-US" sz="2700" dirty="0" smtClean="0">
                <a:solidFill>
                  <a:schemeClr val="accent6"/>
                </a:solidFill>
              </a:rPr>
              <a:t>4,000</a:t>
            </a:r>
            <a:r>
              <a:rPr lang="en-US" sz="2700" baseline="30000" dirty="0" smtClean="0">
                <a:solidFill>
                  <a:schemeClr val="accent6"/>
                </a:solidFill>
              </a:rPr>
              <a:t>+</a:t>
            </a:r>
            <a:endParaRPr lang="en-US" sz="2700" dirty="0" smtClean="0">
              <a:solidFill>
                <a:schemeClr val="accent6"/>
              </a:solidFill>
            </a:endParaRPr>
          </a:p>
        </p:txBody>
      </p:sp>
      <p:sp>
        <p:nvSpPr>
          <p:cNvPr id="51" name="TextBox 50"/>
          <p:cNvSpPr txBox="1"/>
          <p:nvPr userDrawn="1"/>
        </p:nvSpPr>
        <p:spPr bwMode="gray">
          <a:xfrm>
            <a:off x="3175523" y="8338773"/>
            <a:ext cx="1599663" cy="415498"/>
          </a:xfrm>
          <a:prstGeom prst="rect">
            <a:avLst/>
          </a:prstGeom>
          <a:noFill/>
        </p:spPr>
        <p:txBody>
          <a:bodyPr wrap="square" lIns="0" tIns="0" rIns="0" bIns="0" rtlCol="0">
            <a:spAutoFit/>
          </a:bodyPr>
          <a:lstStyle/>
          <a:p>
            <a:pPr>
              <a:spcBef>
                <a:spcPts val="500"/>
              </a:spcBef>
            </a:pPr>
            <a:r>
              <a:rPr lang="en-US" sz="2700" dirty="0" smtClean="0">
                <a:solidFill>
                  <a:schemeClr val="accent6"/>
                </a:solidFill>
              </a:rPr>
              <a:t>$2 billion</a:t>
            </a:r>
            <a:r>
              <a:rPr lang="en-US" sz="2700" baseline="30000" dirty="0" smtClean="0">
                <a:solidFill>
                  <a:schemeClr val="accent6"/>
                </a:solidFill>
              </a:rPr>
              <a:t>+</a:t>
            </a:r>
            <a:endParaRPr lang="en-US" sz="2700" dirty="0" smtClean="0">
              <a:solidFill>
                <a:schemeClr val="accent6"/>
              </a:solidFill>
            </a:endParaRPr>
          </a:p>
        </p:txBody>
      </p:sp>
      <p:sp>
        <p:nvSpPr>
          <p:cNvPr id="52" name="TextBox 51"/>
          <p:cNvSpPr txBox="1"/>
          <p:nvPr userDrawn="1"/>
        </p:nvSpPr>
        <p:spPr bwMode="gray">
          <a:xfrm>
            <a:off x="5575958" y="8810739"/>
            <a:ext cx="1194154" cy="307777"/>
          </a:xfrm>
          <a:prstGeom prst="rect">
            <a:avLst/>
          </a:prstGeom>
          <a:noFill/>
        </p:spPr>
        <p:txBody>
          <a:bodyPr wrap="square" lIns="0" tIns="0" rIns="0" bIns="0" rtlCol="0">
            <a:spAutoFit/>
          </a:bodyPr>
          <a:lstStyle/>
          <a:p>
            <a:pPr>
              <a:spcBef>
                <a:spcPts val="500"/>
              </a:spcBef>
            </a:pPr>
            <a:r>
              <a:rPr lang="en-US" sz="1000" dirty="0"/>
              <a:t>health care leaders in our network</a:t>
            </a:r>
          </a:p>
        </p:txBody>
      </p:sp>
      <p:sp>
        <p:nvSpPr>
          <p:cNvPr id="53" name="TextBox 52"/>
          <p:cNvSpPr txBox="1"/>
          <p:nvPr userDrawn="1"/>
        </p:nvSpPr>
        <p:spPr bwMode="gray">
          <a:xfrm>
            <a:off x="5581238" y="8338773"/>
            <a:ext cx="1660156" cy="415498"/>
          </a:xfrm>
          <a:prstGeom prst="rect">
            <a:avLst/>
          </a:prstGeom>
          <a:noFill/>
        </p:spPr>
        <p:txBody>
          <a:bodyPr wrap="square" lIns="0" tIns="0" rIns="0" bIns="0" rtlCol="0">
            <a:spAutoFit/>
          </a:bodyPr>
          <a:lstStyle/>
          <a:p>
            <a:pPr>
              <a:spcBef>
                <a:spcPts val="500"/>
              </a:spcBef>
            </a:pPr>
            <a:r>
              <a:rPr lang="en-US" sz="2700" dirty="0" smtClean="0">
                <a:solidFill>
                  <a:schemeClr val="accent6"/>
                </a:solidFill>
              </a:rPr>
              <a:t>250,000</a:t>
            </a:r>
            <a:r>
              <a:rPr lang="en-US" sz="2700" baseline="30000" dirty="0">
                <a:solidFill>
                  <a:schemeClr val="accent6"/>
                </a:solidFill>
              </a:rPr>
              <a:t>+</a:t>
            </a:r>
            <a:endParaRPr lang="en-US" sz="2700" baseline="30000" dirty="0" smtClean="0">
              <a:solidFill>
                <a:schemeClr val="accent6"/>
              </a:solidFill>
            </a:endParaRPr>
          </a:p>
        </p:txBody>
      </p:sp>
      <p:sp>
        <p:nvSpPr>
          <p:cNvPr id="54" name="TextBox 53"/>
          <p:cNvSpPr txBox="1"/>
          <p:nvPr userDrawn="1"/>
        </p:nvSpPr>
        <p:spPr bwMode="gray">
          <a:xfrm>
            <a:off x="460912" y="2841782"/>
            <a:ext cx="3072112" cy="754053"/>
          </a:xfrm>
          <a:prstGeom prst="rect">
            <a:avLst/>
          </a:prstGeom>
          <a:noFill/>
        </p:spPr>
        <p:txBody>
          <a:bodyPr wrap="square" lIns="0" tIns="0" rIns="0" bIns="0" rtlCol="0">
            <a:spAutoFit/>
          </a:bodyPr>
          <a:lstStyle/>
          <a:p>
            <a:pPr>
              <a:spcBef>
                <a:spcPts val="500"/>
              </a:spcBef>
            </a:pPr>
            <a:r>
              <a:rPr lang="en-US" sz="1100" dirty="0" smtClean="0">
                <a:latin typeface="Arial" panose="020B0604020202020204" pitchFamily="34" charset="0"/>
                <a:cs typeface="Arial" panose="020B0604020202020204" pitchFamily="34" charset="0"/>
              </a:rPr>
              <a:t>AT THE CORE</a:t>
            </a:r>
          </a:p>
          <a:p>
            <a:pPr>
              <a:spcBef>
                <a:spcPts val="600"/>
              </a:spcBef>
            </a:pPr>
            <a:r>
              <a:rPr lang="en-US" sz="1100" dirty="0">
                <a:latin typeface="Arial" panose="020B0604020202020204" pitchFamily="34" charset="0"/>
                <a:cs typeface="Arial" panose="020B0604020202020204" pitchFamily="34" charset="0"/>
              </a:rPr>
              <a:t>For 35+ years, our </a:t>
            </a:r>
            <a:r>
              <a:rPr lang="en-US" sz="1100" b="1" dirty="0">
                <a:latin typeface="Arial" panose="020B0604020202020204" pitchFamily="34" charset="0"/>
                <a:cs typeface="Arial" panose="020B0604020202020204" pitchFamily="34" charset="0"/>
              </a:rPr>
              <a:t>research</a:t>
            </a:r>
            <a:r>
              <a:rPr lang="en-US" sz="1100" dirty="0">
                <a:latin typeface="Arial" panose="020B0604020202020204" pitchFamily="34" charset="0"/>
                <a:cs typeface="Arial" panose="020B0604020202020204" pitchFamily="34" charset="0"/>
              </a:rPr>
              <a:t> has been the health care industry’s guiding light, bringing members closer to best practice performance.</a:t>
            </a:r>
          </a:p>
        </p:txBody>
      </p:sp>
      <p:pic>
        <p:nvPicPr>
          <p:cNvPr id="55" name="Picture 5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5282974" y="957143"/>
            <a:ext cx="2026952" cy="325795"/>
          </a:xfrm>
          <a:prstGeom prst="rect">
            <a:avLst/>
          </a:prstGeom>
          <a:noFill/>
          <a:ln>
            <a:noFill/>
          </a:ln>
        </p:spPr>
      </p:pic>
      <p:sp>
        <p:nvSpPr>
          <p:cNvPr id="56" name="TextBox 55"/>
          <p:cNvSpPr txBox="1"/>
          <p:nvPr userDrawn="1"/>
        </p:nvSpPr>
        <p:spPr bwMode="gray">
          <a:xfrm>
            <a:off x="1878495" y="2841781"/>
            <a:ext cx="5431431" cy="4362733"/>
          </a:xfrm>
          <a:prstGeom prst="rect">
            <a:avLst/>
          </a:prstGeom>
          <a:noFill/>
        </p:spPr>
        <p:txBody>
          <a:bodyPr wrap="square" lIns="0" tIns="0" rIns="0" bIns="0" rtlCol="0">
            <a:spAutoFit/>
          </a:bodyPr>
          <a:lstStyle/>
          <a:p>
            <a:pPr marL="3154363">
              <a:spcBef>
                <a:spcPts val="500"/>
              </a:spcBef>
              <a:tabLst>
                <a:tab pos="1601788" algn="l"/>
              </a:tabLst>
            </a:pPr>
            <a:r>
              <a:rPr lang="en-US" sz="1100" dirty="0">
                <a:latin typeface="Arial" panose="020B0604020202020204" pitchFamily="34" charset="0"/>
                <a:cs typeface="Arial" panose="020B0604020202020204" pitchFamily="34" charset="0"/>
              </a:rPr>
              <a:t>WHERE WE RUN THE DEEPEST</a:t>
            </a:r>
          </a:p>
          <a:p>
            <a:pPr marL="2968625">
              <a:spcBef>
                <a:spcPts val="600"/>
              </a:spcBef>
              <a:tabLst>
                <a:tab pos="1427163" algn="l"/>
              </a:tabLst>
            </a:pPr>
            <a:r>
              <a:rPr lang="en-US" sz="1100" dirty="0">
                <a:latin typeface="Arial" panose="020B0604020202020204" pitchFamily="34" charset="0"/>
                <a:cs typeface="Arial" panose="020B0604020202020204" pitchFamily="34" charset="0"/>
              </a:rPr>
              <a:t>In three critical areas, we </a:t>
            </a:r>
            <a:r>
              <a:rPr lang="en-US" sz="1100" dirty="0" smtClean="0">
                <a:latin typeface="Arial" panose="020B0604020202020204" pitchFamily="34" charset="0"/>
                <a:cs typeface="Arial" panose="020B0604020202020204" pitchFamily="34" charset="0"/>
              </a:rPr>
              <a:t>run even</a:t>
            </a:r>
          </a:p>
          <a:p>
            <a:pPr marL="2859088">
              <a:tabLst>
                <a:tab pos="1427163" algn="l"/>
                <a:tab pos="2862263" algn="l"/>
              </a:tabLst>
            </a:pPr>
            <a:r>
              <a:rPr lang="en-US" sz="1100" dirty="0" smtClean="0">
                <a:latin typeface="Arial" panose="020B0604020202020204" pitchFamily="34" charset="0"/>
                <a:cs typeface="Arial" panose="020B0604020202020204" pitchFamily="34" charset="0"/>
              </a:rPr>
              <a:t>deeper, providing you with the</a:t>
            </a:r>
          </a:p>
          <a:p>
            <a:pPr marL="2741613">
              <a:tabLst>
                <a:tab pos="1427163" algn="l"/>
                <a:tab pos="2862263" algn="l"/>
              </a:tabLst>
            </a:pPr>
            <a:r>
              <a:rPr lang="en-US" sz="1100" b="1" dirty="0" smtClean="0">
                <a:latin typeface="Arial" panose="020B0604020202020204" pitchFamily="34" charset="0"/>
                <a:cs typeface="Arial" panose="020B0604020202020204" pitchFamily="34" charset="0"/>
              </a:rPr>
              <a:t>technology</a:t>
            </a:r>
            <a:r>
              <a:rPr lang="en-US" sz="1100" dirty="0" smtClean="0">
                <a:latin typeface="Arial" panose="020B0604020202020204" pitchFamily="34" charset="0"/>
                <a:cs typeface="Arial" panose="020B0604020202020204" pitchFamily="34" charset="0"/>
              </a:rPr>
              <a:t> and </a:t>
            </a:r>
            <a:r>
              <a:rPr lang="en-US" sz="1100" b="1" dirty="0" smtClean="0">
                <a:latin typeface="Arial" panose="020B0604020202020204" pitchFamily="34" charset="0"/>
                <a:cs typeface="Arial" panose="020B0604020202020204" pitchFamily="34" charset="0"/>
              </a:rPr>
              <a:t>consulting</a:t>
            </a:r>
            <a:r>
              <a:rPr lang="en-US" sz="1100" dirty="0" smtClean="0">
                <a:latin typeface="Arial" panose="020B0604020202020204" pitchFamily="34" charset="0"/>
                <a:cs typeface="Arial" panose="020B0604020202020204" pitchFamily="34" charset="0"/>
              </a:rPr>
              <a:t> solutions</a:t>
            </a:r>
          </a:p>
          <a:p>
            <a:pPr marL="2624138">
              <a:tabLst>
                <a:tab pos="1427163" algn="l"/>
                <a:tab pos="2625725" algn="l"/>
                <a:tab pos="2862263" algn="l"/>
              </a:tabLst>
            </a:pPr>
            <a:r>
              <a:rPr lang="en-US" sz="1100" dirty="0" smtClean="0">
                <a:latin typeface="Arial" panose="020B0604020202020204" pitchFamily="34" charset="0"/>
                <a:cs typeface="Arial" panose="020B0604020202020204" pitchFamily="34" charset="0"/>
              </a:rPr>
              <a:t>needed to hardwire best </a:t>
            </a:r>
            <a:r>
              <a:rPr lang="en-US" sz="1100" dirty="0">
                <a:latin typeface="Arial" panose="020B0604020202020204" pitchFamily="34" charset="0"/>
                <a:cs typeface="Arial" panose="020B0604020202020204" pitchFamily="34" charset="0"/>
              </a:rPr>
              <a:t>practices.</a:t>
            </a:r>
          </a:p>
          <a:p>
            <a:pPr marL="2228850">
              <a:spcBef>
                <a:spcPts val="3700"/>
              </a:spcBef>
            </a:pPr>
            <a:r>
              <a:rPr lang="en-US" sz="1300" dirty="0">
                <a:latin typeface="Arial" panose="020B0604020202020204" pitchFamily="34" charset="0"/>
                <a:cs typeface="Arial" panose="020B0604020202020204" pitchFamily="34" charset="0"/>
              </a:rPr>
              <a:t>Drive Health System </a:t>
            </a:r>
            <a:r>
              <a:rPr lang="en-US" sz="1300" b="1" dirty="0">
                <a:latin typeface="Arial" panose="020B0604020202020204" pitchFamily="34" charset="0"/>
                <a:cs typeface="Arial" panose="020B0604020202020204" pitchFamily="34" charset="0"/>
              </a:rPr>
              <a:t>GROWTH</a:t>
            </a:r>
          </a:p>
          <a:p>
            <a:pPr marL="2054225">
              <a:spcBef>
                <a:spcPts val="600"/>
              </a:spcBef>
            </a:pPr>
            <a:r>
              <a:rPr lang="en-US" sz="1100" dirty="0">
                <a:latin typeface="Arial" panose="020B0604020202020204" pitchFamily="34" charset="0"/>
                <a:cs typeface="Arial" panose="020B0604020202020204" pitchFamily="34" charset="0"/>
              </a:rPr>
              <a:t>Attract and retain the patients you aspire to </a:t>
            </a:r>
            <a:r>
              <a:rPr lang="en-US" sz="1100" dirty="0" smtClean="0">
                <a:latin typeface="Arial" panose="020B0604020202020204" pitchFamily="34" charset="0"/>
                <a:cs typeface="Arial" panose="020B0604020202020204" pitchFamily="34" charset="0"/>
              </a:rPr>
              <a:t>serve</a:t>
            </a:r>
          </a:p>
          <a:p>
            <a:pPr marL="1949450"/>
            <a:r>
              <a:rPr lang="en-US" sz="1100" dirty="0" smtClean="0">
                <a:latin typeface="Arial" panose="020B0604020202020204" pitchFamily="34" charset="0"/>
                <a:cs typeface="Arial" panose="020B0604020202020204" pitchFamily="34" charset="0"/>
              </a:rPr>
              <a:t>by offering the care </a:t>
            </a:r>
            <a:r>
              <a:rPr lang="en-US" sz="1100" dirty="0">
                <a:latin typeface="Arial" panose="020B0604020202020204" pitchFamily="34" charset="0"/>
                <a:cs typeface="Arial" panose="020B0604020202020204" pitchFamily="34" charset="0"/>
              </a:rPr>
              <a:t>network, access, and </a:t>
            </a:r>
            <a:r>
              <a:rPr lang="en-US" sz="1100" dirty="0" smtClean="0">
                <a:latin typeface="Arial" panose="020B0604020202020204" pitchFamily="34" charset="0"/>
                <a:cs typeface="Arial" panose="020B0604020202020204" pitchFamily="34" charset="0"/>
              </a:rPr>
              <a:t>experience</a:t>
            </a:r>
          </a:p>
          <a:p>
            <a:pPr marL="1825625"/>
            <a:r>
              <a:rPr lang="en-US" sz="1100" dirty="0" smtClean="0">
                <a:latin typeface="Arial" panose="020B0604020202020204" pitchFamily="34" charset="0"/>
                <a:cs typeface="Arial" panose="020B0604020202020204" pitchFamily="34" charset="0"/>
              </a:rPr>
              <a:t>they </a:t>
            </a:r>
            <a:r>
              <a:rPr lang="en-US" sz="1100" dirty="0">
                <a:latin typeface="Arial" panose="020B0604020202020204" pitchFamily="34" charset="0"/>
                <a:cs typeface="Arial" panose="020B0604020202020204" pitchFamily="34" charset="0"/>
              </a:rPr>
              <a:t>need.</a:t>
            </a:r>
          </a:p>
          <a:p>
            <a:pPr marL="1430338">
              <a:spcBef>
                <a:spcPts val="3700"/>
              </a:spcBef>
            </a:pPr>
            <a:r>
              <a:rPr lang="en-US" sz="1300" dirty="0">
                <a:latin typeface="Arial" panose="020B0604020202020204" pitchFamily="34" charset="0"/>
                <a:cs typeface="Arial" panose="020B0604020202020204" pitchFamily="34" charset="0"/>
              </a:rPr>
              <a:t>Reduce </a:t>
            </a:r>
            <a:r>
              <a:rPr lang="en-US" sz="1300" b="1" dirty="0" smtClean="0">
                <a:latin typeface="Arial" panose="020B0604020202020204" pitchFamily="34" charset="0"/>
                <a:cs typeface="Arial" panose="020B0604020202020204" pitchFamily="34" charset="0"/>
              </a:rPr>
              <a:t>CARE</a:t>
            </a:r>
            <a:r>
              <a:rPr lang="en-US" sz="1300" dirty="0" smtClean="0">
                <a:latin typeface="Arial" panose="020B0604020202020204" pitchFamily="34" charset="0"/>
                <a:cs typeface="Arial" panose="020B0604020202020204" pitchFamily="34" charset="0"/>
              </a:rPr>
              <a:t> </a:t>
            </a:r>
            <a:r>
              <a:rPr lang="en-US" sz="1300" b="1" dirty="0" smtClean="0">
                <a:latin typeface="Arial" panose="020B0604020202020204" pitchFamily="34" charset="0"/>
                <a:cs typeface="Arial" panose="020B0604020202020204" pitchFamily="34" charset="0"/>
              </a:rPr>
              <a:t>VARIATION</a:t>
            </a:r>
            <a:endParaRPr lang="en-US" sz="1300" b="1" dirty="0">
              <a:latin typeface="Arial" panose="020B0604020202020204" pitchFamily="34" charset="0"/>
              <a:cs typeface="Arial" panose="020B0604020202020204" pitchFamily="34" charset="0"/>
            </a:endParaRPr>
          </a:p>
          <a:p>
            <a:pPr marL="1265238">
              <a:spcBef>
                <a:spcPts val="600"/>
              </a:spcBef>
            </a:pPr>
            <a:r>
              <a:rPr lang="en-US" sz="1100" dirty="0">
                <a:latin typeface="Arial" panose="020B0604020202020204" pitchFamily="34" charset="0"/>
                <a:cs typeface="Arial" panose="020B0604020202020204" pitchFamily="34" charset="0"/>
              </a:rPr>
              <a:t>Improve quality and outcomes and lower costs by </a:t>
            </a:r>
            <a:r>
              <a:rPr lang="en-US" sz="1100" dirty="0" smtClean="0">
                <a:latin typeface="Arial" panose="020B0604020202020204" pitchFamily="34" charset="0"/>
                <a:cs typeface="Arial" panose="020B0604020202020204" pitchFamily="34" charset="0"/>
              </a:rPr>
              <a:t>eliminating</a:t>
            </a:r>
          </a:p>
          <a:p>
            <a:pPr marL="1143000"/>
            <a:r>
              <a:rPr lang="en-US" sz="1100" dirty="0" smtClean="0">
                <a:latin typeface="Arial" panose="020B0604020202020204" pitchFamily="34" charset="0"/>
                <a:cs typeface="Arial" panose="020B0604020202020204" pitchFamily="34" charset="0"/>
              </a:rPr>
              <a:t>unwarranted deviation </a:t>
            </a:r>
            <a:r>
              <a:rPr lang="en-US" sz="1100" dirty="0">
                <a:latin typeface="Arial" panose="020B0604020202020204" pitchFamily="34" charset="0"/>
                <a:cs typeface="Arial" panose="020B0604020202020204" pitchFamily="34" charset="0"/>
              </a:rPr>
              <a:t>from the best standard of care.</a:t>
            </a:r>
          </a:p>
          <a:p>
            <a:pPr marL="736600">
              <a:spcBef>
                <a:spcPts val="3700"/>
              </a:spcBef>
            </a:pPr>
            <a:r>
              <a:rPr lang="en-US" sz="1300" dirty="0">
                <a:latin typeface="Arial" panose="020B0604020202020204" pitchFamily="34" charset="0"/>
                <a:cs typeface="Arial" panose="020B0604020202020204" pitchFamily="34" charset="0"/>
              </a:rPr>
              <a:t>Optimize the </a:t>
            </a:r>
            <a:r>
              <a:rPr lang="en-US" sz="1300" b="1" dirty="0">
                <a:latin typeface="Arial" panose="020B0604020202020204" pitchFamily="34" charset="0"/>
                <a:cs typeface="Arial" panose="020B0604020202020204" pitchFamily="34" charset="0"/>
              </a:rPr>
              <a:t>REVENUE CYCLE</a:t>
            </a:r>
          </a:p>
          <a:p>
            <a:pPr marL="579438">
              <a:spcBef>
                <a:spcPts val="600"/>
              </a:spcBef>
            </a:pPr>
            <a:r>
              <a:rPr lang="en-US" sz="1100" dirty="0">
                <a:latin typeface="Arial" panose="020B0604020202020204" pitchFamily="34" charset="0"/>
                <a:cs typeface="Arial" panose="020B0604020202020204" pitchFamily="34" charset="0"/>
              </a:rPr>
              <a:t>Sustain the financial stability necessary to serve your </a:t>
            </a:r>
            <a:r>
              <a:rPr lang="en-US" sz="1100" dirty="0" smtClean="0">
                <a:latin typeface="Arial" panose="020B0604020202020204" pitchFamily="34" charset="0"/>
                <a:cs typeface="Arial" panose="020B0604020202020204" pitchFamily="34" charset="0"/>
              </a:rPr>
              <a:t>community</a:t>
            </a:r>
          </a:p>
          <a:p>
            <a:pPr marL="457200">
              <a:tabLst>
                <a:tab pos="457200" algn="l"/>
              </a:tabLst>
            </a:pPr>
            <a:r>
              <a:rPr lang="en-US" sz="1100" dirty="0" smtClean="0">
                <a:latin typeface="Arial" panose="020B0604020202020204" pitchFamily="34" charset="0"/>
                <a:cs typeface="Arial" panose="020B0604020202020204" pitchFamily="34" charset="0"/>
              </a:rPr>
              <a:t>by making sure you</a:t>
            </a:r>
            <a:r>
              <a:rPr lang="en-US" sz="1100" dirty="0">
                <a:latin typeface="Arial" panose="020B0604020202020204" pitchFamily="34" charset="0"/>
                <a:cs typeface="Arial" panose="020B0604020202020204" pitchFamily="34" charset="0"/>
              </a:rPr>
              <a:t> are paid efficiently for services rendered.</a:t>
            </a:r>
            <a:endParaRPr lang="en-US" sz="1100" dirty="0"/>
          </a:p>
        </p:txBody>
      </p:sp>
      <p:sp>
        <p:nvSpPr>
          <p:cNvPr id="57" name="TextBox 56"/>
          <p:cNvSpPr txBox="1"/>
          <p:nvPr userDrawn="1"/>
        </p:nvSpPr>
        <p:spPr bwMode="gray">
          <a:xfrm>
            <a:off x="460912" y="4393857"/>
            <a:ext cx="1848160" cy="1149033"/>
          </a:xfrm>
          <a:prstGeom prst="rect">
            <a:avLst/>
          </a:prstGeom>
          <a:noFill/>
        </p:spPr>
        <p:txBody>
          <a:bodyPr wrap="square" lIns="0" tIns="0" rIns="0" bIns="0" rtlCol="0">
            <a:spAutoFit/>
          </a:bodyPr>
          <a:lstStyle/>
          <a:p>
            <a:pPr>
              <a:spcBef>
                <a:spcPts val="3000"/>
              </a:spcBef>
              <a:tabLst>
                <a:tab pos="744538" algn="l"/>
              </a:tabLst>
            </a:pPr>
            <a:r>
              <a:rPr lang="en-US" sz="1300" b="1" dirty="0" smtClean="0">
                <a:latin typeface="Arial" panose="020B0604020202020204" pitchFamily="34" charset="0"/>
                <a:cs typeface="Arial" panose="020B0604020202020204" pitchFamily="34" charset="0"/>
              </a:rPr>
              <a:t>RESEARCH </a:t>
            </a:r>
            <a:r>
              <a:rPr lang="en-US" sz="1300" dirty="0" smtClean="0">
                <a:latin typeface="Arial" panose="020B0604020202020204" pitchFamily="34" charset="0"/>
                <a:cs typeface="Arial" panose="020B0604020202020204" pitchFamily="34" charset="0"/>
              </a:rPr>
              <a:t>Platform</a:t>
            </a:r>
            <a:endParaRPr lang="en-US" sz="1300" b="1" dirty="0">
              <a:latin typeface="Arial" panose="020B0604020202020204" pitchFamily="34" charset="0"/>
              <a:cs typeface="Arial" panose="020B0604020202020204" pitchFamily="34" charset="0"/>
            </a:endParaRPr>
          </a:p>
          <a:p>
            <a:pPr>
              <a:spcBef>
                <a:spcPts val="800"/>
              </a:spcBef>
              <a:tabLst>
                <a:tab pos="744538" algn="l"/>
              </a:tabLst>
            </a:pPr>
            <a:r>
              <a:rPr lang="en-US" sz="1100" dirty="0">
                <a:latin typeface="Arial" panose="020B0604020202020204" pitchFamily="34" charset="0"/>
                <a:cs typeface="Arial" panose="020B0604020202020204" pitchFamily="34" charset="0"/>
              </a:rPr>
              <a:t>Every major player in your health care organization gets a direct line to the industry’s most‑needed insights and</a:t>
            </a:r>
            <a:br>
              <a:rPr lang="en-US" sz="1100" dirty="0">
                <a:latin typeface="Arial" panose="020B0604020202020204" pitchFamily="34" charset="0"/>
                <a:cs typeface="Arial" panose="020B0604020202020204" pitchFamily="34" charset="0"/>
              </a:rPr>
            </a:br>
            <a:r>
              <a:rPr lang="en-US" sz="1100" dirty="0" smtClean="0">
                <a:latin typeface="Arial" panose="020B0604020202020204" pitchFamily="34" charset="0"/>
                <a:cs typeface="Arial" panose="020B0604020202020204" pitchFamily="34" charset="0"/>
              </a:rPr>
              <a:t>most-successful </a:t>
            </a:r>
            <a:r>
              <a:rPr lang="en-US" sz="1100" dirty="0">
                <a:latin typeface="Arial" panose="020B0604020202020204" pitchFamily="34" charset="0"/>
                <a:cs typeface="Arial" panose="020B0604020202020204" pitchFamily="34" charset="0"/>
              </a:rPr>
              <a:t>ideas.</a:t>
            </a:r>
          </a:p>
        </p:txBody>
      </p:sp>
      <p:cxnSp>
        <p:nvCxnSpPr>
          <p:cNvPr id="58" name="Straight Connector 57"/>
          <p:cNvCxnSpPr/>
          <p:nvPr userDrawn="1"/>
        </p:nvCxnSpPr>
        <p:spPr bwMode="gray">
          <a:xfrm>
            <a:off x="2715583" y="6455751"/>
            <a:ext cx="365760" cy="0"/>
          </a:xfrm>
          <a:prstGeom prst="line">
            <a:avLst/>
          </a:prstGeom>
          <a:ln w="1905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userDrawn="1"/>
        </p:nvCxnSpPr>
        <p:spPr bwMode="gray">
          <a:xfrm>
            <a:off x="3392312" y="5384727"/>
            <a:ext cx="365760" cy="0"/>
          </a:xfrm>
          <a:prstGeom prst="line">
            <a:avLst/>
          </a:prstGeom>
          <a:ln w="1905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userDrawn="1"/>
        </p:nvCxnSpPr>
        <p:spPr bwMode="gray">
          <a:xfrm>
            <a:off x="4175629" y="4128026"/>
            <a:ext cx="365760" cy="0"/>
          </a:xfrm>
          <a:prstGeom prst="line">
            <a:avLst/>
          </a:prstGeom>
          <a:ln w="1905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userDrawn="1"/>
        </p:nvCxnSpPr>
        <p:spPr bwMode="gray">
          <a:xfrm>
            <a:off x="460912" y="4298876"/>
            <a:ext cx="365760" cy="0"/>
          </a:xfrm>
          <a:prstGeom prst="line">
            <a:avLst/>
          </a:prstGeom>
          <a:ln w="1905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5" name="Text Placeholder 1"/>
          <p:cNvSpPr txBox="1">
            <a:spLocks/>
          </p:cNvSpPr>
          <p:nvPr userDrawn="1"/>
        </p:nvSpPr>
        <p:spPr bwMode="gray">
          <a:xfrm>
            <a:off x="7933450" y="3322791"/>
            <a:ext cx="1672928" cy="467171"/>
          </a:xfrm>
          <a:prstGeom prst="rect">
            <a:avLst/>
          </a:prstGeom>
          <a:solidFill>
            <a:srgbClr val="009900"/>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endParaRPr>
          </a:p>
        </p:txBody>
      </p:sp>
      <p:sp>
        <p:nvSpPr>
          <p:cNvPr id="26" name="TextBox 25"/>
          <p:cNvSpPr txBox="1"/>
          <p:nvPr userDrawn="1"/>
        </p:nvSpPr>
        <p:spPr bwMode="gray">
          <a:xfrm>
            <a:off x="8017036" y="3378805"/>
            <a:ext cx="1329852" cy="356508"/>
          </a:xfrm>
          <a:prstGeom prst="rect">
            <a:avLst/>
          </a:prstGeom>
          <a:noFill/>
        </p:spPr>
        <p:txBody>
          <a:bodyPr wrap="square" lIns="0" tIns="0" rIns="0" bIns="0" rtlCol="0">
            <a:spAutoFit/>
          </a:bodyPr>
          <a:lstStyle/>
          <a:p>
            <a:pPr>
              <a:spcBef>
                <a:spcPts val="500"/>
              </a:spcBef>
            </a:pPr>
            <a:r>
              <a:rPr lang="en-US" sz="900" b="1" dirty="0" smtClean="0">
                <a:solidFill>
                  <a:schemeClr val="bg1"/>
                </a:solidFill>
              </a:rPr>
              <a:t>Updated</a:t>
            </a:r>
            <a:r>
              <a:rPr lang="en-US" sz="1000" b="1" dirty="0" smtClean="0">
                <a:solidFill>
                  <a:schemeClr val="bg1"/>
                </a:solidFill>
              </a:rPr>
              <a:t>: </a:t>
            </a:r>
            <a:r>
              <a:rPr lang="en-US" sz="900" b="0" dirty="0" smtClean="0">
                <a:solidFill>
                  <a:schemeClr val="bg1"/>
                </a:solidFill>
              </a:rPr>
              <a:t>03/01/2017</a:t>
            </a:r>
          </a:p>
          <a:p>
            <a:pPr>
              <a:spcBef>
                <a:spcPts val="500"/>
              </a:spcBef>
            </a:pPr>
            <a:r>
              <a:rPr lang="en-US" sz="900" b="1" dirty="0" smtClean="0">
                <a:solidFill>
                  <a:schemeClr val="bg1"/>
                </a:solidFill>
              </a:rPr>
              <a:t>Confirmed: </a:t>
            </a:r>
            <a:r>
              <a:rPr lang="en-US" sz="900" b="0" dirty="0" smtClean="0">
                <a:solidFill>
                  <a:schemeClr val="bg1"/>
                </a:solidFill>
              </a:rPr>
              <a:t>01/01/18</a:t>
            </a:r>
          </a:p>
        </p:txBody>
      </p:sp>
    </p:spTree>
    <p:extLst>
      <p:ext uri="{BB962C8B-B14F-4D97-AF65-F5344CB8AC3E}">
        <p14:creationId xmlns:p14="http://schemas.microsoft.com/office/powerpoint/2010/main" val="20109201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a:xfrm>
            <a:off x="457613" y="729525"/>
            <a:ext cx="6860762" cy="307777"/>
          </a:xfrm>
        </p:spPr>
        <p:txBody>
          <a:bodyPr/>
          <a:lstStyle/>
          <a:p>
            <a:r>
              <a:rPr lang="en-US" dirty="0" smtClean="0"/>
              <a:t>Page Title – Arial 20pt Regular, Use Title Case</a:t>
            </a:r>
            <a:endParaRPr lang="en-US" dirty="0"/>
          </a:p>
        </p:txBody>
      </p:sp>
      <p:sp>
        <p:nvSpPr>
          <p:cNvPr id="4" name="Text Placeholder 3"/>
          <p:cNvSpPr>
            <a:spLocks noGrp="1"/>
          </p:cNvSpPr>
          <p:nvPr>
            <p:ph type="body" sz="quarter" idx="10" hasCustomPrompt="1"/>
          </p:nvPr>
        </p:nvSpPr>
        <p:spPr bwMode="gray">
          <a:xfrm>
            <a:off x="1074621" y="1562100"/>
            <a:ext cx="6309360" cy="5349063"/>
          </a:xfrm>
        </p:spPr>
        <p:txBody>
          <a:bodyPr>
            <a:noAutofit/>
          </a:bodyPr>
          <a:lstStyle>
            <a:lvl1pPr marL="0" marR="0" indent="0" algn="l" defTabSz="1018879" rtl="0" eaLnBrk="1" fontAlgn="auto" latinLnBrk="0" hangingPunct="1">
              <a:lnSpc>
                <a:spcPct val="100000"/>
              </a:lnSpc>
              <a:spcBef>
                <a:spcPts val="600"/>
              </a:spcBef>
              <a:spcAft>
                <a:spcPts val="0"/>
              </a:spcAft>
              <a:buClrTx/>
              <a:buSzTx/>
              <a:buFont typeface="Arial" pitchFamily="34" charset="0"/>
              <a:buNone/>
              <a:tabLst>
                <a:tab pos="6230938" algn="r"/>
              </a:tabLst>
              <a:defRPr sz="1100"/>
            </a:lvl1pPr>
            <a:lvl2pPr marL="112713" indent="0">
              <a:spcBef>
                <a:spcPts val="600"/>
              </a:spcBef>
              <a:buNone/>
              <a:defRPr sz="1100"/>
            </a:lvl2pPr>
            <a:lvl3pPr marL="230187" indent="0">
              <a:spcBef>
                <a:spcPts val="600"/>
              </a:spcBef>
              <a:buNone/>
              <a:defRPr sz="1100"/>
            </a:lvl3pPr>
            <a:lvl4pPr marL="342900" indent="0">
              <a:spcBef>
                <a:spcPts val="600"/>
              </a:spcBef>
              <a:buNone/>
              <a:defRPr sz="1100"/>
            </a:lvl4pPr>
            <a:lvl5pPr marL="458787" indent="0">
              <a:spcBef>
                <a:spcPts val="600"/>
              </a:spcBef>
              <a:buNone/>
              <a:defRPr sz="1100"/>
            </a:lvl5pPr>
          </a:lstStyle>
          <a:p>
            <a:pPr marL="0" marR="0" lvl="0" indent="0" algn="l" defTabSz="1018879" rtl="0" eaLnBrk="1" fontAlgn="auto" latinLnBrk="0" hangingPunct="1">
              <a:lnSpc>
                <a:spcPct val="100000"/>
              </a:lnSpc>
              <a:spcBef>
                <a:spcPts val="600"/>
              </a:spcBef>
              <a:spcAft>
                <a:spcPts val="0"/>
              </a:spcAft>
              <a:buClrTx/>
              <a:buSzTx/>
              <a:buFont typeface="Arial" pitchFamily="34" charset="0"/>
              <a:buNone/>
              <a:tabLst>
                <a:tab pos="6230938" algn="r"/>
              </a:tabLst>
              <a:defRPr/>
            </a:pP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p>
        </p:txBody>
      </p:sp>
      <p:cxnSp>
        <p:nvCxnSpPr>
          <p:cNvPr id="7" name="Straight Connector 6"/>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5" name="TextBox 4"/>
          <p:cNvSpPr txBox="1"/>
          <p:nvPr userDrawn="1"/>
        </p:nvSpPr>
        <p:spPr bwMode="gray">
          <a:xfrm>
            <a:off x="7933450" y="1562100"/>
            <a:ext cx="2489481" cy="4844381"/>
          </a:xfrm>
          <a:prstGeom prst="rect">
            <a:avLst/>
          </a:prstGeom>
          <a:solidFill>
            <a:srgbClr val="009900"/>
          </a:solidFill>
        </p:spPr>
        <p:txBody>
          <a:bodyPr wrap="square" lIns="91440" rIns="91440" rtlCol="0">
            <a:noAutofit/>
          </a:bodyPr>
          <a:lstStyle/>
          <a:p>
            <a:pPr>
              <a:spcBef>
                <a:spcPts val="500"/>
              </a:spcBef>
            </a:pPr>
            <a:r>
              <a:rPr lang="en-US" sz="1500" dirty="0" smtClean="0">
                <a:solidFill>
                  <a:schemeClr val="bg1"/>
                </a:solidFill>
              </a:rPr>
              <a:t>Formatting Your Table</a:t>
            </a:r>
            <a:br>
              <a:rPr lang="en-US" sz="1500" dirty="0" smtClean="0">
                <a:solidFill>
                  <a:schemeClr val="bg1"/>
                </a:solidFill>
              </a:rPr>
            </a:br>
            <a:r>
              <a:rPr lang="en-US" sz="1500" dirty="0" smtClean="0">
                <a:solidFill>
                  <a:schemeClr val="bg1"/>
                </a:solidFill>
              </a:rPr>
              <a:t>of Contents (ToC)</a:t>
            </a:r>
          </a:p>
          <a:p>
            <a:pPr>
              <a:spcBef>
                <a:spcPts val="300"/>
              </a:spcBef>
            </a:pPr>
            <a:r>
              <a:rPr lang="en-US" sz="1000" dirty="0" smtClean="0">
                <a:solidFill>
                  <a:schemeClr val="bg1"/>
                </a:solidFill>
              </a:rPr>
              <a:t>To format your ToC correctly and have the page numbers perfectly align to the right margin, you will need to perform the following steps:</a:t>
            </a:r>
          </a:p>
          <a:p>
            <a:pPr marL="171450" indent="-171450">
              <a:spcBef>
                <a:spcPts val="1000"/>
              </a:spcBef>
              <a:buFont typeface="+mj-lt"/>
              <a:buAutoNum type="arabicParenR"/>
            </a:pPr>
            <a:r>
              <a:rPr lang="en-US" sz="1000" dirty="0" smtClean="0">
                <a:solidFill>
                  <a:schemeClr val="bg1"/>
                </a:solidFill>
              </a:rPr>
              <a:t>Type directly</a:t>
            </a:r>
            <a:r>
              <a:rPr lang="en-US" sz="1000" baseline="0" dirty="0" smtClean="0">
                <a:solidFill>
                  <a:schemeClr val="bg1"/>
                </a:solidFill>
              </a:rPr>
              <a:t> into the </a:t>
            </a:r>
            <a:r>
              <a:rPr lang="en-US" sz="1000" baseline="0" dirty="0" err="1" smtClean="0">
                <a:solidFill>
                  <a:schemeClr val="bg1"/>
                </a:solidFill>
              </a:rPr>
              <a:t>ToC</a:t>
            </a:r>
            <a:r>
              <a:rPr lang="en-US" sz="1000" baseline="0" dirty="0" smtClean="0">
                <a:solidFill>
                  <a:schemeClr val="bg1"/>
                </a:solidFill>
              </a:rPr>
              <a:t> placeholder with what the section should be called</a:t>
            </a:r>
            <a:endParaRPr lang="en-US" sz="1000" dirty="0" smtClean="0">
              <a:solidFill>
                <a:schemeClr val="bg1"/>
              </a:solidFill>
            </a:endParaRPr>
          </a:p>
          <a:p>
            <a:pPr marL="171450" indent="-171450">
              <a:spcBef>
                <a:spcPts val="600"/>
              </a:spcBef>
              <a:buFont typeface="+mj-lt"/>
              <a:buAutoNum type="arabicParenR"/>
            </a:pPr>
            <a:r>
              <a:rPr lang="en-US" sz="1000" dirty="0" smtClean="0">
                <a:solidFill>
                  <a:schemeClr val="bg1"/>
                </a:solidFill>
              </a:rPr>
              <a:t>Hit the “Tab” key</a:t>
            </a:r>
          </a:p>
          <a:p>
            <a:pPr marL="171450" indent="-171450">
              <a:spcBef>
                <a:spcPts val="600"/>
              </a:spcBef>
              <a:buFont typeface="+mj-lt"/>
              <a:buAutoNum type="arabicParenR"/>
            </a:pPr>
            <a:r>
              <a:rPr lang="en-US" sz="1000" dirty="0" smtClean="0">
                <a:solidFill>
                  <a:schemeClr val="bg1"/>
                </a:solidFill>
              </a:rPr>
              <a:t>Type in the correct page number</a:t>
            </a:r>
          </a:p>
          <a:p>
            <a:pPr marL="171450" indent="-171450">
              <a:spcBef>
                <a:spcPts val="600"/>
              </a:spcBef>
              <a:buFont typeface="+mj-lt"/>
              <a:buAutoNum type="arabicParenR"/>
            </a:pPr>
            <a:r>
              <a:rPr lang="en-US" sz="1000" dirty="0" smtClean="0">
                <a:solidFill>
                  <a:schemeClr val="bg1"/>
                </a:solidFill>
              </a:rPr>
              <a:t>Nudge your cursor to the left with</a:t>
            </a:r>
            <a:br>
              <a:rPr lang="en-US" sz="1000" dirty="0" smtClean="0">
                <a:solidFill>
                  <a:schemeClr val="bg1"/>
                </a:solidFill>
              </a:rPr>
            </a:br>
            <a:r>
              <a:rPr lang="en-US" sz="1000" dirty="0" smtClean="0">
                <a:solidFill>
                  <a:schemeClr val="bg1"/>
                </a:solidFill>
              </a:rPr>
              <a:t>the arrow key until it is directly before the number</a:t>
            </a:r>
          </a:p>
          <a:p>
            <a:pPr marL="171450" indent="-171450">
              <a:spcBef>
                <a:spcPts val="600"/>
              </a:spcBef>
              <a:buFont typeface="+mj-lt"/>
              <a:buAutoNum type="arabicParenR"/>
            </a:pPr>
            <a:r>
              <a:rPr lang="en-US" sz="1000" dirty="0" smtClean="0">
                <a:solidFill>
                  <a:schemeClr val="bg1"/>
                </a:solidFill>
              </a:rPr>
              <a:t>Alternate between “period” and “space” until it builds back to the </a:t>
            </a:r>
            <a:r>
              <a:rPr lang="en-US" sz="1000" dirty="0" err="1" smtClean="0">
                <a:solidFill>
                  <a:schemeClr val="bg1"/>
                </a:solidFill>
              </a:rPr>
              <a:t>ToC</a:t>
            </a:r>
            <a:r>
              <a:rPr lang="en-US" sz="1000" dirty="0" smtClean="0">
                <a:solidFill>
                  <a:schemeClr val="bg1"/>
                </a:solidFill>
              </a:rPr>
              <a:t> content. This is called a “Leader” and should look something like this:</a:t>
            </a:r>
            <a:br>
              <a:rPr lang="en-US" sz="1000" dirty="0" smtClean="0">
                <a:solidFill>
                  <a:schemeClr val="bg1"/>
                </a:solidFill>
              </a:rPr>
            </a:br>
            <a:r>
              <a:rPr lang="en-US" sz="1000" dirty="0" smtClean="0">
                <a:solidFill>
                  <a:schemeClr val="bg1"/>
                </a:solidFill>
              </a:rPr>
              <a:t>( . . . . . . . . . . . . . . . . )</a:t>
            </a:r>
          </a:p>
          <a:p>
            <a:pPr marL="171450" indent="-171450">
              <a:spcBef>
                <a:spcPts val="600"/>
              </a:spcBef>
              <a:buFont typeface="+mj-lt"/>
              <a:buAutoNum type="arabicParenR"/>
            </a:pPr>
            <a:r>
              <a:rPr lang="en-US" sz="1000" dirty="0" smtClean="0">
                <a:solidFill>
                  <a:schemeClr val="bg1"/>
                </a:solidFill>
              </a:rPr>
              <a:t>Repeat steps 1–5 for each level in</a:t>
            </a:r>
            <a:br>
              <a:rPr lang="en-US" sz="1000" dirty="0" smtClean="0">
                <a:solidFill>
                  <a:schemeClr val="bg1"/>
                </a:solidFill>
              </a:rPr>
            </a:br>
            <a:r>
              <a:rPr lang="en-US" sz="1000" dirty="0" smtClean="0">
                <a:solidFill>
                  <a:schemeClr val="bg1"/>
                </a:solidFill>
              </a:rPr>
              <a:t>the ToC</a:t>
            </a:r>
          </a:p>
          <a:p>
            <a:pPr marL="171450" indent="-171450">
              <a:spcBef>
                <a:spcPts val="300"/>
              </a:spcBef>
              <a:buFont typeface="+mj-lt"/>
              <a:buAutoNum type="arabicParenR"/>
            </a:pPr>
            <a:endParaRPr lang="en-US" sz="1000" dirty="0">
              <a:solidFill>
                <a:schemeClr val="bg1"/>
              </a:solidFill>
            </a:endParaRPr>
          </a:p>
          <a:p>
            <a:pPr>
              <a:spcBef>
                <a:spcPts val="300"/>
              </a:spcBef>
            </a:pPr>
            <a:r>
              <a:rPr lang="en-US" sz="1000" dirty="0" smtClean="0">
                <a:solidFill>
                  <a:schemeClr val="bg1"/>
                </a:solidFill>
              </a:rPr>
              <a:t>NOTE: Since PPT does not have an automated feature for this and it’s quite labor intensive, it’s strongly advised that you complete the ToC last. </a:t>
            </a:r>
          </a:p>
        </p:txBody>
      </p:sp>
    </p:spTree>
    <p:extLst>
      <p:ext uri="{BB962C8B-B14F-4D97-AF65-F5344CB8AC3E}">
        <p14:creationId xmlns:p14="http://schemas.microsoft.com/office/powerpoint/2010/main" val="3469220864"/>
      </p:ext>
    </p:extLst>
  </p:cSld>
  <p:clrMapOvr>
    <a:masterClrMapping/>
  </p:clrMapOvr>
  <p:extLst mod="1">
    <p:ext uri="{DCECCB84-F9BA-43D5-87BE-67443E8EF086}">
      <p15:sldGuideLst xmlns:p15="http://schemas.microsoft.com/office/powerpoint/2012/main">
        <p15:guide id="1" pos="677"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sp>
        <p:nvSpPr>
          <p:cNvPr id="15" name="Rectangle 39"/>
          <p:cNvSpPr/>
          <p:nvPr userDrawn="1"/>
        </p:nvSpPr>
        <p:spPr bwMode="gray">
          <a:xfrm>
            <a:off x="182880" y="182881"/>
            <a:ext cx="7406639" cy="8285732"/>
          </a:xfrm>
          <a:custGeom>
            <a:avLst/>
            <a:gdLst/>
            <a:ahLst/>
            <a:cxnLst/>
            <a:rect l="l" t="t" r="r" b="b"/>
            <a:pathLst>
              <a:path w="7406639" h="8285732">
                <a:moveTo>
                  <a:pt x="0" y="0"/>
                </a:moveTo>
                <a:lnTo>
                  <a:pt x="3874934" y="0"/>
                </a:lnTo>
                <a:lnTo>
                  <a:pt x="7406639" y="5489460"/>
                </a:lnTo>
                <a:lnTo>
                  <a:pt x="7406639" y="8285732"/>
                </a:lnTo>
                <a:lnTo>
                  <a:pt x="2210169" y="8285732"/>
                </a:lnTo>
                <a:lnTo>
                  <a:pt x="0" y="4850385"/>
                </a:lnTo>
                <a:close/>
              </a:path>
            </a:pathLst>
          </a:custGeom>
          <a:solidFill>
            <a:schemeClr val="bg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4" name="Rectangle 1"/>
          <p:cNvSpPr/>
          <p:nvPr userDrawn="1"/>
        </p:nvSpPr>
        <p:spPr bwMode="gray">
          <a:xfrm>
            <a:off x="457200" y="101601"/>
            <a:ext cx="5825578" cy="5606114"/>
          </a:xfrm>
          <a:custGeom>
            <a:avLst/>
            <a:gdLst>
              <a:gd name="connsiteX0" fmla="*/ 0 w 6735842"/>
              <a:gd name="connsiteY0" fmla="*/ 0 h 6479814"/>
              <a:gd name="connsiteX1" fmla="*/ 2556875 w 6735842"/>
              <a:gd name="connsiteY1" fmla="*/ 0 h 6479814"/>
              <a:gd name="connsiteX2" fmla="*/ 6735842 w 6735842"/>
              <a:gd name="connsiteY2" fmla="*/ 6479814 h 6479814"/>
              <a:gd name="connsiteX3" fmla="*/ 0 w 6735842"/>
              <a:gd name="connsiteY3" fmla="*/ 6479814 h 6479814"/>
              <a:gd name="connsiteX4" fmla="*/ 91440 w 6735842"/>
              <a:gd name="connsiteY4" fmla="*/ 91440 h 6479814"/>
              <a:gd name="connsiteX0" fmla="*/ 0 w 6735842"/>
              <a:gd name="connsiteY0" fmla="*/ 0 h 6479814"/>
              <a:gd name="connsiteX1" fmla="*/ 2556875 w 6735842"/>
              <a:gd name="connsiteY1" fmla="*/ 0 h 6479814"/>
              <a:gd name="connsiteX2" fmla="*/ 6735842 w 6735842"/>
              <a:gd name="connsiteY2" fmla="*/ 6479814 h 6479814"/>
              <a:gd name="connsiteX3" fmla="*/ 0 w 6735842"/>
              <a:gd name="connsiteY3" fmla="*/ 6479814 h 6479814"/>
              <a:gd name="connsiteX0" fmla="*/ 2556875 w 6735842"/>
              <a:gd name="connsiteY0" fmla="*/ 0 h 6479814"/>
              <a:gd name="connsiteX1" fmla="*/ 6735842 w 6735842"/>
              <a:gd name="connsiteY1" fmla="*/ 6479814 h 6479814"/>
              <a:gd name="connsiteX2" fmla="*/ 0 w 6735842"/>
              <a:gd name="connsiteY2" fmla="*/ 6479814 h 6479814"/>
              <a:gd name="connsiteX0" fmla="*/ 2556875 w 6735842"/>
              <a:gd name="connsiteY0" fmla="*/ 0 h 6479814"/>
              <a:gd name="connsiteX1" fmla="*/ 3170379 w 6735842"/>
              <a:gd name="connsiteY1" fmla="*/ 951711 h 6479814"/>
              <a:gd name="connsiteX2" fmla="*/ 6735842 w 6735842"/>
              <a:gd name="connsiteY2" fmla="*/ 6479814 h 6479814"/>
              <a:gd name="connsiteX3" fmla="*/ 0 w 6735842"/>
              <a:gd name="connsiteY3" fmla="*/ 6479814 h 6479814"/>
              <a:gd name="connsiteX0" fmla="*/ 3170379 w 6735842"/>
              <a:gd name="connsiteY0" fmla="*/ 0 h 5528103"/>
              <a:gd name="connsiteX1" fmla="*/ 6735842 w 6735842"/>
              <a:gd name="connsiteY1" fmla="*/ 5528103 h 5528103"/>
              <a:gd name="connsiteX2" fmla="*/ 0 w 6735842"/>
              <a:gd name="connsiteY2" fmla="*/ 5528103 h 5528103"/>
              <a:gd name="connsiteX0" fmla="*/ 3170379 w 6735842"/>
              <a:gd name="connsiteY0" fmla="*/ 0 h 5528103"/>
              <a:gd name="connsiteX1" fmla="*/ 6735842 w 6735842"/>
              <a:gd name="connsiteY1" fmla="*/ 5528103 h 5528103"/>
              <a:gd name="connsiteX2" fmla="*/ 991329 w 6735842"/>
              <a:gd name="connsiteY2" fmla="*/ 5522763 h 5528103"/>
              <a:gd name="connsiteX3" fmla="*/ 0 w 6735842"/>
              <a:gd name="connsiteY3" fmla="*/ 5528103 h 5528103"/>
              <a:gd name="connsiteX0" fmla="*/ 2179050 w 5744513"/>
              <a:gd name="connsiteY0" fmla="*/ 0 h 5528103"/>
              <a:gd name="connsiteX1" fmla="*/ 5744513 w 5744513"/>
              <a:gd name="connsiteY1" fmla="*/ 5528103 h 5528103"/>
              <a:gd name="connsiteX2" fmla="*/ 0 w 5744513"/>
              <a:gd name="connsiteY2" fmla="*/ 5522763 h 5528103"/>
            </a:gdLst>
            <a:ahLst/>
            <a:cxnLst>
              <a:cxn ang="0">
                <a:pos x="connsiteX0" y="connsiteY0"/>
              </a:cxn>
              <a:cxn ang="0">
                <a:pos x="connsiteX1" y="connsiteY1"/>
              </a:cxn>
              <a:cxn ang="0">
                <a:pos x="connsiteX2" y="connsiteY2"/>
              </a:cxn>
            </a:cxnLst>
            <a:rect l="l" t="t" r="r" b="b"/>
            <a:pathLst>
              <a:path w="5744513" h="5528103">
                <a:moveTo>
                  <a:pt x="2179050" y="0"/>
                </a:moveTo>
                <a:lnTo>
                  <a:pt x="5744513" y="5528103"/>
                </a:lnTo>
                <a:lnTo>
                  <a:pt x="0" y="5522763"/>
                </a:lnTo>
              </a:path>
            </a:pathLst>
          </a:custGeom>
          <a:noFill/>
          <a:ln w="3175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6" name="Rectangle 1"/>
          <p:cNvSpPr/>
          <p:nvPr userDrawn="1"/>
        </p:nvSpPr>
        <p:spPr bwMode="gray">
          <a:xfrm>
            <a:off x="330200" y="88900"/>
            <a:ext cx="6028777" cy="5449335"/>
          </a:xfrm>
          <a:custGeom>
            <a:avLst/>
            <a:gdLst>
              <a:gd name="connsiteX0" fmla="*/ 0 w 6735842"/>
              <a:gd name="connsiteY0" fmla="*/ 0 h 6479814"/>
              <a:gd name="connsiteX1" fmla="*/ 2556875 w 6735842"/>
              <a:gd name="connsiteY1" fmla="*/ 0 h 6479814"/>
              <a:gd name="connsiteX2" fmla="*/ 6735842 w 6735842"/>
              <a:gd name="connsiteY2" fmla="*/ 6479814 h 6479814"/>
              <a:gd name="connsiteX3" fmla="*/ 0 w 6735842"/>
              <a:gd name="connsiteY3" fmla="*/ 6479814 h 6479814"/>
              <a:gd name="connsiteX4" fmla="*/ 91440 w 6735842"/>
              <a:gd name="connsiteY4" fmla="*/ 91440 h 6479814"/>
              <a:gd name="connsiteX0" fmla="*/ 0 w 6735842"/>
              <a:gd name="connsiteY0" fmla="*/ 0 h 6479814"/>
              <a:gd name="connsiteX1" fmla="*/ 2556875 w 6735842"/>
              <a:gd name="connsiteY1" fmla="*/ 0 h 6479814"/>
              <a:gd name="connsiteX2" fmla="*/ 6735842 w 6735842"/>
              <a:gd name="connsiteY2" fmla="*/ 6479814 h 6479814"/>
              <a:gd name="connsiteX3" fmla="*/ 0 w 6735842"/>
              <a:gd name="connsiteY3" fmla="*/ 6479814 h 6479814"/>
              <a:gd name="connsiteX0" fmla="*/ 2556875 w 6735842"/>
              <a:gd name="connsiteY0" fmla="*/ 0 h 6479814"/>
              <a:gd name="connsiteX1" fmla="*/ 6735842 w 6735842"/>
              <a:gd name="connsiteY1" fmla="*/ 6479814 h 6479814"/>
              <a:gd name="connsiteX2" fmla="*/ 0 w 6735842"/>
              <a:gd name="connsiteY2" fmla="*/ 6479814 h 6479814"/>
              <a:gd name="connsiteX0" fmla="*/ 2556875 w 6735842"/>
              <a:gd name="connsiteY0" fmla="*/ 0 h 6479814"/>
              <a:gd name="connsiteX1" fmla="*/ 3165972 w 6735842"/>
              <a:gd name="connsiteY1" fmla="*/ 964051 h 6479814"/>
              <a:gd name="connsiteX2" fmla="*/ 6735842 w 6735842"/>
              <a:gd name="connsiteY2" fmla="*/ 6479814 h 6479814"/>
              <a:gd name="connsiteX3" fmla="*/ 0 w 6735842"/>
              <a:gd name="connsiteY3" fmla="*/ 6479814 h 6479814"/>
              <a:gd name="connsiteX0" fmla="*/ 3165972 w 6735842"/>
              <a:gd name="connsiteY0" fmla="*/ 0 h 5515763"/>
              <a:gd name="connsiteX1" fmla="*/ 6735842 w 6735842"/>
              <a:gd name="connsiteY1" fmla="*/ 5515763 h 5515763"/>
              <a:gd name="connsiteX2" fmla="*/ 0 w 6735842"/>
              <a:gd name="connsiteY2" fmla="*/ 5515763 h 5515763"/>
              <a:gd name="connsiteX0" fmla="*/ 3165972 w 6735842"/>
              <a:gd name="connsiteY0" fmla="*/ 0 h 5515763"/>
              <a:gd name="connsiteX1" fmla="*/ 6735842 w 6735842"/>
              <a:gd name="connsiteY1" fmla="*/ 5515763 h 5515763"/>
              <a:gd name="connsiteX2" fmla="*/ 633574 w 6735842"/>
              <a:gd name="connsiteY2" fmla="*/ 5514715 h 5515763"/>
              <a:gd name="connsiteX3" fmla="*/ 0 w 6735842"/>
              <a:gd name="connsiteY3" fmla="*/ 5515763 h 5515763"/>
              <a:gd name="connsiteX0" fmla="*/ 2532398 w 6102268"/>
              <a:gd name="connsiteY0" fmla="*/ 0 h 5515763"/>
              <a:gd name="connsiteX1" fmla="*/ 6102268 w 6102268"/>
              <a:gd name="connsiteY1" fmla="*/ 5515763 h 5515763"/>
              <a:gd name="connsiteX2" fmla="*/ 0 w 6102268"/>
              <a:gd name="connsiteY2" fmla="*/ 5514715 h 5515763"/>
            </a:gdLst>
            <a:ahLst/>
            <a:cxnLst>
              <a:cxn ang="0">
                <a:pos x="connsiteX0" y="connsiteY0"/>
              </a:cxn>
              <a:cxn ang="0">
                <a:pos x="connsiteX1" y="connsiteY1"/>
              </a:cxn>
              <a:cxn ang="0">
                <a:pos x="connsiteX2" y="connsiteY2"/>
              </a:cxn>
            </a:cxnLst>
            <a:rect l="l" t="t" r="r" b="b"/>
            <a:pathLst>
              <a:path w="6102268" h="5515763">
                <a:moveTo>
                  <a:pt x="2532398" y="0"/>
                </a:moveTo>
                <a:lnTo>
                  <a:pt x="6102268" y="5515763"/>
                </a:lnTo>
                <a:lnTo>
                  <a:pt x="0" y="5514715"/>
                </a:lnTo>
              </a:path>
            </a:pathLst>
          </a:custGeom>
          <a:noFill/>
          <a:ln w="1905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7" name="Freeform 16"/>
          <p:cNvSpPr/>
          <p:nvPr userDrawn="1"/>
        </p:nvSpPr>
        <p:spPr bwMode="gray">
          <a:xfrm>
            <a:off x="182880" y="4978400"/>
            <a:ext cx="5352947" cy="1270000"/>
          </a:xfrm>
          <a:custGeom>
            <a:avLst/>
            <a:gdLst>
              <a:gd name="connsiteX0" fmla="*/ 0 w 5352947"/>
              <a:gd name="connsiteY0" fmla="*/ 0 h 1270000"/>
              <a:gd name="connsiteX1" fmla="*/ 5352947 w 5352947"/>
              <a:gd name="connsiteY1" fmla="*/ 0 h 1270000"/>
              <a:gd name="connsiteX2" fmla="*/ 5352947 w 5352947"/>
              <a:gd name="connsiteY2" fmla="*/ 1270000 h 1270000"/>
              <a:gd name="connsiteX3" fmla="*/ 781770 w 5352947"/>
              <a:gd name="connsiteY3" fmla="*/ 1270000 h 1270000"/>
              <a:gd name="connsiteX4" fmla="*/ 0 w 5352947"/>
              <a:gd name="connsiteY4" fmla="*/ 54866 h 127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52947" h="1270000">
                <a:moveTo>
                  <a:pt x="0" y="0"/>
                </a:moveTo>
                <a:lnTo>
                  <a:pt x="5352947" y="0"/>
                </a:lnTo>
                <a:lnTo>
                  <a:pt x="5352947" y="1270000"/>
                </a:lnTo>
                <a:lnTo>
                  <a:pt x="781770" y="1270000"/>
                </a:lnTo>
                <a:lnTo>
                  <a:pt x="0" y="54866"/>
                </a:lnTo>
                <a:close/>
              </a:path>
            </a:pathLst>
          </a:custGeom>
          <a:solidFill>
            <a:schemeClr val="bg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32" name="Text Placeholder 5"/>
          <p:cNvSpPr>
            <a:spLocks noGrp="1"/>
          </p:cNvSpPr>
          <p:nvPr>
            <p:ph type="body" sz="quarter" idx="50" hasCustomPrompt="1"/>
          </p:nvPr>
        </p:nvSpPr>
        <p:spPr bwMode="gray">
          <a:xfrm>
            <a:off x="6906811" y="2770224"/>
            <a:ext cx="256480" cy="538609"/>
          </a:xfrm>
        </p:spPr>
        <p:txBody>
          <a:bodyPr wrap="none"/>
          <a:lstStyle>
            <a:lvl1pPr marL="0" indent="0" algn="r">
              <a:spcBef>
                <a:spcPts val="0"/>
              </a:spcBef>
              <a:buNone/>
              <a:defRPr sz="3500" b="0" i="0" spc="50" baseline="0">
                <a:solidFill>
                  <a:schemeClr val="accent1"/>
                </a:solidFill>
              </a:defRPr>
            </a:lvl1pPr>
            <a:lvl2pPr marL="114300" indent="0" algn="r">
              <a:spcBef>
                <a:spcPts val="0"/>
              </a:spcBef>
              <a:buNone/>
              <a:defRPr sz="1300" i="1">
                <a:solidFill>
                  <a:schemeClr val="accent3"/>
                </a:solidFill>
              </a:defRPr>
            </a:lvl2pPr>
            <a:lvl3pPr marL="228600" indent="0" algn="r">
              <a:spcBef>
                <a:spcPts val="0"/>
              </a:spcBef>
              <a:buNone/>
              <a:defRPr sz="1300" i="1">
                <a:solidFill>
                  <a:schemeClr val="accent3"/>
                </a:solidFill>
              </a:defRPr>
            </a:lvl3pPr>
            <a:lvl4pPr marL="342900" indent="0" algn="r">
              <a:spcBef>
                <a:spcPts val="0"/>
              </a:spcBef>
              <a:buNone/>
              <a:defRPr sz="1300" i="1">
                <a:solidFill>
                  <a:schemeClr val="accent3"/>
                </a:solidFill>
              </a:defRPr>
            </a:lvl4pPr>
            <a:lvl5pPr marL="457200" indent="0" algn="r">
              <a:spcBef>
                <a:spcPts val="0"/>
              </a:spcBef>
              <a:buNone/>
              <a:defRPr sz="1300" i="1">
                <a:solidFill>
                  <a:schemeClr val="accent3"/>
                </a:solidFill>
              </a:defRPr>
            </a:lvl5pPr>
          </a:lstStyle>
          <a:p>
            <a:pPr lvl="0"/>
            <a:r>
              <a:rPr lang="en-US" dirty="0" smtClean="0"/>
              <a:t>#</a:t>
            </a:r>
          </a:p>
        </p:txBody>
      </p:sp>
      <p:sp>
        <p:nvSpPr>
          <p:cNvPr id="26" name="Rectangle 25"/>
          <p:cNvSpPr/>
          <p:nvPr userDrawn="1"/>
        </p:nvSpPr>
        <p:spPr bwMode="gray">
          <a:xfrm>
            <a:off x="182880" y="0"/>
            <a:ext cx="4055633" cy="182881"/>
          </a:xfrm>
          <a:prstGeom prst="rect">
            <a:avLst/>
          </a:prstGeom>
          <a:solidFill>
            <a:schemeClr val="bg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1" name="Title 1"/>
          <p:cNvSpPr>
            <a:spLocks noGrp="1"/>
          </p:cNvSpPr>
          <p:nvPr>
            <p:ph type="title" hasCustomPrompt="1"/>
          </p:nvPr>
        </p:nvSpPr>
        <p:spPr bwMode="gray">
          <a:xfrm>
            <a:off x="1584633" y="5122355"/>
            <a:ext cx="3951194" cy="692497"/>
          </a:xfrm>
        </p:spPr>
        <p:txBody>
          <a:bodyPr/>
          <a:lstStyle>
            <a:lvl1pPr marL="284163" indent="-284163">
              <a:lnSpc>
                <a:spcPct val="90000"/>
              </a:lnSpc>
              <a:buClr>
                <a:schemeClr val="accent6"/>
              </a:buClr>
              <a:buSzPct val="75000"/>
              <a:buFont typeface="Arial" panose="020B0604020202020204" pitchFamily="34" charset="0"/>
              <a:buChar char="►"/>
              <a:defRPr sz="2500" b="0">
                <a:solidFill>
                  <a:schemeClr val="tx1"/>
                </a:solidFill>
              </a:defRPr>
            </a:lvl1pPr>
          </a:lstStyle>
          <a:p>
            <a:r>
              <a:rPr lang="en-US" dirty="0" smtClean="0"/>
              <a:t>Divider Title – Arial 25pt Regular, Use Title Case</a:t>
            </a:r>
          </a:p>
        </p:txBody>
      </p:sp>
      <p:sp>
        <p:nvSpPr>
          <p:cNvPr id="12" name="Text Placeholder 3"/>
          <p:cNvSpPr>
            <a:spLocks noGrp="1"/>
          </p:cNvSpPr>
          <p:nvPr>
            <p:ph type="body" sz="quarter" idx="47" hasCustomPrompt="1"/>
          </p:nvPr>
        </p:nvSpPr>
        <p:spPr bwMode="gray">
          <a:xfrm>
            <a:off x="1886921" y="5949809"/>
            <a:ext cx="3655084" cy="184666"/>
          </a:xfrm>
        </p:spPr>
        <p:txBody>
          <a:bodyPr/>
          <a:lstStyle>
            <a:lvl1pPr marL="0" indent="0">
              <a:spcBef>
                <a:spcPts val="0"/>
              </a:spcBef>
              <a:buNone/>
              <a:defRPr sz="12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Divider Subtitle – Arial 12pt Regular</a:t>
            </a:r>
          </a:p>
        </p:txBody>
      </p:sp>
      <p:sp>
        <p:nvSpPr>
          <p:cNvPr id="13" name="Text Placeholder 5"/>
          <p:cNvSpPr>
            <a:spLocks noGrp="1"/>
          </p:cNvSpPr>
          <p:nvPr>
            <p:ph type="body" sz="quarter" idx="48" hasCustomPrompt="1"/>
          </p:nvPr>
        </p:nvSpPr>
        <p:spPr bwMode="gray">
          <a:xfrm>
            <a:off x="6021244" y="2627585"/>
            <a:ext cx="1141338" cy="138499"/>
          </a:xfrm>
        </p:spPr>
        <p:txBody>
          <a:bodyPr wrap="none" rIns="0"/>
          <a:lstStyle>
            <a:lvl1pPr marL="0" indent="0" algn="r">
              <a:spcBef>
                <a:spcPts val="0"/>
              </a:spcBef>
              <a:buNone/>
              <a:defRPr sz="900" b="1" i="0" spc="50" baseline="0">
                <a:solidFill>
                  <a:schemeClr val="tx1"/>
                </a:solidFill>
              </a:defRPr>
            </a:lvl1pPr>
            <a:lvl2pPr marL="114300" indent="0" algn="r">
              <a:spcBef>
                <a:spcPts val="0"/>
              </a:spcBef>
              <a:buNone/>
              <a:defRPr sz="1300" i="1">
                <a:solidFill>
                  <a:schemeClr val="accent3"/>
                </a:solidFill>
              </a:defRPr>
            </a:lvl2pPr>
            <a:lvl3pPr marL="228600" indent="0" algn="r">
              <a:spcBef>
                <a:spcPts val="0"/>
              </a:spcBef>
              <a:buNone/>
              <a:defRPr sz="1300" i="1">
                <a:solidFill>
                  <a:schemeClr val="accent3"/>
                </a:solidFill>
              </a:defRPr>
            </a:lvl3pPr>
            <a:lvl4pPr marL="342900" indent="0" algn="r">
              <a:spcBef>
                <a:spcPts val="0"/>
              </a:spcBef>
              <a:buNone/>
              <a:defRPr sz="1300" i="1">
                <a:solidFill>
                  <a:schemeClr val="accent3"/>
                </a:solidFill>
              </a:defRPr>
            </a:lvl4pPr>
            <a:lvl5pPr marL="457200" indent="0" algn="r">
              <a:spcBef>
                <a:spcPts val="0"/>
              </a:spcBef>
              <a:buNone/>
              <a:defRPr sz="1300" i="1">
                <a:solidFill>
                  <a:schemeClr val="accent3"/>
                </a:solidFill>
              </a:defRPr>
            </a:lvl5pPr>
          </a:lstStyle>
          <a:p>
            <a:pPr lvl="0"/>
            <a:r>
              <a:rPr lang="en-US" dirty="0" smtClean="0"/>
              <a:t>insert section type</a:t>
            </a:r>
          </a:p>
        </p:txBody>
      </p:sp>
      <p:sp>
        <p:nvSpPr>
          <p:cNvPr id="34" name="Text Placeholder 7"/>
          <p:cNvSpPr>
            <a:spLocks noGrp="1"/>
          </p:cNvSpPr>
          <p:nvPr>
            <p:ph type="body" sz="quarter" idx="51" hasCustomPrompt="1"/>
          </p:nvPr>
        </p:nvSpPr>
        <p:spPr bwMode="gray">
          <a:xfrm>
            <a:off x="2625725" y="6506537"/>
            <a:ext cx="2081968" cy="1269578"/>
          </a:xfrm>
        </p:spPr>
        <p:txBody>
          <a:bodyPr anchor="t" anchorCtr="0"/>
          <a:lstStyle>
            <a:lvl1pPr>
              <a:spcBef>
                <a:spcPts val="500"/>
              </a:spcBef>
              <a:defRPr/>
            </a:lvl1pPr>
            <a:lvl2pPr>
              <a:spcBef>
                <a:spcPts val="500"/>
              </a:spcBef>
              <a:defRPr/>
            </a:lvl2pPr>
            <a:lvl3pPr>
              <a:spcBef>
                <a:spcPts val="500"/>
              </a:spcBef>
              <a:defRPr/>
            </a:lvl3pPr>
            <a:lvl4pPr>
              <a:spcBef>
                <a:spcPts val="500"/>
              </a:spcBef>
              <a:defRPr/>
            </a:lvl4pPr>
            <a:lvl5pPr>
              <a:spcBef>
                <a:spcPts val="300"/>
              </a:spcBef>
              <a:defRPr/>
            </a:lvl5p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p:txBody>
      </p:sp>
      <p:sp>
        <p:nvSpPr>
          <p:cNvPr id="18" name="Text Placeholder 1"/>
          <p:cNvSpPr txBox="1">
            <a:spLocks/>
          </p:cNvSpPr>
          <p:nvPr userDrawn="1"/>
        </p:nvSpPr>
        <p:spPr bwMode="gray">
          <a:xfrm>
            <a:off x="7933450" y="458788"/>
            <a:ext cx="1747667" cy="2903359"/>
          </a:xfrm>
          <a:prstGeom prst="rect">
            <a:avLst/>
          </a:prstGeom>
          <a:solidFill>
            <a:srgbClr val="009900"/>
          </a:solidFill>
        </p:spPr>
        <p:txBody>
          <a:bodyPr vert="horz" wrap="square" lIns="64008" tIns="45720" rIns="64008" bIns="45720" rtlCol="0">
            <a:spAutoFit/>
          </a:bodyPr>
          <a:lstStyle>
            <a:lvl1pPr marL="0" indent="0" algn="l" defTabSz="640080" rtl="0" eaLnBrk="1" latinLnBrk="0" hangingPunct="1">
              <a:spcBef>
                <a:spcPts val="500"/>
              </a:spcBef>
              <a:buFontTx/>
              <a:buNone/>
              <a:defRPr sz="1000" kern="1200" baseline="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58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6pPr>
            <a:lvl7pPr marL="8001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7pPr>
            <a:lvl8pPr marL="9144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8pPr>
            <a:lvl9pPr marL="10287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r>
              <a:rPr lang="en-US" sz="1100" b="1" dirty="0" smtClean="0">
                <a:solidFill>
                  <a:schemeClr val="bg1"/>
                </a:solidFill>
              </a:rPr>
              <a:t>What’s a Section Type?</a:t>
            </a:r>
          </a:p>
          <a:p>
            <a:pPr marL="0" indent="0">
              <a:spcBef>
                <a:spcPts val="300"/>
              </a:spcBef>
              <a:buFont typeface="+mj-lt"/>
              <a:buNone/>
            </a:pPr>
            <a:r>
              <a:rPr lang="en-US" sz="900" b="0" dirty="0" smtClean="0">
                <a:solidFill>
                  <a:schemeClr val="bg1"/>
                </a:solidFill>
              </a:rPr>
              <a:t>Section types</a:t>
            </a:r>
            <a:r>
              <a:rPr lang="en-US" sz="900" b="0" baseline="0" dirty="0" smtClean="0">
                <a:solidFill>
                  <a:schemeClr val="bg1"/>
                </a:solidFill>
              </a:rPr>
              <a:t> can be anything that you want to consider the section following the divider as:</a:t>
            </a:r>
          </a:p>
          <a:p>
            <a:pPr marL="117475" indent="-117475">
              <a:spcBef>
                <a:spcPts val="500"/>
              </a:spcBef>
              <a:buFont typeface="Arial" panose="020B0604020202020204" pitchFamily="34" charset="0"/>
              <a:buChar char="•"/>
            </a:pPr>
            <a:r>
              <a:rPr lang="en-US" sz="900" b="0" baseline="0" dirty="0" smtClean="0">
                <a:solidFill>
                  <a:schemeClr val="bg1"/>
                </a:solidFill>
              </a:rPr>
              <a:t>Section</a:t>
            </a:r>
          </a:p>
          <a:p>
            <a:pPr marL="117475" indent="-117475">
              <a:spcBef>
                <a:spcPts val="200"/>
              </a:spcBef>
              <a:buFont typeface="Arial" panose="020B0604020202020204" pitchFamily="34" charset="0"/>
              <a:buChar char="•"/>
            </a:pPr>
            <a:r>
              <a:rPr lang="en-US" sz="900" b="0" baseline="0" dirty="0" smtClean="0">
                <a:solidFill>
                  <a:schemeClr val="bg1"/>
                </a:solidFill>
              </a:rPr>
              <a:t>Chapter</a:t>
            </a:r>
          </a:p>
          <a:p>
            <a:pPr marL="117475" indent="-117475">
              <a:spcBef>
                <a:spcPts val="200"/>
              </a:spcBef>
              <a:buFont typeface="Arial" panose="020B0604020202020204" pitchFamily="34" charset="0"/>
              <a:buChar char="•"/>
            </a:pPr>
            <a:r>
              <a:rPr lang="en-US" sz="900" b="0" baseline="0" dirty="0" smtClean="0">
                <a:solidFill>
                  <a:schemeClr val="bg1"/>
                </a:solidFill>
              </a:rPr>
              <a:t>Essay</a:t>
            </a:r>
          </a:p>
          <a:p>
            <a:pPr marL="117475" indent="-117475">
              <a:spcBef>
                <a:spcPts val="200"/>
              </a:spcBef>
              <a:buFont typeface="Arial" panose="020B0604020202020204" pitchFamily="34" charset="0"/>
              <a:buChar char="•"/>
            </a:pPr>
            <a:r>
              <a:rPr lang="en-US" sz="900" b="0" baseline="0" dirty="0" smtClean="0">
                <a:solidFill>
                  <a:schemeClr val="bg1"/>
                </a:solidFill>
              </a:rPr>
              <a:t>Appendix</a:t>
            </a:r>
          </a:p>
          <a:p>
            <a:pPr marL="117475" indent="-117475">
              <a:spcBef>
                <a:spcPts val="200"/>
              </a:spcBef>
              <a:buFont typeface="Arial" panose="020B0604020202020204" pitchFamily="34" charset="0"/>
              <a:buChar char="•"/>
            </a:pPr>
            <a:r>
              <a:rPr lang="en-US" sz="900" b="0" baseline="0" dirty="0" smtClean="0">
                <a:solidFill>
                  <a:schemeClr val="bg1"/>
                </a:solidFill>
              </a:rPr>
              <a:t>Etc.</a:t>
            </a:r>
          </a:p>
          <a:p>
            <a:pPr marL="0" marR="0" lvl="0" indent="0" algn="l" defTabSz="640080" rtl="0" eaLnBrk="1" fontAlgn="auto" latinLnBrk="0" hangingPunct="1">
              <a:lnSpc>
                <a:spcPct val="100000"/>
              </a:lnSpc>
              <a:spcBef>
                <a:spcPts val="1200"/>
              </a:spcBef>
              <a:spcAft>
                <a:spcPts val="0"/>
              </a:spcAft>
              <a:buClrTx/>
              <a:buSzTx/>
              <a:buFont typeface="Arial" panose="020B0604020202020204" pitchFamily="34" charset="0"/>
              <a:buNone/>
              <a:tabLst/>
              <a:defRPr/>
            </a:pPr>
            <a:r>
              <a:rPr lang="en-US" sz="900" b="1" i="0" baseline="0" dirty="0" smtClean="0">
                <a:solidFill>
                  <a:schemeClr val="bg1"/>
                </a:solidFill>
              </a:rPr>
              <a:t>Section Label but No #?</a:t>
            </a:r>
          </a:p>
          <a:p>
            <a:pPr marL="0" marR="0" lvl="0" indent="0" algn="l" defTabSz="640080" rtl="0" eaLnBrk="1" fontAlgn="auto" latinLnBrk="0" hangingPunct="1">
              <a:lnSpc>
                <a:spcPct val="100000"/>
              </a:lnSpc>
              <a:spcBef>
                <a:spcPts val="200"/>
              </a:spcBef>
              <a:spcAft>
                <a:spcPts val="0"/>
              </a:spcAft>
              <a:buClrTx/>
              <a:buSzTx/>
              <a:buFont typeface="Arial" panose="020B0604020202020204" pitchFamily="34" charset="0"/>
              <a:buNone/>
              <a:tabLst/>
              <a:defRPr/>
            </a:pPr>
            <a:r>
              <a:rPr lang="en-US" sz="900" b="0" i="1" baseline="0" dirty="0" smtClean="0">
                <a:solidFill>
                  <a:schemeClr val="bg1"/>
                </a:solidFill>
              </a:rPr>
              <a:t>If section label is needed but not #, delete number box and bottom align label to red line.</a:t>
            </a:r>
          </a:p>
          <a:p>
            <a:pPr marL="0" marR="0" lvl="0" indent="0" algn="l" defTabSz="640080" rtl="0" eaLnBrk="1" fontAlgn="auto" latinLnBrk="0" hangingPunct="1">
              <a:lnSpc>
                <a:spcPct val="100000"/>
              </a:lnSpc>
              <a:spcBef>
                <a:spcPts val="1200"/>
              </a:spcBef>
              <a:spcAft>
                <a:spcPts val="0"/>
              </a:spcAft>
              <a:buClrTx/>
              <a:buSzTx/>
              <a:buFont typeface="Arial" panose="020B0604020202020204" pitchFamily="34" charset="0"/>
              <a:buNone/>
              <a:tabLst/>
              <a:defRPr/>
            </a:pPr>
            <a:r>
              <a:rPr lang="en-US" sz="900" b="1" i="0" baseline="0" dirty="0" smtClean="0">
                <a:solidFill>
                  <a:schemeClr val="bg1"/>
                </a:solidFill>
              </a:rPr>
              <a:t>No Label or #?</a:t>
            </a:r>
          </a:p>
          <a:p>
            <a:pPr marL="0" marR="0" lvl="0" indent="0" algn="l" defTabSz="640080" rtl="0" eaLnBrk="1" fontAlgn="auto" latinLnBrk="0" hangingPunct="1">
              <a:lnSpc>
                <a:spcPct val="100000"/>
              </a:lnSpc>
              <a:spcBef>
                <a:spcPts val="200"/>
              </a:spcBef>
              <a:spcAft>
                <a:spcPts val="0"/>
              </a:spcAft>
              <a:buClrTx/>
              <a:buSzTx/>
              <a:buFont typeface="Arial" panose="020B0604020202020204" pitchFamily="34" charset="0"/>
              <a:buNone/>
              <a:tabLst/>
              <a:defRPr/>
            </a:pPr>
            <a:r>
              <a:rPr lang="en-US" sz="900" b="0" i="1" baseline="0" dirty="0" smtClean="0">
                <a:solidFill>
                  <a:schemeClr val="bg1"/>
                </a:solidFill>
              </a:rPr>
              <a:t>You may ignore the placeholder text boxes.</a:t>
            </a:r>
          </a:p>
        </p:txBody>
      </p:sp>
    </p:spTree>
  </p:cSld>
  <p:clrMapOvr>
    <a:masterClrMapping/>
  </p:clrMapOvr>
  <p:extLst mod="1">
    <p:ext uri="{DCECCB84-F9BA-43D5-87BE-67443E8EF086}">
      <p15:sldGuideLst xmlns:p15="http://schemas.microsoft.com/office/powerpoint/2012/main">
        <p15:guide id="1" orient="horz" pos="3666" userDrawn="1">
          <p15:clr>
            <a:srgbClr val="FBAE40"/>
          </p15:clr>
        </p15:guide>
        <p15:guide id="2" orient="horz" pos="3747" userDrawn="1">
          <p15:clr>
            <a:srgbClr val="FBAE40"/>
          </p15:clr>
        </p15:guide>
        <p15:guide id="3" pos="1188"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hyperlink" Target="https://www.advisory.com/"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12" name="TextBox 11">
            <a:hlinkClick r:id="rId22"/>
          </p:cNvPr>
          <p:cNvSpPr txBox="1"/>
          <p:nvPr userDrawn="1"/>
        </p:nvSpPr>
        <p:spPr bwMode="gray">
          <a:xfrm>
            <a:off x="6530808" y="9645778"/>
            <a:ext cx="785980" cy="92333"/>
          </a:xfrm>
          <a:prstGeom prst="rect">
            <a:avLst/>
          </a:prstGeom>
          <a:noFill/>
        </p:spPr>
        <p:txBody>
          <a:bodyPr wrap="square" lIns="0" tIns="0" rIns="0" bIns="0" rtlCol="0">
            <a:spAutoFit/>
          </a:bodyPr>
          <a:lstStyle/>
          <a:p>
            <a:pPr marL="0" marR="0" lvl="0" indent="0" algn="r" defTabSz="1018879" rtl="0" eaLnBrk="1" fontAlgn="auto" latinLnBrk="0" hangingPunct="1">
              <a:lnSpc>
                <a:spcPct val="100000"/>
              </a:lnSpc>
              <a:spcBef>
                <a:spcPts val="0"/>
              </a:spcBef>
              <a:spcAft>
                <a:spcPts val="0"/>
              </a:spcAft>
              <a:buClrTx/>
              <a:buSzTx/>
              <a:buFontTx/>
              <a:buNone/>
              <a:tabLst/>
              <a:defRPr/>
            </a:pPr>
            <a:r>
              <a:rPr kumimoji="0" lang="en-US" sz="600" b="1" i="0" u="none" strike="noStrike" kern="1200" cap="none" spc="0" normalizeH="0" baseline="0" noProof="0" dirty="0" smtClean="0">
                <a:ln>
                  <a:noFill/>
                </a:ln>
                <a:solidFill>
                  <a:schemeClr val="accent3"/>
                </a:solidFill>
                <a:effectLst/>
                <a:uLnTx/>
                <a:uFillTx/>
                <a:latin typeface="+mn-lt"/>
                <a:ea typeface="+mn-ea"/>
                <a:cs typeface="+mn-cs"/>
              </a:rPr>
              <a:t>advisory.com</a:t>
            </a:r>
          </a:p>
        </p:txBody>
      </p:sp>
      <p:sp>
        <p:nvSpPr>
          <p:cNvPr id="13" name="Slide Number Placeholder 5"/>
          <p:cNvSpPr txBox="1">
            <a:spLocks/>
          </p:cNvSpPr>
          <p:nvPr userDrawn="1"/>
        </p:nvSpPr>
        <p:spPr bwMode="gray">
          <a:xfrm>
            <a:off x="3678414" y="9626542"/>
            <a:ext cx="415573" cy="130805"/>
          </a:xfrm>
          <a:prstGeom prst="rect">
            <a:avLst/>
          </a:prstGeom>
        </p:spPr>
        <p:txBody>
          <a:bodyPr vert="horz" wrap="square" lIns="0" tIns="0" rIns="0" bIns="0" rtlCol="0" anchor="t">
            <a:spAutoFit/>
          </a:bodyPr>
          <a:lstStyle>
            <a:defPPr>
              <a:defRPr lang="en-US"/>
            </a:defPPr>
            <a:lvl1pPr marL="0" algn="ctr" defTabSz="1018879" rtl="0" eaLnBrk="1" latinLnBrk="0" hangingPunct="1">
              <a:defRPr sz="900" kern="1200">
                <a:solidFill>
                  <a:schemeClr val="tx1"/>
                </a:solidFill>
                <a:latin typeface="+mn-lt"/>
                <a:ea typeface="+mn-ea"/>
                <a:cs typeface="+mn-cs"/>
              </a:defRPr>
            </a:lvl1pPr>
            <a:lvl2pPr marL="509440" algn="l" defTabSz="1018879" rtl="0" eaLnBrk="1" latinLnBrk="0" hangingPunct="1">
              <a:defRPr sz="2100" kern="1200">
                <a:solidFill>
                  <a:schemeClr val="tx1"/>
                </a:solidFill>
                <a:latin typeface="+mn-lt"/>
                <a:ea typeface="+mn-ea"/>
                <a:cs typeface="+mn-cs"/>
              </a:defRPr>
            </a:lvl2pPr>
            <a:lvl3pPr marL="1018879" algn="l" defTabSz="1018879" rtl="0" eaLnBrk="1" latinLnBrk="0" hangingPunct="1">
              <a:defRPr sz="2100" kern="1200">
                <a:solidFill>
                  <a:schemeClr val="tx1"/>
                </a:solidFill>
                <a:latin typeface="+mn-lt"/>
                <a:ea typeface="+mn-ea"/>
                <a:cs typeface="+mn-cs"/>
              </a:defRPr>
            </a:lvl3pPr>
            <a:lvl4pPr marL="1528319" algn="l" defTabSz="1018879" rtl="0" eaLnBrk="1" latinLnBrk="0" hangingPunct="1">
              <a:defRPr sz="2100" kern="1200">
                <a:solidFill>
                  <a:schemeClr val="tx1"/>
                </a:solidFill>
                <a:latin typeface="+mn-lt"/>
                <a:ea typeface="+mn-ea"/>
                <a:cs typeface="+mn-cs"/>
              </a:defRPr>
            </a:lvl4pPr>
            <a:lvl5pPr marL="2037759" algn="l" defTabSz="1018879" rtl="0" eaLnBrk="1" latinLnBrk="0" hangingPunct="1">
              <a:defRPr sz="2100" kern="1200">
                <a:solidFill>
                  <a:schemeClr val="tx1"/>
                </a:solidFill>
                <a:latin typeface="+mn-lt"/>
                <a:ea typeface="+mn-ea"/>
                <a:cs typeface="+mn-cs"/>
              </a:defRPr>
            </a:lvl5pPr>
            <a:lvl6pPr marL="2547198" algn="l" defTabSz="1018879" rtl="0" eaLnBrk="1" latinLnBrk="0" hangingPunct="1">
              <a:defRPr sz="2100" kern="1200">
                <a:solidFill>
                  <a:schemeClr val="tx1"/>
                </a:solidFill>
                <a:latin typeface="+mn-lt"/>
                <a:ea typeface="+mn-ea"/>
                <a:cs typeface="+mn-cs"/>
              </a:defRPr>
            </a:lvl6pPr>
            <a:lvl7pPr marL="3056638" algn="l" defTabSz="1018879" rtl="0" eaLnBrk="1" latinLnBrk="0" hangingPunct="1">
              <a:defRPr sz="2100" kern="1200">
                <a:solidFill>
                  <a:schemeClr val="tx1"/>
                </a:solidFill>
                <a:latin typeface="+mn-lt"/>
                <a:ea typeface="+mn-ea"/>
                <a:cs typeface="+mn-cs"/>
              </a:defRPr>
            </a:lvl7pPr>
            <a:lvl8pPr marL="3566078" algn="l" defTabSz="1018879" rtl="0" eaLnBrk="1" latinLnBrk="0" hangingPunct="1">
              <a:defRPr sz="2100" kern="1200">
                <a:solidFill>
                  <a:schemeClr val="tx1"/>
                </a:solidFill>
                <a:latin typeface="+mn-lt"/>
                <a:ea typeface="+mn-ea"/>
                <a:cs typeface="+mn-cs"/>
              </a:defRPr>
            </a:lvl8pPr>
            <a:lvl9pPr marL="4075517" algn="l" defTabSz="1018879" rtl="0" eaLnBrk="1" latinLnBrk="0" hangingPunct="1">
              <a:defRPr sz="2100" kern="1200">
                <a:solidFill>
                  <a:schemeClr val="tx1"/>
                </a:solidFill>
                <a:latin typeface="+mn-lt"/>
                <a:ea typeface="+mn-ea"/>
                <a:cs typeface="+mn-cs"/>
              </a:defRPr>
            </a:lvl9pPr>
          </a:lstStyle>
          <a:p>
            <a:fld id="{D1524D41-16DC-4D92-9EF9-071B213BE0F5}" type="slidenum">
              <a:rPr lang="en-US" sz="850" smtClean="0">
                <a:solidFill>
                  <a:schemeClr val="tx1"/>
                </a:solidFill>
              </a:rPr>
              <a:pPr/>
              <a:t>‹#›</a:t>
            </a:fld>
            <a:endParaRPr lang="en-US" sz="850" dirty="0">
              <a:solidFill>
                <a:schemeClr val="tx1"/>
              </a:solidFill>
            </a:endParaRPr>
          </a:p>
        </p:txBody>
      </p:sp>
      <p:sp>
        <p:nvSpPr>
          <p:cNvPr id="5" name="Text Placeholder 1"/>
          <p:cNvSpPr>
            <a:spLocks noGrp="1"/>
          </p:cNvSpPr>
          <p:nvPr>
            <p:ph type="body" idx="1"/>
          </p:nvPr>
        </p:nvSpPr>
        <p:spPr bwMode="gray">
          <a:xfrm>
            <a:off x="2986276" y="4080223"/>
            <a:ext cx="1799849" cy="1897955"/>
          </a:xfrm>
          <a:prstGeom prst="rect">
            <a:avLst/>
          </a:prstGeom>
        </p:spPr>
        <p:txBody>
          <a:bodyPr vert="horz" wrap="square"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Placeholder 1"/>
          <p:cNvSpPr>
            <a:spLocks noGrp="1"/>
          </p:cNvSpPr>
          <p:nvPr>
            <p:ph type="title"/>
          </p:nvPr>
        </p:nvSpPr>
        <p:spPr bwMode="gray">
          <a:xfrm>
            <a:off x="458899" y="729525"/>
            <a:ext cx="6858000" cy="307777"/>
          </a:xfrm>
          <a:prstGeom prst="rect">
            <a:avLst/>
          </a:prstGeom>
        </p:spPr>
        <p:txBody>
          <a:bodyPr vert="horz" lIns="0" tIns="0" rIns="0" bIns="0" rtlCol="0" anchor="b">
            <a:spAutoFit/>
          </a:bodyPr>
          <a:lstStyle/>
          <a:p>
            <a:r>
              <a:rPr lang="en-US" dirty="0" smtClean="0"/>
              <a:t>Page Title – Arial 20pt Regular, Use Title Case</a:t>
            </a:r>
          </a:p>
        </p:txBody>
      </p:sp>
      <p:sp>
        <p:nvSpPr>
          <p:cNvPr id="14" name="TextBox 13"/>
          <p:cNvSpPr txBox="1"/>
          <p:nvPr userDrawn="1"/>
        </p:nvSpPr>
        <p:spPr bwMode="gray">
          <a:xfrm>
            <a:off x="460375" y="9645778"/>
            <a:ext cx="1812926" cy="92333"/>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dirty="0" smtClean="0">
                <a:ln>
                  <a:noFill/>
                </a:ln>
                <a:solidFill>
                  <a:schemeClr val="accent3"/>
                </a:solidFill>
                <a:effectLst/>
                <a:uLnTx/>
                <a:uFillTx/>
                <a:latin typeface="+mn-lt"/>
                <a:ea typeface="+mn-ea"/>
                <a:cs typeface="+mn-cs"/>
              </a:rPr>
              <a:t>©2018 Advisory Board </a:t>
            </a:r>
            <a:r>
              <a:rPr kumimoji="0" lang="en-US" sz="600" b="0" i="0" u="none" strike="noStrike" kern="1200" cap="none" spc="0" normalizeH="0" baseline="0" noProof="0" dirty="0" smtClean="0">
                <a:ln>
                  <a:noFill/>
                </a:ln>
                <a:solidFill>
                  <a:schemeClr val="accent3"/>
                </a:solidFill>
                <a:effectLst/>
                <a:uLnTx/>
                <a:uFillTx/>
                <a:latin typeface="Arial"/>
                <a:ea typeface="+mn-ea"/>
                <a:cs typeface="Arial"/>
              </a:rPr>
              <a:t>• All Rights Reserved </a:t>
            </a:r>
            <a:r>
              <a:rPr kumimoji="0" lang="en-US" sz="600" b="0" i="0" u="none" strike="noStrike" kern="1200" cap="none" spc="0" normalizeH="0" baseline="0" noProof="0" dirty="0" smtClean="0">
                <a:ln>
                  <a:noFill/>
                </a:ln>
                <a:solidFill>
                  <a:schemeClr val="accent3"/>
                </a:solidFill>
                <a:effectLst/>
                <a:uLnTx/>
                <a:uFillTx/>
                <a:latin typeface="+mn-lt"/>
                <a:ea typeface="+mn-ea"/>
                <a:cs typeface="+mn-cs"/>
              </a:rPr>
              <a:t> </a:t>
            </a:r>
            <a:r>
              <a:rPr kumimoji="0" lang="en-US" sz="600" b="0" i="0" u="none" strike="noStrike" kern="1200" cap="none" spc="0" normalizeH="0" baseline="0" noProof="0" dirty="0" smtClean="0">
                <a:ln>
                  <a:noFill/>
                </a:ln>
                <a:solidFill>
                  <a:schemeClr val="accent3"/>
                </a:solidFill>
                <a:effectLst/>
                <a:uLnTx/>
                <a:uFillTx/>
                <a:latin typeface="+mn-lt"/>
                <a:ea typeface="+mn-ea"/>
                <a:cs typeface="Arial"/>
              </a:rPr>
              <a:t>• 36218</a:t>
            </a:r>
            <a:endParaRPr kumimoji="0" lang="en-US" sz="600" b="1" i="0" u="none" strike="noStrike" kern="1200" cap="none" spc="0" normalizeH="0" baseline="0" noProof="0" dirty="0" smtClean="0">
              <a:ln>
                <a:noFill/>
              </a:ln>
              <a:solidFill>
                <a:schemeClr val="accent3"/>
              </a:solidFill>
              <a:effectLst/>
              <a:uLnTx/>
              <a:uFillTx/>
              <a:latin typeface="+mn-lt"/>
              <a:ea typeface="+mn-ea"/>
              <a:cs typeface="+mn-cs"/>
            </a:endParaRPr>
          </a:p>
        </p:txBody>
      </p:sp>
    </p:spTree>
  </p:cSld>
  <p:clrMap bg1="lt1" tx1="dk1" bg2="lt2" tx2="dk2" accent1="accent1" accent2="accent2" accent3="accent3" accent4="accent4" accent5="accent5" accent6="accent6" hlink="hlink" folHlink="folHlink"/>
  <p:sldLayoutIdLst>
    <p:sldLayoutId id="2147483724" r:id="rId1"/>
    <p:sldLayoutId id="2147483727" r:id="rId2"/>
    <p:sldLayoutId id="2147483728" r:id="rId3"/>
    <p:sldLayoutId id="2147483729" r:id="rId4"/>
    <p:sldLayoutId id="2147483730" r:id="rId5"/>
    <p:sldLayoutId id="2147483715" r:id="rId6"/>
    <p:sldLayoutId id="2147483726" r:id="rId7"/>
    <p:sldLayoutId id="2147483723" r:id="rId8"/>
    <p:sldLayoutId id="2147483692" r:id="rId9"/>
    <p:sldLayoutId id="2147483694" r:id="rId10"/>
    <p:sldLayoutId id="2147483731" r:id="rId11"/>
    <p:sldLayoutId id="2147483734" r:id="rId12"/>
    <p:sldLayoutId id="2147483735" r:id="rId13"/>
    <p:sldLayoutId id="2147483718" r:id="rId14"/>
    <p:sldLayoutId id="2147483704" r:id="rId15"/>
    <p:sldLayoutId id="2147483707" r:id="rId16"/>
    <p:sldLayoutId id="2147483717" r:id="rId17"/>
    <p:sldLayoutId id="2147483721" r:id="rId18"/>
    <p:sldLayoutId id="2147483678" r:id="rId19"/>
    <p:sldLayoutId id="2147483679" r:id="rId20"/>
  </p:sldLayoutIdLst>
  <p:hf hdr="0" ftr="0" dt="0"/>
  <p:txStyles>
    <p:titleStyle>
      <a:lvl1pPr algn="l" defTabSz="1018879" rtl="0" eaLnBrk="1" latinLnBrk="0" hangingPunct="1">
        <a:spcBef>
          <a:spcPct val="0"/>
        </a:spcBef>
        <a:buNone/>
        <a:defRPr sz="2000" b="0" kern="1200">
          <a:solidFill>
            <a:schemeClr val="tx1"/>
          </a:solidFill>
          <a:latin typeface="+mj-lt"/>
          <a:ea typeface="+mj-ea"/>
          <a:cs typeface="+mj-cs"/>
        </a:defRPr>
      </a:lvl1pPr>
    </p:titleStyle>
    <p:body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4213"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6pPr>
      <a:lvl7pPr marL="8001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7pPr>
      <a:lvl8pPr marL="9144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8pPr>
      <a:lvl9pPr marL="10287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9pPr>
    </p:bodyStyle>
    <p:otherStyle>
      <a:defPPr>
        <a:defRPr lang="en-US"/>
      </a:defPPr>
      <a:lvl1pPr marL="0" algn="l" defTabSz="640080" rtl="0" eaLnBrk="1" latinLnBrk="0" hangingPunct="1">
        <a:spcBef>
          <a:spcPts val="300"/>
        </a:spcBef>
        <a:defRPr sz="900" kern="1200">
          <a:solidFill>
            <a:schemeClr val="tx1"/>
          </a:solidFill>
          <a:latin typeface="+mn-lt"/>
          <a:ea typeface="+mn-ea"/>
          <a:cs typeface="+mn-cs"/>
        </a:defRPr>
      </a:lvl1pPr>
      <a:lvl2pPr marL="1143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2pPr>
      <a:lvl3pPr marL="2286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3pPr>
      <a:lvl4pPr marL="3429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4pPr>
      <a:lvl5pPr marL="4572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5pPr>
      <a:lvl6pPr marL="5715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6pPr>
      <a:lvl7pPr marL="6858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7pPr>
      <a:lvl8pPr marL="8001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8pPr>
      <a:lvl9pPr marL="9144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288" userDrawn="1">
          <p15:clr>
            <a:srgbClr val="C35EA4"/>
          </p15:clr>
        </p15:guide>
        <p15:guide id="2" pos="4608" userDrawn="1">
          <p15:clr>
            <a:srgbClr val="C35EA4"/>
          </p15:clr>
        </p15:guide>
        <p15:guide id="3" orient="horz" pos="287" userDrawn="1">
          <p15:clr>
            <a:srgbClr val="C35EA4"/>
          </p15:clr>
        </p15:guide>
        <p15:guide id="4" orient="horz" pos="6017" userDrawn="1">
          <p15:clr>
            <a:srgbClr val="C35EA4"/>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s://www.advisory.com/research/hr-advancement-center/resources/2014/behavioral-based-interviewing/bbi-toolkit" TargetMode="External"/><Relationship Id="rId2" Type="http://schemas.openxmlformats.org/officeDocument/2006/relationships/hyperlink" Target="http://www.advisory.com/pec/physician-onboarding-toolkit" TargetMode="Externa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Placeholder 15"/>
          <p:cNvSpPr txBox="1">
            <a:spLocks/>
          </p:cNvSpPr>
          <p:nvPr/>
        </p:nvSpPr>
        <p:spPr bwMode="gray">
          <a:xfrm>
            <a:off x="458788" y="1489041"/>
            <a:ext cx="6858000" cy="3462246"/>
          </a:xfrm>
          <a:prstGeom prst="rect">
            <a:avLst/>
          </a:prstGeom>
          <a:solidFill>
            <a:schemeClr val="bg2"/>
          </a:solidFill>
        </p:spPr>
        <p:txBody>
          <a:bodyPr lIns="182880" tIns="118872" rIns="457200" bIns="182880"/>
          <a:lstStyle>
            <a:lvl1pPr marL="0" marR="0" indent="0" algn="l" defTabSz="1018879" rtl="0" eaLnBrk="1" fontAlgn="auto" latinLnBrk="0" hangingPunct="1">
              <a:lnSpc>
                <a:spcPts val="1400"/>
              </a:lnSpc>
              <a:spcBef>
                <a:spcPts val="500"/>
              </a:spcBef>
              <a:spcAft>
                <a:spcPts val="0"/>
              </a:spcAft>
              <a:buClrTx/>
              <a:buSzTx/>
              <a:buFont typeface="Arial" pitchFamily="34" charset="0"/>
              <a:buNone/>
              <a:tabLst/>
              <a:defRPr sz="1000" b="1" kern="1200" baseline="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None/>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None/>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None/>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None/>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nSpc>
                <a:spcPct val="100000"/>
              </a:lnSpc>
            </a:pPr>
            <a:endParaRPr lang="en-US" dirty="0" smtClean="0"/>
          </a:p>
        </p:txBody>
      </p:sp>
      <p:sp>
        <p:nvSpPr>
          <p:cNvPr id="2" name="Title 1"/>
          <p:cNvSpPr>
            <a:spLocks noGrp="1"/>
          </p:cNvSpPr>
          <p:nvPr>
            <p:ph type="title"/>
          </p:nvPr>
        </p:nvSpPr>
        <p:spPr/>
        <p:txBody>
          <a:bodyPr/>
          <a:lstStyle/>
          <a:p>
            <a:endParaRPr lang="en-US"/>
          </a:p>
        </p:txBody>
      </p:sp>
      <p:sp>
        <p:nvSpPr>
          <p:cNvPr id="3" name="Text Placeholder 2"/>
          <p:cNvSpPr>
            <a:spLocks noGrp="1"/>
          </p:cNvSpPr>
          <p:nvPr>
            <p:ph type="body" sz="quarter" idx="25"/>
          </p:nvPr>
        </p:nvSpPr>
        <p:spPr/>
        <p:txBody>
          <a:bodyPr/>
          <a:lstStyle/>
          <a:p>
            <a:r>
              <a:rPr lang="en-US" dirty="0"/>
              <a:t>Tool </a:t>
            </a:r>
            <a:r>
              <a:rPr lang="en-US" dirty="0" smtClean="0"/>
              <a:t>1: Behavioral-Based </a:t>
            </a:r>
            <a:r>
              <a:rPr lang="en-US" dirty="0"/>
              <a:t>Interview (BBI) </a:t>
            </a:r>
            <a:r>
              <a:rPr lang="en-US" dirty="0" smtClean="0"/>
              <a:t>Guide for Physicians</a:t>
            </a:r>
            <a:endParaRPr lang="en-US" dirty="0"/>
          </a:p>
        </p:txBody>
      </p:sp>
      <p:sp>
        <p:nvSpPr>
          <p:cNvPr id="4" name="Text Placeholder 3"/>
          <p:cNvSpPr>
            <a:spLocks noGrp="1"/>
          </p:cNvSpPr>
          <p:nvPr>
            <p:ph type="body" sz="quarter" idx="26"/>
          </p:nvPr>
        </p:nvSpPr>
        <p:spPr/>
        <p:txBody>
          <a:bodyPr/>
          <a:lstStyle/>
          <a:p>
            <a:endParaRPr lang="en-US"/>
          </a:p>
        </p:txBody>
      </p:sp>
      <p:sp>
        <p:nvSpPr>
          <p:cNvPr id="6" name="Text Placeholder 5"/>
          <p:cNvSpPr>
            <a:spLocks noGrp="1"/>
          </p:cNvSpPr>
          <p:nvPr>
            <p:ph type="body" sz="quarter" idx="28"/>
          </p:nvPr>
        </p:nvSpPr>
        <p:spPr/>
        <p:txBody>
          <a:bodyPr/>
          <a:lstStyle/>
          <a:p>
            <a:endParaRPr lang="en-US"/>
          </a:p>
        </p:txBody>
      </p:sp>
      <p:sp>
        <p:nvSpPr>
          <p:cNvPr id="7" name="Text Placeholder 11"/>
          <p:cNvSpPr txBox="1">
            <a:spLocks/>
          </p:cNvSpPr>
          <p:nvPr/>
        </p:nvSpPr>
        <p:spPr>
          <a:xfrm>
            <a:off x="631388" y="1708704"/>
            <a:ext cx="5943600" cy="2852492"/>
          </a:xfrm>
          <a:prstGeom prst="rect">
            <a:avLst/>
          </a:prstGeom>
        </p:spPr>
        <p:txBody>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4213"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6pPr>
            <a:lvl7pPr marL="8001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7pPr>
            <a:lvl8pPr marL="9144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8pPr>
            <a:lvl9pPr marL="10287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pPr marL="0" indent="0">
              <a:lnSpc>
                <a:spcPct val="110000"/>
              </a:lnSpc>
              <a:spcBef>
                <a:spcPts val="800"/>
              </a:spcBef>
              <a:buNone/>
            </a:pPr>
            <a:r>
              <a:rPr lang="en-US" b="1" dirty="0" smtClean="0"/>
              <a:t>Purpose: </a:t>
            </a:r>
            <a:r>
              <a:rPr lang="en-US" dirty="0" smtClean="0"/>
              <a:t>BBI </a:t>
            </a:r>
            <a:r>
              <a:rPr lang="en-US" dirty="0"/>
              <a:t>focuses on the behavioral competencies most critical to excelling in a particular position. </a:t>
            </a:r>
            <a:r>
              <a:rPr lang="en-US" dirty="0" smtClean="0"/>
              <a:t>Using BBI, interviewers </a:t>
            </a:r>
            <a:r>
              <a:rPr lang="en-US" dirty="0"/>
              <a:t>prompt physician candidates to identify </a:t>
            </a:r>
            <a:r>
              <a:rPr lang="en-US" dirty="0" smtClean="0"/>
              <a:t>actual past </a:t>
            </a:r>
            <a:r>
              <a:rPr lang="en-US" dirty="0"/>
              <a:t>experiences in which the targeted behaviors would have been tested and ask open-ended follow-up questions to ascertain how </a:t>
            </a:r>
            <a:r>
              <a:rPr lang="en-US" dirty="0" smtClean="0"/>
              <a:t>candidates </a:t>
            </a:r>
            <a:r>
              <a:rPr lang="en-US" dirty="0"/>
              <a:t>reacted. </a:t>
            </a:r>
            <a:endParaRPr lang="en-US" dirty="0" smtClean="0"/>
          </a:p>
          <a:p>
            <a:pPr marL="0" indent="0">
              <a:lnSpc>
                <a:spcPct val="110000"/>
              </a:lnSpc>
              <a:spcBef>
                <a:spcPts val="800"/>
              </a:spcBef>
              <a:buNone/>
            </a:pPr>
            <a:r>
              <a:rPr lang="en-US" b="1" dirty="0" smtClean="0"/>
              <a:t>Available Online: </a:t>
            </a:r>
            <a:r>
              <a:rPr lang="en-US" dirty="0" smtClean="0"/>
              <a:t>To access an editable version of this tool, please visit </a:t>
            </a:r>
            <a:r>
              <a:rPr lang="en-US" dirty="0" smtClean="0">
                <a:hlinkClick r:id="rId2"/>
              </a:rPr>
              <a:t>advisory.com/pec/physician-onboarding-toolkit</a:t>
            </a:r>
            <a:r>
              <a:rPr lang="en-US" dirty="0" smtClean="0"/>
              <a:t>.</a:t>
            </a:r>
          </a:p>
          <a:p>
            <a:pPr marL="0" indent="0">
              <a:lnSpc>
                <a:spcPct val="110000"/>
              </a:lnSpc>
              <a:spcBef>
                <a:spcPts val="800"/>
              </a:spcBef>
              <a:buNone/>
            </a:pPr>
            <a:r>
              <a:rPr lang="en-US" b="1" dirty="0"/>
              <a:t>Limitation</a:t>
            </a:r>
            <a:r>
              <a:rPr lang="en-US" dirty="0"/>
              <a:t>: Use behavioral-based interviewing judiciously for important positions that have high </a:t>
            </a:r>
            <a:r>
              <a:rPr lang="en-US" dirty="0" smtClean="0"/>
              <a:t>turnover rates </a:t>
            </a:r>
            <a:r>
              <a:rPr lang="en-US" dirty="0"/>
              <a:t>(particularly in the first </a:t>
            </a:r>
            <a:r>
              <a:rPr lang="en-US" dirty="0" smtClean="0"/>
              <a:t>three </a:t>
            </a:r>
            <a:r>
              <a:rPr lang="en-US" dirty="0"/>
              <a:t>years) and </a:t>
            </a:r>
            <a:r>
              <a:rPr lang="en-US" dirty="0" smtClean="0"/>
              <a:t>high </a:t>
            </a:r>
            <a:r>
              <a:rPr lang="en-US" dirty="0"/>
              <a:t>costs of turnover. Although highly effective, BBI is time consuming and difficult to execute well</a:t>
            </a:r>
            <a:r>
              <a:rPr lang="en-US" dirty="0" smtClean="0"/>
              <a:t>. In addition to training interviewers on BBI, effective </a:t>
            </a:r>
            <a:r>
              <a:rPr lang="en-US" dirty="0"/>
              <a:t>implementation </a:t>
            </a:r>
            <a:r>
              <a:rPr lang="en-US" dirty="0" smtClean="0"/>
              <a:t>requires </a:t>
            </a:r>
            <a:r>
              <a:rPr lang="en-US" dirty="0"/>
              <a:t>additional investment to develop standard and objective criteria that ensure consistent evaluation across candidates</a:t>
            </a:r>
            <a:r>
              <a:rPr lang="en-US" dirty="0" smtClean="0"/>
              <a:t>. We’ve </a:t>
            </a:r>
            <a:r>
              <a:rPr lang="en-US" dirty="0"/>
              <a:t>provided a shortcut below, sharing one organization’s BBI question “pick-list.” We recommend selecting </a:t>
            </a:r>
            <a:r>
              <a:rPr lang="en-US" dirty="0" smtClean="0"/>
              <a:t>no more than three questions </a:t>
            </a:r>
            <a:r>
              <a:rPr lang="en-US" dirty="0"/>
              <a:t>per </a:t>
            </a:r>
            <a:r>
              <a:rPr lang="en-US" dirty="0" smtClean="0"/>
              <a:t>competency </a:t>
            </a:r>
            <a:r>
              <a:rPr lang="en-US" dirty="0"/>
              <a:t>and </a:t>
            </a:r>
            <a:r>
              <a:rPr lang="en-US" dirty="0" smtClean="0"/>
              <a:t>assigning </a:t>
            </a:r>
            <a:r>
              <a:rPr lang="en-US" dirty="0"/>
              <a:t>specific competencies to </a:t>
            </a:r>
            <a:r>
              <a:rPr lang="en-US" dirty="0" smtClean="0"/>
              <a:t>separate interviewers</a:t>
            </a:r>
            <a:r>
              <a:rPr lang="en-US" dirty="0"/>
              <a:t>. </a:t>
            </a:r>
            <a:endParaRPr lang="en-US" dirty="0" smtClean="0"/>
          </a:p>
          <a:p>
            <a:pPr marL="0" indent="0">
              <a:lnSpc>
                <a:spcPct val="110000"/>
              </a:lnSpc>
              <a:spcBef>
                <a:spcPts val="800"/>
              </a:spcBef>
              <a:buNone/>
            </a:pPr>
            <a:r>
              <a:rPr lang="en-US" b="1" dirty="0" smtClean="0"/>
              <a:t>Extra Assistance:</a:t>
            </a:r>
            <a:r>
              <a:rPr lang="en-US" dirty="0" smtClean="0"/>
              <a:t> For more guidance on implementing and measuring impact of BBI, see the Advisory Board HR Advancement Center’s </a:t>
            </a:r>
            <a:r>
              <a:rPr lang="en-US" i="1" u="sng" dirty="0" smtClean="0">
                <a:hlinkClick r:id="rId3"/>
              </a:rPr>
              <a:t>Behavioral-Based Interviewing Toolkit</a:t>
            </a:r>
            <a:r>
              <a:rPr lang="en-US" dirty="0" smtClean="0"/>
              <a:t>, available on advisory.com.</a:t>
            </a:r>
            <a:endParaRPr lang="en-US" dirty="0"/>
          </a:p>
        </p:txBody>
      </p:sp>
      <p:sp>
        <p:nvSpPr>
          <p:cNvPr id="8" name="Text Placeholder 11"/>
          <p:cNvSpPr txBox="1">
            <a:spLocks/>
          </p:cNvSpPr>
          <p:nvPr/>
        </p:nvSpPr>
        <p:spPr>
          <a:xfrm>
            <a:off x="713580" y="6008774"/>
            <a:ext cx="5971424" cy="2852492"/>
          </a:xfrm>
          <a:prstGeom prst="rect">
            <a:avLst/>
          </a:prstGeom>
        </p:spPr>
        <p:txBody>
          <a:bodyPr vert="horz" wrap="square"/>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4213"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6pPr>
            <a:lvl7pPr marL="8001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7pPr>
            <a:lvl8pPr marL="9144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8pPr>
            <a:lvl9pPr marL="10287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pPr marL="118872" indent="-118872"/>
            <a:r>
              <a:rPr lang="en-US" dirty="0" smtClean="0"/>
              <a:t>Who has </a:t>
            </a:r>
            <a:r>
              <a:rPr lang="en-US" dirty="0"/>
              <a:t>been your favorite patient lately? Why?</a:t>
            </a:r>
          </a:p>
          <a:p>
            <a:pPr marL="118872" indent="-118872"/>
            <a:r>
              <a:rPr lang="en-US" dirty="0"/>
              <a:t>How would your patients describe you?</a:t>
            </a:r>
          </a:p>
          <a:p>
            <a:pPr marL="118872" indent="-118872"/>
            <a:r>
              <a:rPr lang="en-US" dirty="0"/>
              <a:t>How do you feel about using </a:t>
            </a:r>
            <a:r>
              <a:rPr lang="en-US" dirty="0" smtClean="0"/>
              <a:t>virtual </a:t>
            </a:r>
            <a:r>
              <a:rPr lang="en-US" dirty="0"/>
              <a:t>visits, </a:t>
            </a:r>
            <a:r>
              <a:rPr lang="en-US" dirty="0" smtClean="0"/>
              <a:t>email</a:t>
            </a:r>
            <a:r>
              <a:rPr lang="en-US" dirty="0"/>
              <a:t>, </a:t>
            </a:r>
            <a:r>
              <a:rPr lang="en-US" dirty="0" smtClean="0"/>
              <a:t>and group visits </a:t>
            </a:r>
            <a:r>
              <a:rPr lang="en-US" dirty="0"/>
              <a:t>to </a:t>
            </a:r>
            <a:r>
              <a:rPr lang="en-US" dirty="0" smtClean="0"/>
              <a:t>improve access </a:t>
            </a:r>
            <a:r>
              <a:rPr lang="en-US" dirty="0"/>
              <a:t>and meet patient needs?</a:t>
            </a:r>
          </a:p>
          <a:p>
            <a:pPr marL="118872" indent="-118872"/>
            <a:r>
              <a:rPr lang="en-US" dirty="0"/>
              <a:t>Tell me a story about the last time you had a major conflict with a patient. How did you resolve it?</a:t>
            </a:r>
          </a:p>
          <a:p>
            <a:pPr marL="118872" indent="-118872"/>
            <a:r>
              <a:rPr lang="en-US" dirty="0"/>
              <a:t>How do you deal with </a:t>
            </a:r>
            <a:r>
              <a:rPr lang="en-US" dirty="0" smtClean="0"/>
              <a:t>a patient </a:t>
            </a:r>
            <a:r>
              <a:rPr lang="en-US" dirty="0"/>
              <a:t>on whom you’ve made a medical mistake?</a:t>
            </a:r>
          </a:p>
          <a:p>
            <a:pPr marL="118872" indent="-118872"/>
            <a:r>
              <a:rPr lang="en-US" dirty="0"/>
              <a:t>Tell me </a:t>
            </a:r>
            <a:r>
              <a:rPr lang="en-US" dirty="0" smtClean="0"/>
              <a:t>about </a:t>
            </a:r>
            <a:r>
              <a:rPr lang="en-US" dirty="0"/>
              <a:t>the last time you </a:t>
            </a:r>
            <a:r>
              <a:rPr lang="en-US" dirty="0" smtClean="0"/>
              <a:t>disagreed with </a:t>
            </a:r>
            <a:r>
              <a:rPr lang="en-US" dirty="0"/>
              <a:t>a patient’s family member. How did you resolve it?</a:t>
            </a:r>
          </a:p>
          <a:p>
            <a:pPr marL="118872" indent="-118872"/>
            <a:r>
              <a:rPr lang="en-US" dirty="0"/>
              <a:t>Tell me about the last time you </a:t>
            </a:r>
            <a:r>
              <a:rPr lang="en-US" dirty="0" smtClean="0"/>
              <a:t>went above and beyond for </a:t>
            </a:r>
            <a:r>
              <a:rPr lang="en-US" dirty="0"/>
              <a:t>a patient.</a:t>
            </a:r>
          </a:p>
          <a:p>
            <a:pPr marL="118872" indent="-118872"/>
            <a:r>
              <a:rPr lang="en-US" dirty="0" smtClean="0"/>
              <a:t>Tell me about some of the complaints </a:t>
            </a:r>
            <a:r>
              <a:rPr lang="en-US" dirty="0"/>
              <a:t>and compliments </a:t>
            </a:r>
            <a:r>
              <a:rPr lang="en-US" dirty="0" smtClean="0"/>
              <a:t>you </a:t>
            </a:r>
            <a:r>
              <a:rPr lang="en-US" dirty="0"/>
              <a:t>typically </a:t>
            </a:r>
            <a:r>
              <a:rPr lang="en-US" dirty="0" smtClean="0"/>
              <a:t>generate.</a:t>
            </a:r>
            <a:endParaRPr lang="en-US" dirty="0"/>
          </a:p>
          <a:p>
            <a:pPr marL="118872" indent="-118872"/>
            <a:r>
              <a:rPr lang="en-US" dirty="0"/>
              <a:t>What personal </a:t>
            </a:r>
            <a:r>
              <a:rPr lang="en-US" dirty="0" smtClean="0"/>
              <a:t>attributes of yours </a:t>
            </a:r>
            <a:r>
              <a:rPr lang="en-US" dirty="0"/>
              <a:t>play a key role in </a:t>
            </a:r>
            <a:r>
              <a:rPr lang="en-US" dirty="0" smtClean="0"/>
              <a:t>the process of building patient relationships?</a:t>
            </a:r>
            <a:endParaRPr lang="en-US" dirty="0"/>
          </a:p>
          <a:p>
            <a:pPr marL="118872" indent="-118872"/>
            <a:r>
              <a:rPr lang="en-US" dirty="0"/>
              <a:t>Building rapport is sometimes difficult. </a:t>
            </a:r>
            <a:r>
              <a:rPr lang="en-US" dirty="0" smtClean="0"/>
              <a:t>Share an </a:t>
            </a:r>
            <a:r>
              <a:rPr lang="en-US" dirty="0"/>
              <a:t>example of a time when you </a:t>
            </a:r>
            <a:r>
              <a:rPr lang="en-US" dirty="0" smtClean="0"/>
              <a:t>built rapport </a:t>
            </a:r>
            <a:r>
              <a:rPr lang="en-US" dirty="0"/>
              <a:t>with a </a:t>
            </a:r>
            <a:r>
              <a:rPr lang="en-US" dirty="0" smtClean="0"/>
              <a:t>patient or family </a:t>
            </a:r>
            <a:r>
              <a:rPr lang="en-US" dirty="0"/>
              <a:t>when </a:t>
            </a:r>
            <a:r>
              <a:rPr lang="en-US" dirty="0" smtClean="0"/>
              <a:t>poor cooperation </a:t>
            </a:r>
            <a:r>
              <a:rPr lang="en-US" dirty="0"/>
              <a:t>or understanding </a:t>
            </a:r>
            <a:r>
              <a:rPr lang="en-US" dirty="0" smtClean="0"/>
              <a:t>presented a barrier </a:t>
            </a:r>
            <a:r>
              <a:rPr lang="en-US" dirty="0"/>
              <a:t>to ensuring quality care.</a:t>
            </a:r>
          </a:p>
          <a:p>
            <a:pPr marL="118872" indent="-118872"/>
            <a:r>
              <a:rPr lang="en-US" dirty="0"/>
              <a:t>What is your position on patient/patient family </a:t>
            </a:r>
            <a:r>
              <a:rPr lang="en-US" dirty="0" smtClean="0"/>
              <a:t>noncompliance?</a:t>
            </a:r>
            <a:endParaRPr lang="en-US" dirty="0"/>
          </a:p>
        </p:txBody>
      </p:sp>
      <p:sp>
        <p:nvSpPr>
          <p:cNvPr id="10" name="TextBox 9"/>
          <p:cNvSpPr txBox="1"/>
          <p:nvPr/>
        </p:nvSpPr>
        <p:spPr bwMode="gray">
          <a:xfrm>
            <a:off x="713580" y="5390255"/>
            <a:ext cx="5367905" cy="169277"/>
          </a:xfrm>
          <a:prstGeom prst="rect">
            <a:avLst/>
          </a:prstGeom>
          <a:noFill/>
        </p:spPr>
        <p:txBody>
          <a:bodyPr wrap="square" lIns="0" tIns="0" rIns="0" bIns="0" rtlCol="0">
            <a:spAutoFit/>
          </a:bodyPr>
          <a:lstStyle/>
          <a:p>
            <a:pPr defTabSz="640080">
              <a:spcBef>
                <a:spcPts val="500"/>
              </a:spcBef>
            </a:pPr>
            <a:r>
              <a:rPr lang="en-US" sz="1100" b="1" dirty="0"/>
              <a:t>Pick-List of Physician Interview Questions </a:t>
            </a:r>
            <a:r>
              <a:rPr lang="en-US" sz="1100" dirty="0" smtClean="0"/>
              <a:t>(</a:t>
            </a:r>
            <a:r>
              <a:rPr lang="en-US" sz="1100" dirty="0"/>
              <a:t>s</a:t>
            </a:r>
            <a:r>
              <a:rPr lang="en-US" sz="1100" dirty="0" smtClean="0"/>
              <a:t>elect three or fewer </a:t>
            </a:r>
            <a:r>
              <a:rPr lang="en-US" sz="1100" dirty="0"/>
              <a:t>per competency)</a:t>
            </a:r>
            <a:endParaRPr lang="en-US" sz="1100" dirty="0" smtClean="0"/>
          </a:p>
        </p:txBody>
      </p:sp>
      <p:sp>
        <p:nvSpPr>
          <p:cNvPr id="11" name="Rectangle 10"/>
          <p:cNvSpPr/>
          <p:nvPr/>
        </p:nvSpPr>
        <p:spPr bwMode="gray">
          <a:xfrm>
            <a:off x="713580" y="5599750"/>
            <a:ext cx="6601620" cy="284168"/>
          </a:xfrm>
          <a:prstGeom prst="rect">
            <a:avLst/>
          </a:prstGeom>
          <a:solidFill>
            <a:schemeClr val="bg2"/>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500"/>
              </a:spcBef>
            </a:pPr>
            <a:r>
              <a:rPr lang="en-US" sz="1000" b="1">
                <a:solidFill>
                  <a:schemeClr val="tx1"/>
                </a:solidFill>
              </a:rPr>
              <a:t>Patient-Centered, Customer-Focused Care</a:t>
            </a:r>
            <a:endParaRPr lang="en-US" sz="1000" b="1" dirty="0">
              <a:solidFill>
                <a:schemeClr val="tx1"/>
              </a:solidFill>
            </a:endParaRPr>
          </a:p>
        </p:txBody>
      </p:sp>
      <p:sp>
        <p:nvSpPr>
          <p:cNvPr id="13" name="Text Placeholder 4"/>
          <p:cNvSpPr>
            <a:spLocks noGrp="1"/>
          </p:cNvSpPr>
          <p:nvPr>
            <p:ph type="body" sz="quarter" idx="27"/>
          </p:nvPr>
        </p:nvSpPr>
        <p:spPr>
          <a:xfrm>
            <a:off x="5072062" y="9244211"/>
            <a:ext cx="2243137" cy="307777"/>
          </a:xfrm>
        </p:spPr>
        <p:txBody>
          <a:bodyPr/>
          <a:lstStyle/>
          <a:p>
            <a:r>
              <a:rPr lang="en-US" dirty="0" smtClean="0"/>
              <a:t>Source: </a:t>
            </a:r>
            <a:r>
              <a:rPr lang="en-US" dirty="0" err="1" smtClean="0"/>
              <a:t>ThedaCare</a:t>
            </a:r>
            <a:r>
              <a:rPr lang="en-US" dirty="0" smtClean="0"/>
              <a:t>, Appleton, WI; “Behavioral-Based Interviewing Toolkit,” HR Advancement Center, available at </a:t>
            </a:r>
            <a:r>
              <a:rPr lang="en-US" dirty="0" smtClean="0">
                <a:hlinkClick r:id="rId3"/>
              </a:rPr>
              <a:t>advisory.com/research/</a:t>
            </a:r>
            <a:r>
              <a:rPr lang="en-US" dirty="0" err="1" smtClean="0">
                <a:hlinkClick r:id="rId3"/>
              </a:rPr>
              <a:t>hr</a:t>
            </a:r>
            <a:r>
              <a:rPr lang="en-US" dirty="0" smtClean="0">
                <a:hlinkClick r:id="rId3"/>
              </a:rPr>
              <a:t>-advancement-center/resources/2014/behavioral-based-interviewing/</a:t>
            </a:r>
            <a:r>
              <a:rPr lang="en-US" dirty="0" err="1" smtClean="0">
                <a:hlinkClick r:id="rId3"/>
              </a:rPr>
              <a:t>bbi</a:t>
            </a:r>
            <a:r>
              <a:rPr lang="en-US" dirty="0" smtClean="0">
                <a:hlinkClick r:id="rId3"/>
              </a:rPr>
              <a:t>-toolkit</a:t>
            </a:r>
            <a:r>
              <a:rPr lang="en-US" dirty="0" smtClean="0"/>
              <a:t>; Physician </a:t>
            </a:r>
            <a:r>
              <a:rPr lang="en-US" dirty="0"/>
              <a:t>Executive Council interviews and analysis</a:t>
            </a:r>
            <a:r>
              <a:rPr lang="en-US" dirty="0" smtClean="0"/>
              <a:t>.</a:t>
            </a:r>
            <a:endParaRPr lang="en-US" dirty="0"/>
          </a:p>
        </p:txBody>
      </p:sp>
    </p:spTree>
    <p:extLst>
      <p:ext uri="{BB962C8B-B14F-4D97-AF65-F5344CB8AC3E}">
        <p14:creationId xmlns:p14="http://schemas.microsoft.com/office/powerpoint/2010/main" val="6959814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sz="quarter" idx="25"/>
          </p:nvPr>
        </p:nvSpPr>
        <p:spPr>
          <a:xfrm>
            <a:off x="457200" y="1135856"/>
            <a:ext cx="6858412" cy="230832"/>
          </a:xfrm>
        </p:spPr>
        <p:txBody>
          <a:bodyPr/>
          <a:lstStyle/>
          <a:p>
            <a:r>
              <a:rPr lang="en-US" dirty="0"/>
              <a:t>Tool 1: Behavioral-Based Interview (BBI) Guide for Physicians</a:t>
            </a:r>
          </a:p>
        </p:txBody>
      </p:sp>
      <p:sp>
        <p:nvSpPr>
          <p:cNvPr id="4" name="Text Placeholder 3"/>
          <p:cNvSpPr>
            <a:spLocks noGrp="1"/>
          </p:cNvSpPr>
          <p:nvPr>
            <p:ph type="body" sz="quarter" idx="26"/>
          </p:nvPr>
        </p:nvSpPr>
        <p:spPr/>
        <p:txBody>
          <a:bodyPr/>
          <a:lstStyle/>
          <a:p>
            <a:endParaRPr lang="en-US"/>
          </a:p>
        </p:txBody>
      </p:sp>
      <p:sp>
        <p:nvSpPr>
          <p:cNvPr id="6" name="Text Placeholder 5"/>
          <p:cNvSpPr>
            <a:spLocks noGrp="1"/>
          </p:cNvSpPr>
          <p:nvPr>
            <p:ph type="body" sz="quarter" idx="28"/>
          </p:nvPr>
        </p:nvSpPr>
        <p:spPr/>
        <p:txBody>
          <a:bodyPr/>
          <a:lstStyle/>
          <a:p>
            <a:endParaRPr lang="en-US"/>
          </a:p>
        </p:txBody>
      </p:sp>
      <p:sp>
        <p:nvSpPr>
          <p:cNvPr id="7" name="Text Placeholder 11"/>
          <p:cNvSpPr txBox="1">
            <a:spLocks/>
          </p:cNvSpPr>
          <p:nvPr/>
        </p:nvSpPr>
        <p:spPr>
          <a:xfrm>
            <a:off x="713581" y="1996463"/>
            <a:ext cx="5943600" cy="2852492"/>
          </a:xfrm>
          <a:prstGeom prst="rect">
            <a:avLst/>
          </a:prstGeom>
        </p:spPr>
        <p:txBody>
          <a:bodyPr vert="horz" wrap="square"/>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4213"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6pPr>
            <a:lvl7pPr marL="8001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7pPr>
            <a:lvl8pPr marL="9144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8pPr>
            <a:lvl9pPr marL="10287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pPr marL="118872" indent="-118872"/>
            <a:r>
              <a:rPr lang="en-US" dirty="0"/>
              <a:t>What are your really strong clinical areas? Why do you say that?</a:t>
            </a:r>
          </a:p>
          <a:p>
            <a:pPr marL="118872" indent="-118872"/>
            <a:r>
              <a:rPr lang="en-US" dirty="0"/>
              <a:t>What areas of clinical practice are the most challenging to you?</a:t>
            </a:r>
          </a:p>
          <a:p>
            <a:pPr marL="118872" indent="-118872"/>
            <a:r>
              <a:rPr lang="en-US" dirty="0"/>
              <a:t>How would you feel about the results of your clinical quality data being available to your peers?</a:t>
            </a:r>
          </a:p>
          <a:p>
            <a:pPr marL="118872" indent="-118872"/>
            <a:r>
              <a:rPr lang="en-US" dirty="0"/>
              <a:t>How do you feel about sharing data and best practices?</a:t>
            </a:r>
          </a:p>
          <a:p>
            <a:pPr marL="118872" indent="-118872"/>
            <a:r>
              <a:rPr lang="en-US" dirty="0"/>
              <a:t>How do you feel about the prevalence of publicly reported measures?</a:t>
            </a:r>
          </a:p>
          <a:p>
            <a:pPr marL="118872" indent="-118872"/>
            <a:r>
              <a:rPr lang="en-US" dirty="0"/>
              <a:t>In what areas was your training particularly strong? Weak?</a:t>
            </a:r>
          </a:p>
          <a:p>
            <a:pPr marL="118872" indent="-118872"/>
            <a:r>
              <a:rPr lang="en-US" dirty="0"/>
              <a:t>Can you tell me a story about a recent clinical triumph?</a:t>
            </a:r>
          </a:p>
          <a:p>
            <a:pPr marL="118872" indent="-118872"/>
            <a:r>
              <a:rPr lang="en-US" dirty="0"/>
              <a:t>What was your latest clinical disaster?</a:t>
            </a:r>
          </a:p>
          <a:p>
            <a:pPr marL="118872" indent="-118872"/>
            <a:r>
              <a:rPr lang="en-US" dirty="0"/>
              <a:t>What are your favorite ways of keeping up your clinical skills?</a:t>
            </a:r>
          </a:p>
          <a:p>
            <a:pPr marL="118872" indent="-118872"/>
            <a:r>
              <a:rPr lang="en-US" dirty="0"/>
              <a:t>What things don’t you like about your clinical specialty?</a:t>
            </a:r>
          </a:p>
          <a:p>
            <a:pPr marL="118872" indent="-118872"/>
            <a:r>
              <a:rPr lang="en-US" dirty="0" smtClean="0"/>
              <a:t>Tell me about your </a:t>
            </a:r>
            <a:r>
              <a:rPr lang="en-US" dirty="0"/>
              <a:t>worst experiences using an </a:t>
            </a:r>
            <a:r>
              <a:rPr lang="en-US" dirty="0" smtClean="0"/>
              <a:t>EHR. </a:t>
            </a:r>
            <a:r>
              <a:rPr lang="en-US" dirty="0"/>
              <a:t>How did you overcome them?</a:t>
            </a:r>
          </a:p>
          <a:p>
            <a:pPr marL="118872" indent="-118872"/>
            <a:r>
              <a:rPr lang="en-US" dirty="0"/>
              <a:t>How do you feel about using virtual visits, </a:t>
            </a:r>
            <a:r>
              <a:rPr lang="en-US" dirty="0" smtClean="0"/>
              <a:t>email</a:t>
            </a:r>
            <a:r>
              <a:rPr lang="en-US" dirty="0"/>
              <a:t>, and group visits to improve access and meet patient needs</a:t>
            </a:r>
            <a:r>
              <a:rPr lang="en-US" dirty="0" smtClean="0"/>
              <a:t>?</a:t>
            </a:r>
            <a:endParaRPr lang="en-US" dirty="0"/>
          </a:p>
          <a:p>
            <a:pPr marL="118872" indent="-118872"/>
            <a:r>
              <a:rPr lang="en-US" dirty="0" smtClean="0"/>
              <a:t>Tell me about a time when you were asked to adjust the way you practice to comply with a standard. What was your response?</a:t>
            </a:r>
          </a:p>
          <a:p>
            <a:pPr marL="118872" indent="-118872"/>
            <a:r>
              <a:rPr lang="en-US" dirty="0" smtClean="0"/>
              <a:t>How </a:t>
            </a:r>
            <a:r>
              <a:rPr lang="en-US" dirty="0"/>
              <a:t>do you feel </a:t>
            </a:r>
            <a:r>
              <a:rPr lang="en-US" dirty="0" smtClean="0"/>
              <a:t>about clinical </a:t>
            </a:r>
            <a:r>
              <a:rPr lang="en-US" dirty="0"/>
              <a:t>guidelines and protocols? </a:t>
            </a:r>
            <a:r>
              <a:rPr lang="en-US" dirty="0" smtClean="0"/>
              <a:t>What is their </a:t>
            </a:r>
            <a:r>
              <a:rPr lang="en-US" dirty="0"/>
              <a:t>role in practice</a:t>
            </a:r>
            <a:r>
              <a:rPr lang="en-US" dirty="0" smtClean="0"/>
              <a:t>?</a:t>
            </a:r>
            <a:endParaRPr lang="en-US" dirty="0"/>
          </a:p>
        </p:txBody>
      </p:sp>
      <p:sp>
        <p:nvSpPr>
          <p:cNvPr id="8" name="Rectangle 7"/>
          <p:cNvSpPr/>
          <p:nvPr/>
        </p:nvSpPr>
        <p:spPr bwMode="gray">
          <a:xfrm>
            <a:off x="713581" y="1622394"/>
            <a:ext cx="6602030" cy="284168"/>
          </a:xfrm>
          <a:prstGeom prst="rect">
            <a:avLst/>
          </a:prstGeom>
          <a:solidFill>
            <a:schemeClr val="bg2"/>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500"/>
              </a:spcBef>
            </a:pPr>
            <a:r>
              <a:rPr lang="en-US" sz="1000" b="1" dirty="0">
                <a:solidFill>
                  <a:schemeClr val="tx1"/>
                </a:solidFill>
              </a:rPr>
              <a:t>Clinical Quality</a:t>
            </a:r>
          </a:p>
        </p:txBody>
      </p:sp>
      <p:sp>
        <p:nvSpPr>
          <p:cNvPr id="23" name="Text Placeholder 11"/>
          <p:cNvSpPr txBox="1">
            <a:spLocks/>
          </p:cNvSpPr>
          <p:nvPr/>
        </p:nvSpPr>
        <p:spPr>
          <a:xfrm>
            <a:off x="713581" y="5911653"/>
            <a:ext cx="5943600" cy="3350705"/>
          </a:xfrm>
          <a:prstGeom prst="rect">
            <a:avLst/>
          </a:prstGeom>
        </p:spPr>
        <p:txBody>
          <a:bodyPr vert="horz" wrap="square"/>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4213"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6pPr>
            <a:lvl7pPr marL="8001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7pPr>
            <a:lvl8pPr marL="9144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8pPr>
            <a:lvl9pPr marL="10287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pPr marL="118872" indent="-118872"/>
            <a:r>
              <a:rPr lang="en-US" dirty="0"/>
              <a:t>How do you usually approach the </a:t>
            </a:r>
            <a:r>
              <a:rPr lang="en-US" dirty="0" smtClean="0"/>
              <a:t>workup </a:t>
            </a:r>
            <a:r>
              <a:rPr lang="en-US" dirty="0"/>
              <a:t>of a new patient with ____________?</a:t>
            </a:r>
          </a:p>
          <a:p>
            <a:pPr marL="118872" indent="-118872"/>
            <a:r>
              <a:rPr lang="en-US" dirty="0"/>
              <a:t>What do you think about the relationship between cost and quality?</a:t>
            </a:r>
          </a:p>
          <a:p>
            <a:pPr marL="118872" indent="-118872"/>
            <a:r>
              <a:rPr lang="en-US" dirty="0"/>
              <a:t>What is your philosophy on controlling </a:t>
            </a:r>
            <a:r>
              <a:rPr lang="en-US" dirty="0" smtClean="0"/>
              <a:t>health care </a:t>
            </a:r>
            <a:r>
              <a:rPr lang="en-US" dirty="0"/>
              <a:t>costs?</a:t>
            </a:r>
          </a:p>
          <a:p>
            <a:pPr marL="118872" indent="-118872"/>
            <a:r>
              <a:rPr lang="en-US" dirty="0"/>
              <a:t>What is your current hospital utilization profile like? Why?</a:t>
            </a:r>
          </a:p>
          <a:p>
            <a:pPr marL="118872" indent="-118872"/>
            <a:r>
              <a:rPr lang="en-US" dirty="0"/>
              <a:t>What’s been your experience with clinical guidelines and pathways?</a:t>
            </a:r>
          </a:p>
          <a:p>
            <a:pPr marL="118872" indent="-118872"/>
            <a:r>
              <a:rPr lang="en-US" dirty="0"/>
              <a:t>Tell me a story about how you’ve helped reduce resource utilization while </a:t>
            </a:r>
            <a:r>
              <a:rPr lang="en-US" dirty="0" smtClean="0"/>
              <a:t>improving health </a:t>
            </a:r>
            <a:r>
              <a:rPr lang="en-US" dirty="0"/>
              <a:t>outcomes to your patients.</a:t>
            </a:r>
          </a:p>
          <a:p>
            <a:pPr marL="118872" indent="-118872"/>
            <a:r>
              <a:rPr lang="en-US" dirty="0"/>
              <a:t>How do you go about deciding </a:t>
            </a:r>
            <a:r>
              <a:rPr lang="en-US" dirty="0" smtClean="0"/>
              <a:t>whether to </a:t>
            </a:r>
            <a:r>
              <a:rPr lang="en-US" dirty="0"/>
              <a:t>introduce a new diagnostic technique to your practice?</a:t>
            </a:r>
          </a:p>
          <a:p>
            <a:pPr marL="118872" indent="-118872"/>
            <a:r>
              <a:rPr lang="en-US" dirty="0"/>
              <a:t>What’s a typical afternoon like in your clinic?</a:t>
            </a:r>
          </a:p>
          <a:p>
            <a:pPr marL="118872" indent="-118872"/>
            <a:r>
              <a:rPr lang="en-US" dirty="0"/>
              <a:t>How do you go about maximizing the output in your office? In the OR?</a:t>
            </a:r>
          </a:p>
          <a:p>
            <a:pPr marL="118872" indent="-118872"/>
            <a:r>
              <a:rPr lang="en-US" dirty="0"/>
              <a:t>What </a:t>
            </a:r>
            <a:r>
              <a:rPr lang="en-US" dirty="0" smtClean="0"/>
              <a:t>staff </a:t>
            </a:r>
            <a:r>
              <a:rPr lang="en-US" dirty="0"/>
              <a:t>support is most helpful to your </a:t>
            </a:r>
            <a:r>
              <a:rPr lang="en-US" dirty="0" smtClean="0"/>
              <a:t>productivity? How </a:t>
            </a:r>
            <a:r>
              <a:rPr lang="en-US" dirty="0"/>
              <a:t>do you work with </a:t>
            </a:r>
            <a:r>
              <a:rPr lang="en-US" dirty="0" smtClean="0"/>
              <a:t>these staff members?</a:t>
            </a:r>
            <a:endParaRPr lang="en-US" dirty="0"/>
          </a:p>
          <a:p>
            <a:pPr marL="118872" indent="-118872"/>
            <a:r>
              <a:rPr lang="en-US" dirty="0"/>
              <a:t>What was your patient volume (billings/panel/RVUs) last year</a:t>
            </a:r>
            <a:r>
              <a:rPr lang="en-US" dirty="0" smtClean="0"/>
              <a:t>? What </a:t>
            </a:r>
            <a:r>
              <a:rPr lang="en-US" dirty="0"/>
              <a:t>did you do to maximize </a:t>
            </a:r>
            <a:r>
              <a:rPr lang="en-US" dirty="0" smtClean="0"/>
              <a:t>it?</a:t>
            </a:r>
          </a:p>
          <a:p>
            <a:pPr marL="118872" indent="-118872"/>
            <a:r>
              <a:rPr lang="en-US" dirty="0" smtClean="0"/>
              <a:t>Tell me about an initiative to reduce clinical variation that you’ve been part of. What was your role?</a:t>
            </a:r>
          </a:p>
          <a:p>
            <a:pPr marL="118872" indent="-118872"/>
            <a:r>
              <a:rPr lang="en-US" dirty="0" smtClean="0"/>
              <a:t>Tell me about the last time you were asked to change or improve your clinical documentation.</a:t>
            </a:r>
          </a:p>
        </p:txBody>
      </p:sp>
      <p:sp>
        <p:nvSpPr>
          <p:cNvPr id="24" name="Rectangle 23"/>
          <p:cNvSpPr/>
          <p:nvPr/>
        </p:nvSpPr>
        <p:spPr bwMode="gray">
          <a:xfrm>
            <a:off x="713580" y="5537585"/>
            <a:ext cx="6602031" cy="284168"/>
          </a:xfrm>
          <a:prstGeom prst="rect">
            <a:avLst/>
          </a:prstGeom>
          <a:solidFill>
            <a:schemeClr val="bg2"/>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500"/>
              </a:spcBef>
            </a:pPr>
            <a:r>
              <a:rPr lang="en-US" sz="1000" b="1" dirty="0" smtClean="0">
                <a:solidFill>
                  <a:schemeClr val="tx1"/>
                </a:solidFill>
              </a:rPr>
              <a:t>Fiscal Responsibility </a:t>
            </a:r>
            <a:endParaRPr lang="en-US" sz="1000" b="1" dirty="0">
              <a:solidFill>
                <a:schemeClr val="tx1"/>
              </a:solidFill>
            </a:endParaRPr>
          </a:p>
        </p:txBody>
      </p:sp>
      <p:sp>
        <p:nvSpPr>
          <p:cNvPr id="25" name="Text Placeholder 4"/>
          <p:cNvSpPr>
            <a:spLocks noGrp="1"/>
          </p:cNvSpPr>
          <p:nvPr>
            <p:ph type="body" sz="quarter" idx="27"/>
          </p:nvPr>
        </p:nvSpPr>
        <p:spPr>
          <a:xfrm>
            <a:off x="5581651" y="9398100"/>
            <a:ext cx="1738312" cy="153888"/>
          </a:xfrm>
        </p:spPr>
        <p:txBody>
          <a:bodyPr/>
          <a:lstStyle/>
          <a:p>
            <a:r>
              <a:rPr lang="en-US" dirty="0"/>
              <a:t>Source: </a:t>
            </a:r>
            <a:r>
              <a:rPr lang="en-US" dirty="0" err="1"/>
              <a:t>ThedaCare</a:t>
            </a:r>
            <a:r>
              <a:rPr lang="en-US" dirty="0"/>
              <a:t>, Appleton, WI;  Physician Executive Council interviews and analysis</a:t>
            </a:r>
            <a:r>
              <a:rPr lang="en-US" dirty="0" smtClean="0"/>
              <a:t>.</a:t>
            </a:r>
            <a:endParaRPr lang="en-US" dirty="0"/>
          </a:p>
        </p:txBody>
      </p:sp>
    </p:spTree>
    <p:extLst>
      <p:ext uri="{BB962C8B-B14F-4D97-AF65-F5344CB8AC3E}">
        <p14:creationId xmlns:p14="http://schemas.microsoft.com/office/powerpoint/2010/main" val="16532760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sz="quarter" idx="25"/>
          </p:nvPr>
        </p:nvSpPr>
        <p:spPr/>
        <p:txBody>
          <a:bodyPr/>
          <a:lstStyle/>
          <a:p>
            <a:r>
              <a:rPr lang="en-US" dirty="0"/>
              <a:t>Tool 1: Behavioral-Based Interview (BBI) Guide for Physicians</a:t>
            </a:r>
          </a:p>
        </p:txBody>
      </p:sp>
      <p:sp>
        <p:nvSpPr>
          <p:cNvPr id="4" name="Text Placeholder 3"/>
          <p:cNvSpPr>
            <a:spLocks noGrp="1"/>
          </p:cNvSpPr>
          <p:nvPr>
            <p:ph type="body" sz="quarter" idx="26"/>
          </p:nvPr>
        </p:nvSpPr>
        <p:spPr/>
        <p:txBody>
          <a:bodyPr/>
          <a:lstStyle/>
          <a:p>
            <a:endParaRPr lang="en-US"/>
          </a:p>
        </p:txBody>
      </p:sp>
      <p:sp>
        <p:nvSpPr>
          <p:cNvPr id="6" name="Text Placeholder 5"/>
          <p:cNvSpPr>
            <a:spLocks noGrp="1"/>
          </p:cNvSpPr>
          <p:nvPr>
            <p:ph type="body" sz="quarter" idx="28"/>
          </p:nvPr>
        </p:nvSpPr>
        <p:spPr/>
        <p:txBody>
          <a:bodyPr/>
          <a:lstStyle/>
          <a:p>
            <a:endParaRPr lang="en-US"/>
          </a:p>
        </p:txBody>
      </p:sp>
      <p:sp>
        <p:nvSpPr>
          <p:cNvPr id="9" name="Text Placeholder 11"/>
          <p:cNvSpPr txBox="1">
            <a:spLocks/>
          </p:cNvSpPr>
          <p:nvPr/>
        </p:nvSpPr>
        <p:spPr>
          <a:xfrm>
            <a:off x="713580" y="1999141"/>
            <a:ext cx="6132387" cy="3718454"/>
          </a:xfrm>
          <a:prstGeom prst="rect">
            <a:avLst/>
          </a:prstGeom>
        </p:spPr>
        <p:txBody>
          <a:bodyPr vert="horz" wrap="square"/>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4213"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6pPr>
            <a:lvl7pPr marL="8001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7pPr>
            <a:lvl8pPr marL="9144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8pPr>
            <a:lvl9pPr marL="10287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pPr marL="118872" indent="-118872"/>
            <a:r>
              <a:rPr lang="en-US" dirty="0"/>
              <a:t>What do you suppose your colleagues like best about you? What don’t they like about you?</a:t>
            </a:r>
          </a:p>
          <a:p>
            <a:pPr marL="118872" indent="-118872"/>
            <a:r>
              <a:rPr lang="en-US" dirty="0"/>
              <a:t>Tell me about your strengths. Tell me about your weaknesses.</a:t>
            </a:r>
          </a:p>
          <a:p>
            <a:pPr marL="118872" indent="-118872"/>
            <a:r>
              <a:rPr lang="en-US" dirty="0"/>
              <a:t>What </a:t>
            </a:r>
            <a:r>
              <a:rPr lang="en-US" dirty="0" smtClean="0"/>
              <a:t>do you think </a:t>
            </a:r>
            <a:r>
              <a:rPr lang="en-US" dirty="0"/>
              <a:t>nurses you work with say about you? How do you know?</a:t>
            </a:r>
          </a:p>
          <a:p>
            <a:pPr marL="118872" indent="-118872"/>
            <a:r>
              <a:rPr lang="en-US" dirty="0"/>
              <a:t>When was the last time you had a conflict with a nurse? How did you resolve it?</a:t>
            </a:r>
          </a:p>
          <a:p>
            <a:pPr marL="118872" indent="-118872"/>
            <a:r>
              <a:rPr lang="en-US" dirty="0"/>
              <a:t>What is the most recent difficult conversation or conflict you’ve had with a colleague?</a:t>
            </a:r>
          </a:p>
          <a:p>
            <a:pPr marL="118872" indent="-118872"/>
            <a:r>
              <a:rPr lang="en-US" dirty="0" smtClean="0"/>
              <a:t>Tell </a:t>
            </a:r>
            <a:r>
              <a:rPr lang="en-US" dirty="0"/>
              <a:t>me a story about a conflict you’ve had with your referring (or consulting) </a:t>
            </a:r>
            <a:r>
              <a:rPr lang="en-US" dirty="0" smtClean="0"/>
              <a:t>colleagues.</a:t>
            </a:r>
            <a:endParaRPr lang="en-US" dirty="0"/>
          </a:p>
          <a:p>
            <a:pPr marL="118872" indent="-118872"/>
            <a:r>
              <a:rPr lang="en-US" dirty="0"/>
              <a:t>What was your last performance review like?</a:t>
            </a:r>
          </a:p>
          <a:p>
            <a:pPr marL="118872" indent="-118872"/>
            <a:r>
              <a:rPr lang="en-US" dirty="0" smtClean="0"/>
              <a:t>How </a:t>
            </a:r>
            <a:r>
              <a:rPr lang="en-US" dirty="0"/>
              <a:t>would you handle a difference of opinion in care </a:t>
            </a:r>
            <a:r>
              <a:rPr lang="en-US" dirty="0" smtClean="0"/>
              <a:t>given with peers or patients and families?</a:t>
            </a:r>
            <a:endParaRPr lang="en-US" dirty="0"/>
          </a:p>
          <a:p>
            <a:pPr marL="118872" indent="-118872"/>
            <a:r>
              <a:rPr lang="en-US" dirty="0"/>
              <a:t>Tell me about a time when you placed another physicians needs over those of your own. How did you feel about that?</a:t>
            </a:r>
          </a:p>
          <a:p>
            <a:pPr marL="118872" indent="-118872"/>
            <a:r>
              <a:rPr lang="en-US" dirty="0"/>
              <a:t>Give me an example of a time when you encountered someone who was difficult to work with. Why were they difficult? What did you do about it? What were the results?</a:t>
            </a:r>
          </a:p>
          <a:p>
            <a:pPr marL="118872" indent="-118872"/>
            <a:r>
              <a:rPr lang="en-US" dirty="0" smtClean="0"/>
              <a:t>Share a recent situation when something </a:t>
            </a:r>
            <a:r>
              <a:rPr lang="en-US" dirty="0"/>
              <a:t>was not done as well as you would have liked by someone else. How did you handle it, and what was the outcome?</a:t>
            </a:r>
          </a:p>
          <a:p>
            <a:pPr marL="118872" indent="-118872"/>
            <a:r>
              <a:rPr lang="en-US" dirty="0"/>
              <a:t>What do you feel the nurse practitioner role is in health care today?</a:t>
            </a:r>
          </a:p>
          <a:p>
            <a:pPr marL="118872" indent="-118872"/>
            <a:r>
              <a:rPr lang="en-US" dirty="0"/>
              <a:t>How would you define your communication style?</a:t>
            </a:r>
          </a:p>
          <a:p>
            <a:pPr marL="118872" indent="-118872"/>
            <a:r>
              <a:rPr lang="en-US" dirty="0"/>
              <a:t>What </a:t>
            </a:r>
            <a:r>
              <a:rPr lang="en-US" dirty="0" smtClean="0"/>
              <a:t>team-based staffing </a:t>
            </a:r>
            <a:r>
              <a:rPr lang="en-US" dirty="0"/>
              <a:t>models have </a:t>
            </a:r>
            <a:r>
              <a:rPr lang="en-US" dirty="0" smtClean="0"/>
              <a:t>you worked in? Which are </a:t>
            </a:r>
            <a:r>
              <a:rPr lang="en-US" dirty="0"/>
              <a:t>you most comfortable with? Which are most effective?</a:t>
            </a:r>
          </a:p>
        </p:txBody>
      </p:sp>
      <p:sp>
        <p:nvSpPr>
          <p:cNvPr id="10" name="Rectangle 9"/>
          <p:cNvSpPr/>
          <p:nvPr/>
        </p:nvSpPr>
        <p:spPr bwMode="gray">
          <a:xfrm>
            <a:off x="713580" y="1622394"/>
            <a:ext cx="6601619" cy="284168"/>
          </a:xfrm>
          <a:prstGeom prst="rect">
            <a:avLst/>
          </a:prstGeom>
          <a:solidFill>
            <a:schemeClr val="bg2"/>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500"/>
              </a:spcBef>
            </a:pPr>
            <a:r>
              <a:rPr lang="en-US" sz="1000" b="1" dirty="0">
                <a:solidFill>
                  <a:schemeClr val="tx1"/>
                </a:solidFill>
              </a:rPr>
              <a:t>Collaboration and Communication</a:t>
            </a:r>
          </a:p>
        </p:txBody>
      </p:sp>
      <p:sp>
        <p:nvSpPr>
          <p:cNvPr id="13" name="Text Placeholder 11"/>
          <p:cNvSpPr txBox="1">
            <a:spLocks/>
          </p:cNvSpPr>
          <p:nvPr/>
        </p:nvSpPr>
        <p:spPr>
          <a:xfrm>
            <a:off x="713581" y="6167208"/>
            <a:ext cx="5943600" cy="1569120"/>
          </a:xfrm>
          <a:prstGeom prst="rect">
            <a:avLst/>
          </a:prstGeom>
        </p:spPr>
        <p:txBody>
          <a:bodyPr vert="horz" wrap="square"/>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4213"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6pPr>
            <a:lvl7pPr marL="8001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7pPr>
            <a:lvl8pPr marL="9144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8pPr>
            <a:lvl9pPr marL="10287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pPr marL="118872" indent="-118872"/>
            <a:r>
              <a:rPr lang="en-US" dirty="0"/>
              <a:t>Are you </a:t>
            </a:r>
            <a:r>
              <a:rPr lang="en-US" dirty="0" smtClean="0"/>
              <a:t>on or </a:t>
            </a:r>
            <a:r>
              <a:rPr lang="en-US" dirty="0"/>
              <a:t>have you been involved in any committees?</a:t>
            </a:r>
          </a:p>
          <a:p>
            <a:pPr marL="118872" indent="-118872"/>
            <a:r>
              <a:rPr lang="en-US" dirty="0"/>
              <a:t>What are the committee meetings like at your current/previous hospital?</a:t>
            </a:r>
          </a:p>
          <a:p>
            <a:pPr marL="118872" indent="-118872"/>
            <a:r>
              <a:rPr lang="en-US" dirty="0"/>
              <a:t>What committees are you interested in participating in? </a:t>
            </a:r>
            <a:endParaRPr lang="en-US" dirty="0" smtClean="0"/>
          </a:p>
          <a:p>
            <a:pPr marL="118872" indent="-118872"/>
            <a:r>
              <a:rPr lang="en-US" dirty="0"/>
              <a:t>Tell me about an initiative to reduce clinical variation that you’ve been part of. What was your role?</a:t>
            </a:r>
          </a:p>
          <a:p>
            <a:pPr marL="118872" indent="-118872"/>
            <a:r>
              <a:rPr lang="en-US" dirty="0"/>
              <a:t>Tell me about the most important contributions you feel you’ve made to your current organization. Why did you do it?</a:t>
            </a:r>
          </a:p>
          <a:p>
            <a:pPr marL="118872" indent="-118872"/>
            <a:r>
              <a:rPr lang="en-US" dirty="0"/>
              <a:t>Tell me a bit about yourself as a leader.</a:t>
            </a:r>
          </a:p>
        </p:txBody>
      </p:sp>
      <p:sp>
        <p:nvSpPr>
          <p:cNvPr id="14" name="Rectangle 13"/>
          <p:cNvSpPr/>
          <p:nvPr/>
        </p:nvSpPr>
        <p:spPr bwMode="gray">
          <a:xfrm>
            <a:off x="713580" y="5796948"/>
            <a:ext cx="6601619" cy="284168"/>
          </a:xfrm>
          <a:prstGeom prst="rect">
            <a:avLst/>
          </a:prstGeom>
          <a:solidFill>
            <a:schemeClr val="bg2"/>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500"/>
              </a:spcBef>
            </a:pPr>
            <a:r>
              <a:rPr lang="en-US" sz="1000" b="1" dirty="0">
                <a:solidFill>
                  <a:schemeClr val="tx1"/>
                </a:solidFill>
              </a:rPr>
              <a:t>Leadership</a:t>
            </a:r>
          </a:p>
        </p:txBody>
      </p:sp>
      <p:sp>
        <p:nvSpPr>
          <p:cNvPr id="15" name="Text Placeholder 11"/>
          <p:cNvSpPr txBox="1">
            <a:spLocks/>
          </p:cNvSpPr>
          <p:nvPr/>
        </p:nvSpPr>
        <p:spPr>
          <a:xfrm>
            <a:off x="713581" y="8199917"/>
            <a:ext cx="5943600" cy="1569120"/>
          </a:xfrm>
          <a:prstGeom prst="rect">
            <a:avLst/>
          </a:prstGeom>
        </p:spPr>
        <p:txBody>
          <a:bodyPr vert="horz" wrap="square"/>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4213"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6pPr>
            <a:lvl7pPr marL="8001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7pPr>
            <a:lvl8pPr marL="9144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8pPr>
            <a:lvl9pPr marL="10287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pPr marL="118872" indent="-118872"/>
            <a:r>
              <a:rPr lang="en-US" dirty="0"/>
              <a:t>How have you recognized staff for a job well done in your clinic or work setting?</a:t>
            </a:r>
          </a:p>
          <a:p>
            <a:pPr marL="118872" indent="-118872"/>
            <a:r>
              <a:rPr lang="en-US" dirty="0"/>
              <a:t>Have you ever provided formal recognition, feedback, and/or praise to staff? To bosses/leaders and/or mentors? If so, how?</a:t>
            </a:r>
          </a:p>
          <a:p>
            <a:pPr marL="118872" indent="-118872"/>
            <a:r>
              <a:rPr lang="en-US" dirty="0"/>
              <a:t>How have you celebrated accomplishments in your work environment?</a:t>
            </a:r>
          </a:p>
          <a:p>
            <a:pPr marL="118872" indent="-118872"/>
            <a:r>
              <a:rPr lang="en-US" dirty="0"/>
              <a:t>How do you feel you’ll function in a group practice setting </a:t>
            </a:r>
            <a:r>
              <a:rPr lang="en-US" dirty="0" smtClean="0"/>
              <a:t>after so many years as an independent?</a:t>
            </a:r>
            <a:endParaRPr lang="en-US" dirty="0"/>
          </a:p>
        </p:txBody>
      </p:sp>
      <p:sp>
        <p:nvSpPr>
          <p:cNvPr id="16" name="Rectangle 15"/>
          <p:cNvSpPr/>
          <p:nvPr/>
        </p:nvSpPr>
        <p:spPr bwMode="gray">
          <a:xfrm>
            <a:off x="713580" y="7826314"/>
            <a:ext cx="6601619" cy="284168"/>
          </a:xfrm>
          <a:prstGeom prst="rect">
            <a:avLst/>
          </a:prstGeom>
          <a:solidFill>
            <a:schemeClr val="bg2"/>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500"/>
              </a:spcBef>
            </a:pPr>
            <a:r>
              <a:rPr lang="en-US" sz="1000" b="1" dirty="0">
                <a:solidFill>
                  <a:schemeClr val="tx1"/>
                </a:solidFill>
              </a:rPr>
              <a:t>Recognition and Reward</a:t>
            </a:r>
          </a:p>
        </p:txBody>
      </p:sp>
      <p:sp>
        <p:nvSpPr>
          <p:cNvPr id="17" name="Text Placeholder 4"/>
          <p:cNvSpPr>
            <a:spLocks noGrp="1"/>
          </p:cNvSpPr>
          <p:nvPr>
            <p:ph type="body" sz="quarter" idx="27"/>
          </p:nvPr>
        </p:nvSpPr>
        <p:spPr>
          <a:xfrm>
            <a:off x="5576888" y="9398100"/>
            <a:ext cx="1738312" cy="153888"/>
          </a:xfrm>
        </p:spPr>
        <p:txBody>
          <a:bodyPr/>
          <a:lstStyle/>
          <a:p>
            <a:r>
              <a:rPr lang="en-US" dirty="0"/>
              <a:t>Source: </a:t>
            </a:r>
            <a:r>
              <a:rPr lang="en-US" dirty="0" err="1"/>
              <a:t>ThedaCare</a:t>
            </a:r>
            <a:r>
              <a:rPr lang="en-US" dirty="0"/>
              <a:t>, Appleton, WI;  Physician Executive Council interviews and analysis</a:t>
            </a:r>
            <a:r>
              <a:rPr lang="en-US" dirty="0" smtClean="0"/>
              <a:t>.</a:t>
            </a:r>
            <a:endParaRPr lang="en-US" dirty="0"/>
          </a:p>
        </p:txBody>
      </p:sp>
    </p:spTree>
    <p:extLst>
      <p:ext uri="{BB962C8B-B14F-4D97-AF65-F5344CB8AC3E}">
        <p14:creationId xmlns:p14="http://schemas.microsoft.com/office/powerpoint/2010/main" val="41807604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sz="quarter" idx="25"/>
          </p:nvPr>
        </p:nvSpPr>
        <p:spPr/>
        <p:txBody>
          <a:bodyPr/>
          <a:lstStyle/>
          <a:p>
            <a:r>
              <a:rPr lang="en-US" dirty="0"/>
              <a:t>Tool 1: Behavioral-Based Interview (BBI) Guide for Physicians</a:t>
            </a:r>
          </a:p>
        </p:txBody>
      </p:sp>
      <p:sp>
        <p:nvSpPr>
          <p:cNvPr id="4" name="Text Placeholder 3"/>
          <p:cNvSpPr>
            <a:spLocks noGrp="1"/>
          </p:cNvSpPr>
          <p:nvPr>
            <p:ph type="body" sz="quarter" idx="26"/>
          </p:nvPr>
        </p:nvSpPr>
        <p:spPr/>
        <p:txBody>
          <a:bodyPr/>
          <a:lstStyle/>
          <a:p>
            <a:endParaRPr lang="en-US"/>
          </a:p>
        </p:txBody>
      </p:sp>
      <p:sp>
        <p:nvSpPr>
          <p:cNvPr id="6" name="Text Placeholder 5"/>
          <p:cNvSpPr>
            <a:spLocks noGrp="1"/>
          </p:cNvSpPr>
          <p:nvPr>
            <p:ph type="body" sz="quarter" idx="28"/>
          </p:nvPr>
        </p:nvSpPr>
        <p:spPr/>
        <p:txBody>
          <a:bodyPr/>
          <a:lstStyle/>
          <a:p>
            <a:endParaRPr lang="en-US"/>
          </a:p>
        </p:txBody>
      </p:sp>
      <p:sp>
        <p:nvSpPr>
          <p:cNvPr id="11" name="Text Placeholder 11"/>
          <p:cNvSpPr txBox="1">
            <a:spLocks/>
          </p:cNvSpPr>
          <p:nvPr/>
        </p:nvSpPr>
        <p:spPr>
          <a:xfrm>
            <a:off x="713581" y="5828619"/>
            <a:ext cx="6180514" cy="3106503"/>
          </a:xfrm>
          <a:prstGeom prst="rect">
            <a:avLst/>
          </a:prstGeom>
        </p:spPr>
        <p:txBody>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4213"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6pPr>
            <a:lvl7pPr marL="8001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7pPr>
            <a:lvl8pPr marL="9144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8pPr>
            <a:lvl9pPr marL="10287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pPr lvl="0"/>
            <a:r>
              <a:rPr lang="en-US" dirty="0" smtClean="0"/>
              <a:t>What’s </a:t>
            </a:r>
            <a:r>
              <a:rPr lang="en-US" dirty="0"/>
              <a:t>appealing about this practice opportunity?</a:t>
            </a:r>
          </a:p>
          <a:p>
            <a:pPr lvl="0"/>
            <a:r>
              <a:rPr lang="en-US" dirty="0"/>
              <a:t>Tell me </a:t>
            </a:r>
            <a:r>
              <a:rPr lang="en-US" dirty="0" smtClean="0"/>
              <a:t>about some of the </a:t>
            </a:r>
            <a:r>
              <a:rPr lang="en-US" dirty="0"/>
              <a:t>things you like to do when you’re not </a:t>
            </a:r>
            <a:r>
              <a:rPr lang="en-US" dirty="0" smtClean="0"/>
              <a:t>practicing medicine.</a:t>
            </a:r>
            <a:endParaRPr lang="en-US" dirty="0"/>
          </a:p>
          <a:p>
            <a:pPr lvl="0"/>
            <a:r>
              <a:rPr lang="en-US" dirty="0" smtClean="0"/>
              <a:t>What should we accentuate during orientation to accelerate your familiarity with our health system? </a:t>
            </a:r>
            <a:endParaRPr lang="en-US" dirty="0"/>
          </a:p>
          <a:p>
            <a:pPr lvl="0"/>
            <a:r>
              <a:rPr lang="en-US" dirty="0"/>
              <a:t>What interests you about the community? Why would you like to practice medicine in this community?</a:t>
            </a:r>
          </a:p>
          <a:p>
            <a:pPr lvl="0"/>
            <a:r>
              <a:rPr lang="en-US" dirty="0"/>
              <a:t>Why did you choose pediatrics/internal medicine/family practice?</a:t>
            </a:r>
          </a:p>
          <a:p>
            <a:pPr lvl="0"/>
            <a:r>
              <a:rPr lang="en-US" dirty="0"/>
              <a:t>What do you see as your ideal position?</a:t>
            </a:r>
          </a:p>
          <a:p>
            <a:pPr lvl="0"/>
            <a:r>
              <a:rPr lang="en-US" dirty="0"/>
              <a:t>What do you need from </a:t>
            </a:r>
            <a:r>
              <a:rPr lang="en-US" dirty="0" smtClean="0"/>
              <a:t>a health system in order to </a:t>
            </a:r>
            <a:r>
              <a:rPr lang="en-US" dirty="0"/>
              <a:t>be successful?</a:t>
            </a:r>
          </a:p>
          <a:p>
            <a:pPr lvl="0"/>
            <a:r>
              <a:rPr lang="en-US" dirty="0"/>
              <a:t>What appeals to you about this opportunity?</a:t>
            </a:r>
          </a:p>
          <a:p>
            <a:pPr lvl="0"/>
            <a:r>
              <a:rPr lang="en-US" dirty="0" smtClean="0"/>
              <a:t>You </a:t>
            </a:r>
            <a:r>
              <a:rPr lang="en-US" dirty="0"/>
              <a:t>have been called to the ER for a pediatric trauma case. A pediatric specialist is not immediately available and you have to stabilize the patient. How do you feel about this situation? What would you do?</a:t>
            </a:r>
          </a:p>
          <a:p>
            <a:pPr lvl="0"/>
            <a:r>
              <a:rPr lang="en-US" dirty="0"/>
              <a:t>What are your </a:t>
            </a:r>
            <a:r>
              <a:rPr lang="en-US" dirty="0" smtClean="0"/>
              <a:t>preferred areas </a:t>
            </a:r>
            <a:r>
              <a:rPr lang="en-US" dirty="0"/>
              <a:t>of growth and development (learning plans) over the next </a:t>
            </a:r>
            <a:r>
              <a:rPr lang="en-US" dirty="0" smtClean="0"/>
              <a:t>five </a:t>
            </a:r>
            <a:r>
              <a:rPr lang="en-US" dirty="0"/>
              <a:t>years</a:t>
            </a:r>
            <a:r>
              <a:rPr lang="en-US" dirty="0" smtClean="0"/>
              <a:t>?</a:t>
            </a:r>
          </a:p>
          <a:p>
            <a:pPr lvl="0"/>
            <a:r>
              <a:rPr lang="en-US" dirty="0" smtClean="0"/>
              <a:t>Tell me about your ten-year plan.</a:t>
            </a:r>
            <a:endParaRPr lang="en-US" dirty="0"/>
          </a:p>
        </p:txBody>
      </p:sp>
      <p:sp>
        <p:nvSpPr>
          <p:cNvPr id="12" name="Rectangle 11"/>
          <p:cNvSpPr/>
          <p:nvPr/>
        </p:nvSpPr>
        <p:spPr bwMode="gray">
          <a:xfrm>
            <a:off x="713580" y="5451248"/>
            <a:ext cx="6601619" cy="284168"/>
          </a:xfrm>
          <a:prstGeom prst="rect">
            <a:avLst/>
          </a:prstGeom>
          <a:solidFill>
            <a:schemeClr val="bg2"/>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500"/>
              </a:spcBef>
            </a:pPr>
            <a:r>
              <a:rPr lang="en-US" sz="1000" b="1" dirty="0" smtClean="0">
                <a:solidFill>
                  <a:schemeClr val="tx1"/>
                </a:solidFill>
              </a:rPr>
              <a:t>Other</a:t>
            </a:r>
            <a:endParaRPr lang="en-US" sz="1000" b="1" dirty="0">
              <a:solidFill>
                <a:schemeClr val="tx1"/>
              </a:solidFill>
            </a:endParaRPr>
          </a:p>
        </p:txBody>
      </p:sp>
      <p:sp>
        <p:nvSpPr>
          <p:cNvPr id="15" name="Text Placeholder 11"/>
          <p:cNvSpPr txBox="1">
            <a:spLocks/>
          </p:cNvSpPr>
          <p:nvPr/>
        </p:nvSpPr>
        <p:spPr>
          <a:xfrm>
            <a:off x="713581" y="3958407"/>
            <a:ext cx="5943600" cy="1569120"/>
          </a:xfrm>
          <a:prstGeom prst="rect">
            <a:avLst/>
          </a:prstGeom>
        </p:spPr>
        <p:txBody>
          <a:bodyPr vert="horz" wrap="square"/>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4213"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6pPr>
            <a:lvl7pPr marL="8001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7pPr>
            <a:lvl8pPr marL="9144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8pPr>
            <a:lvl9pPr marL="10287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pPr marL="118872" indent="-118872"/>
            <a:r>
              <a:rPr lang="en-US" dirty="0"/>
              <a:t>What is a workplace “pet peeve” of yours?</a:t>
            </a:r>
          </a:p>
          <a:p>
            <a:pPr marL="118872" indent="-118872"/>
            <a:r>
              <a:rPr lang="en-US" dirty="0"/>
              <a:t>What about your job excites you the most?</a:t>
            </a:r>
          </a:p>
          <a:p>
            <a:pPr marL="118872" indent="-118872"/>
            <a:r>
              <a:rPr lang="en-US" dirty="0"/>
              <a:t>Tell me how you handle </a:t>
            </a:r>
            <a:r>
              <a:rPr lang="en-US" dirty="0" smtClean="0"/>
              <a:t>stress. What </a:t>
            </a:r>
            <a:r>
              <a:rPr lang="en-US" dirty="0"/>
              <a:t>are your stress relievers?</a:t>
            </a:r>
          </a:p>
          <a:p>
            <a:pPr marL="118872" indent="-118872"/>
            <a:r>
              <a:rPr lang="en-US" dirty="0"/>
              <a:t>In a hectic work environment, how do you prioritize? What do you like best about this type of atmosphere? Least?</a:t>
            </a:r>
          </a:p>
          <a:p>
            <a:pPr marL="118872" indent="-118872"/>
            <a:r>
              <a:rPr lang="en-US" dirty="0"/>
              <a:t>How </a:t>
            </a:r>
            <a:r>
              <a:rPr lang="en-US" dirty="0" smtClean="0"/>
              <a:t>do you typically establish relationships </a:t>
            </a:r>
            <a:r>
              <a:rPr lang="en-US" dirty="0"/>
              <a:t>with </a:t>
            </a:r>
            <a:r>
              <a:rPr lang="en-US" dirty="0" smtClean="0"/>
              <a:t>fellow </a:t>
            </a:r>
            <a:r>
              <a:rPr lang="en-US" dirty="0"/>
              <a:t>physicians? Support staff? Management</a:t>
            </a:r>
            <a:r>
              <a:rPr lang="en-US" dirty="0" smtClean="0"/>
              <a:t>?</a:t>
            </a:r>
            <a:endParaRPr lang="en-US" dirty="0"/>
          </a:p>
        </p:txBody>
      </p:sp>
      <p:sp>
        <p:nvSpPr>
          <p:cNvPr id="16" name="Rectangle 15"/>
          <p:cNvSpPr/>
          <p:nvPr/>
        </p:nvSpPr>
        <p:spPr bwMode="gray">
          <a:xfrm>
            <a:off x="713580" y="3581035"/>
            <a:ext cx="6601619" cy="284168"/>
          </a:xfrm>
          <a:prstGeom prst="rect">
            <a:avLst/>
          </a:prstGeom>
          <a:solidFill>
            <a:schemeClr val="bg2"/>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500"/>
              </a:spcBef>
            </a:pPr>
            <a:r>
              <a:rPr lang="en-US" sz="1000" b="1" dirty="0">
                <a:solidFill>
                  <a:schemeClr val="tx1"/>
                </a:solidFill>
              </a:rPr>
              <a:t>Create a Positive Work Environment</a:t>
            </a:r>
          </a:p>
        </p:txBody>
      </p:sp>
      <p:sp>
        <p:nvSpPr>
          <p:cNvPr id="17" name="Text Placeholder 11"/>
          <p:cNvSpPr txBox="1">
            <a:spLocks/>
          </p:cNvSpPr>
          <p:nvPr/>
        </p:nvSpPr>
        <p:spPr>
          <a:xfrm>
            <a:off x="713581" y="2012710"/>
            <a:ext cx="5943600" cy="1569120"/>
          </a:xfrm>
          <a:prstGeom prst="rect">
            <a:avLst/>
          </a:prstGeom>
        </p:spPr>
        <p:txBody>
          <a:bodyPr vert="horz" wrap="square"/>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4213"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6pPr>
            <a:lvl7pPr marL="8001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7pPr>
            <a:lvl8pPr marL="9144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8pPr>
            <a:lvl9pPr marL="10287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pPr marL="118872" indent="-118872"/>
            <a:r>
              <a:rPr lang="en-US" dirty="0"/>
              <a:t>It’s 10 minutes to 5:00, and you get a call from a mother about her child’s 103° fever. It will take her 20 minutes to get to the office, but the office </a:t>
            </a:r>
            <a:r>
              <a:rPr lang="en-US" dirty="0" smtClean="0"/>
              <a:t>is closing. </a:t>
            </a:r>
            <a:r>
              <a:rPr lang="en-US" dirty="0"/>
              <a:t>What do you do?</a:t>
            </a:r>
          </a:p>
          <a:p>
            <a:pPr marL="118872" indent="-118872"/>
            <a:r>
              <a:rPr lang="en-US" dirty="0"/>
              <a:t>How do you feel about change? Can you give me an example of some process or practice that you have recently changed?</a:t>
            </a:r>
          </a:p>
          <a:p>
            <a:pPr marL="118872" indent="-118872"/>
            <a:r>
              <a:rPr lang="en-US" dirty="0" smtClean="0"/>
              <a:t>Share an experience working in an unsettled </a:t>
            </a:r>
            <a:r>
              <a:rPr lang="en-US" dirty="0"/>
              <a:t>or rapidly changing environment. How did you react?</a:t>
            </a:r>
          </a:p>
          <a:p>
            <a:pPr marL="118872" indent="-118872"/>
            <a:r>
              <a:rPr lang="en-US" dirty="0"/>
              <a:t>Some people prefer well laid out tasks, </a:t>
            </a:r>
            <a:r>
              <a:rPr lang="en-US" dirty="0" smtClean="0"/>
              <a:t>others </a:t>
            </a:r>
            <a:r>
              <a:rPr lang="en-US" dirty="0"/>
              <a:t>prefer </a:t>
            </a:r>
            <a:r>
              <a:rPr lang="en-US" dirty="0" smtClean="0"/>
              <a:t>work that changes </a:t>
            </a:r>
            <a:r>
              <a:rPr lang="en-US" dirty="0"/>
              <a:t>frequently. Which is your preference?</a:t>
            </a:r>
          </a:p>
        </p:txBody>
      </p:sp>
      <p:sp>
        <p:nvSpPr>
          <p:cNvPr id="18" name="Rectangle 17"/>
          <p:cNvSpPr/>
          <p:nvPr/>
        </p:nvSpPr>
        <p:spPr bwMode="gray">
          <a:xfrm>
            <a:off x="713580" y="1622394"/>
            <a:ext cx="6601619" cy="284168"/>
          </a:xfrm>
          <a:prstGeom prst="rect">
            <a:avLst/>
          </a:prstGeom>
          <a:solidFill>
            <a:schemeClr val="bg2"/>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500"/>
              </a:spcBef>
            </a:pPr>
            <a:r>
              <a:rPr lang="en-US" sz="1000" b="1" dirty="0">
                <a:solidFill>
                  <a:schemeClr val="tx1"/>
                </a:solidFill>
              </a:rPr>
              <a:t>Flexibility</a:t>
            </a:r>
          </a:p>
        </p:txBody>
      </p:sp>
      <p:sp>
        <p:nvSpPr>
          <p:cNvPr id="19" name="Text Placeholder 4"/>
          <p:cNvSpPr>
            <a:spLocks noGrp="1"/>
          </p:cNvSpPr>
          <p:nvPr>
            <p:ph type="body" sz="quarter" idx="27"/>
          </p:nvPr>
        </p:nvSpPr>
        <p:spPr>
          <a:xfrm>
            <a:off x="5576888" y="9398100"/>
            <a:ext cx="1738312" cy="153888"/>
          </a:xfrm>
        </p:spPr>
        <p:txBody>
          <a:bodyPr/>
          <a:lstStyle/>
          <a:p>
            <a:r>
              <a:rPr lang="en-US" dirty="0"/>
              <a:t>Source: </a:t>
            </a:r>
            <a:r>
              <a:rPr lang="en-US" dirty="0" err="1"/>
              <a:t>ThedaCare</a:t>
            </a:r>
            <a:r>
              <a:rPr lang="en-US" dirty="0"/>
              <a:t>, Appleton, WI;  Physician Executive Council interviews and analysis.</a:t>
            </a:r>
          </a:p>
        </p:txBody>
      </p:sp>
    </p:spTree>
    <p:extLst>
      <p:ext uri="{BB962C8B-B14F-4D97-AF65-F5344CB8AC3E}">
        <p14:creationId xmlns:p14="http://schemas.microsoft.com/office/powerpoint/2010/main" val="218487917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AB3 Portrait Standard">
  <a:themeElements>
    <a:clrScheme name="Custom 3">
      <a:dk1>
        <a:srgbClr val="333E48"/>
      </a:dk1>
      <a:lt1>
        <a:srgbClr val="FFFFFF"/>
      </a:lt1>
      <a:dk2>
        <a:srgbClr val="617685"/>
      </a:dk2>
      <a:lt2>
        <a:srgbClr val="DBE1E5"/>
      </a:lt2>
      <a:accent1>
        <a:srgbClr val="BEC9D0"/>
      </a:accent1>
      <a:accent2>
        <a:srgbClr val="899BA9"/>
      </a:accent2>
      <a:accent3>
        <a:srgbClr val="617685"/>
      </a:accent3>
      <a:accent4>
        <a:srgbClr val="333E48"/>
      </a:accent4>
      <a:accent5>
        <a:srgbClr val="000000"/>
      </a:accent5>
      <a:accent6>
        <a:srgbClr val="CF0A2C"/>
      </a:accent6>
      <a:hlink>
        <a:srgbClr val="333E48"/>
      </a:hlink>
      <a:folHlink>
        <a:srgbClr val="CF0A2C"/>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9050">
          <a:solidFill>
            <a:schemeClr val="accent3"/>
          </a:solidFill>
          <a:miter lim="800000"/>
        </a:ln>
      </a:spPr>
      <a:bodyPr rot="0" spcFirstLastPara="0" vert="horz" wrap="square" lIns="91440" tIns="45720" rIns="91440" bIns="45720" numCol="1" spcCol="0" rtlCol="0" fromWordArt="0" anchor="t" anchorCtr="0" forceAA="0" compatLnSpc="1">
        <a:prstTxWarp prst="textNoShape">
          <a:avLst/>
        </a:prstTxWarp>
        <a:noAutofit/>
      </a:bodyPr>
      <a:lstStyle>
        <a:defPPr algn="ctr">
          <a:spcBef>
            <a:spcPts val="500"/>
          </a:spcBef>
          <a:defRPr sz="10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2700">
          <a:solidFill>
            <a:schemeClr val="accent3"/>
          </a:solidFill>
          <a:miter lim="800000"/>
          <a:headEnd type="none"/>
          <a:tailEnd type="none"/>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spAutoFit/>
      </a:bodyPr>
      <a:lstStyle>
        <a:defPPr>
          <a:spcBef>
            <a:spcPts val="500"/>
          </a:spcBef>
          <a:defRPr sz="1000" dirty="0" smtClean="0"/>
        </a:defPPr>
      </a:lstStyle>
    </a:txDef>
  </a:objectDefaults>
  <a:extraClrSchemeLst/>
  <a:custClrLst>
    <a:custClr name="Green">
      <a:srgbClr val="91BE3A"/>
    </a:custClr>
    <a:custClr name="Yellow">
      <a:srgbClr val="FFE512"/>
    </a:custClr>
  </a:custClrLst>
  <a:extLst>
    <a:ext uri="{05A4C25C-085E-4340-85A3-A5531E510DB2}">
      <thm15:themeFamily xmlns:thm15="http://schemas.microsoft.com/office/thememl/2012/main" name="AB3 Portrait Standard 010118.potm" id="{3A4AB3AA-18E5-474F-81A8-45D24750C2FA}" vid="{9598C5EC-31A9-4468-A27C-C847C80F33F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00AF68AFDDC6742A4E204E0523D35EB" ma:contentTypeVersion="16" ma:contentTypeDescription="Create a new document." ma:contentTypeScope="" ma:versionID="84b6fa1d1767d2c1d753a66acd43f21a">
  <xsd:schema xmlns:xsd="http://www.w3.org/2001/XMLSchema" xmlns:xs="http://www.w3.org/2001/XMLSchema" xmlns:p="http://schemas.microsoft.com/office/2006/metadata/properties" xmlns:ns2="f7e4f93e-e6bf-434b-9f44-5cf3f51b7100" xmlns:ns3="79837e85-97c4-49a9-a0d6-139d8727844a" targetNamespace="http://schemas.microsoft.com/office/2006/metadata/properties" ma:root="true" ma:fieldsID="ec51b4b1c174a353a327bad6f24ae0b2" ns2:_="" ns3:_="">
    <xsd:import namespace="f7e4f93e-e6bf-434b-9f44-5cf3f51b7100"/>
    <xsd:import namespace="79837e85-97c4-49a9-a0d6-139d8727844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LengthInSecond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7e4f93e-e6bf-434b-9f44-5cf3f51b710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2a6b2b66-40d8-4e06-8a39-adc3ecd4519b" ma:termSetId="09814cd3-568e-fe90-9814-8d621ff8fb84" ma:anchorId="fba54fb3-c3e1-fe81-a776-ca4b69148c4d" ma:open="true" ma:isKeyword="false">
      <xsd:complexType>
        <xsd:sequence>
          <xsd:element ref="pc:Terms" minOccurs="0" maxOccurs="1"/>
        </xsd:sequence>
      </xsd:complexType>
    </xsd:element>
    <xsd:element name="MediaServiceLocation" ma:index="23"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9837e85-97c4-49a9-a0d6-139d8727844a"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d9cdf6e6-d84b-4e09-9e02-7d9362edd517}" ma:internalName="TaxCatchAll" ma:showField="CatchAllData" ma:web="79837e85-97c4-49a9-a0d6-139d8727844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6C41917-F1DF-45A0-A033-CDB5C21CA8B0}"/>
</file>

<file path=customXml/itemProps2.xml><?xml version="1.0" encoding="utf-8"?>
<ds:datastoreItem xmlns:ds="http://schemas.openxmlformats.org/officeDocument/2006/customXml" ds:itemID="{FCD854CC-0B7F-4006-AF3C-68F9A2D85676}"/>
</file>

<file path=docProps/app.xml><?xml version="1.0" encoding="utf-8"?>
<Properties xmlns="http://schemas.openxmlformats.org/officeDocument/2006/extended-properties" xmlns:vt="http://schemas.openxmlformats.org/officeDocument/2006/docPropsVTypes">
  <Template>AB3 Portrait Standard 010118</Template>
  <TotalTime>0</TotalTime>
  <Words>1676</Words>
  <Application>Microsoft Office PowerPoint</Application>
  <PresentationFormat>Custom</PresentationFormat>
  <Paragraphs>104</Paragraphs>
  <Slides>4</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4</vt:i4>
      </vt:variant>
    </vt:vector>
  </HeadingPairs>
  <TitlesOfParts>
    <vt:vector size="6" baseType="lpstr">
      <vt:lpstr>Arial</vt:lpstr>
      <vt:lpstr>AB3 Portrait Standard</vt:lpstr>
      <vt:lpstr>PowerPoint Presentation</vt:lpstr>
      <vt:lpstr>PowerPoint Presentation</vt:lpstr>
      <vt:lpstr>PowerPoint Presentation</vt:lpstr>
      <vt:lpstr>PowerPoint Presentation</vt:lpstr>
    </vt:vector>
  </TitlesOfParts>
  <Manager/>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2018-01-02T19:36:43Z</dcterms:created>
  <dcterms:modified xsi:type="dcterms:W3CDTF">2018-04-16T17:41:37Z</dcterms:modified>
</cp:coreProperties>
</file>