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7772400" cy="10058400"/>
  <p:notesSz cx="6858000" cy="9144000"/>
  <p:defaultTextStyle>
    <a:defPPr>
      <a:defRPr lang="en-US"/>
    </a:defPPr>
    <a:lvl1pPr marL="0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09440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1887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2831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37759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4719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5663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566078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075517" algn="l" defTabSz="10188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0" autoAdjust="0"/>
    <p:restoredTop sz="96242" autoAdjust="0"/>
  </p:normalViewPr>
  <p:slideViewPr>
    <p:cSldViewPr snapToGrid="0">
      <p:cViewPr varScale="1">
        <p:scale>
          <a:sx n="55" d="100"/>
          <a:sy n="55" d="100"/>
        </p:scale>
        <p:origin x="126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4135-346D-4984-992A-2748774C843D}" type="datetimeFigureOut">
              <a:rPr lang="en-US" smtClean="0">
                <a:latin typeface="Arial" panose="020B0604020202020204" pitchFamily="34" charset="0"/>
              </a:rPr>
              <a:pPr/>
              <a:t>4/12/2019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C5F6-A6E1-42E4-A9E7-356BF7413E45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6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A07C00-4D30-4D5D-9A03-C91B9C1FD54F}" type="datetimeFigureOut">
              <a:rPr lang="en-US" smtClean="0"/>
              <a:pPr/>
              <a:t>4/12/2019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8132A0-C946-4BCE-B355-3FB5DF19E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27771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55542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83313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11084" algn="l" defTabSz="1455542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38855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66626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94397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22168" algn="l" defTabSz="14555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6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1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132A0-C946-4BCE-B355-3FB5DF19E0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: with Foot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Bees Kne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6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819656" y="3147758"/>
            <a:ext cx="3063240" cy="200055"/>
          </a:xfrm>
        </p:spPr>
        <p:txBody>
          <a:bodyPr/>
          <a:lstStyle>
            <a:lvl1pPr algn="ctr"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19656" y="7809330"/>
            <a:ext cx="306324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tx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5815" y="2451099"/>
            <a:ext cx="910209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5815" y="7128330"/>
            <a:ext cx="910210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3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Bees Knees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819656" y="3147758"/>
            <a:ext cx="3063240" cy="200055"/>
          </a:xfrm>
        </p:spPr>
        <p:txBody>
          <a:bodyPr/>
          <a:lstStyle>
            <a:lvl1pPr algn="ctr"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19656" y="7809330"/>
            <a:ext cx="306324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5815" y="2451099"/>
            <a:ext cx="910209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5815" y="7128330"/>
            <a:ext cx="910210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6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841123" y="286639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41123" y="7542322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4799" y="2451099"/>
            <a:ext cx="911225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4800" y="7128330"/>
            <a:ext cx="91122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4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Thank You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841123" y="286639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841123" y="7542322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4799" y="2451099"/>
            <a:ext cx="911225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4800" y="7128330"/>
            <a:ext cx="91122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7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Awesom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463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504092" y="289058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504092" y="7561674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65713" y="2451099"/>
            <a:ext cx="1230312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65713" y="7128330"/>
            <a:ext cx="1230312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Awesome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4" cy="92463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83362" y="289058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83362" y="7561674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77758" y="2451099"/>
            <a:ext cx="918267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77757" y="7128330"/>
            <a:ext cx="918267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Hero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463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063115" y="2890583"/>
            <a:ext cx="2468880" cy="200055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063115" y="7561674"/>
            <a:ext cx="246888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219759" y="2451099"/>
            <a:ext cx="1076265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219759" y="7128330"/>
            <a:ext cx="1076266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7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Heros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4" cy="92463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063115" y="2890583"/>
            <a:ext cx="2468880" cy="200055"/>
          </a:xfrm>
        </p:spPr>
        <p:txBody>
          <a:bodyPr/>
          <a:lstStyle>
            <a:lvl1pPr algn="ctr"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063115" y="7561674"/>
            <a:ext cx="246888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219759" y="2451099"/>
            <a:ext cx="1076265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219759" y="7128330"/>
            <a:ext cx="1076266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Rock St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6" cy="9246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726675" y="3131287"/>
            <a:ext cx="2440236" cy="176972"/>
          </a:xfrm>
        </p:spPr>
        <p:txBody>
          <a:bodyPr/>
          <a:lstStyle>
            <a:lvl1pPr algn="ctr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25463" y="7803010"/>
            <a:ext cx="2441448" cy="176972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150" b="1">
                <a:solidFill>
                  <a:schemeClr val="bg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1741" y="2451099"/>
            <a:ext cx="91428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1741" y="7128330"/>
            <a:ext cx="91428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7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Rock Star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46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726675" y="3131287"/>
            <a:ext cx="2440236" cy="176972"/>
          </a:xfrm>
        </p:spPr>
        <p:txBody>
          <a:bodyPr/>
          <a:lstStyle>
            <a:lvl1pPr algn="ctr">
              <a:defRPr sz="115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725463" y="7803010"/>
            <a:ext cx="2441448" cy="176972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15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1741" y="2451099"/>
            <a:ext cx="91428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1741" y="7128330"/>
            <a:ext cx="914284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Superst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6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1663986" y="301429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663986" y="7680658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6465" y="2451099"/>
            <a:ext cx="909560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6465" y="7128330"/>
            <a:ext cx="909559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Cards: Superstar Gra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5350" y="282653"/>
            <a:ext cx="5016425" cy="9229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83362" y="3014293"/>
            <a:ext cx="3200400" cy="200055"/>
          </a:xfrm>
        </p:spPr>
        <p:txBody>
          <a:bodyPr/>
          <a:lstStyle>
            <a:lvl1pPr algn="ctr"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83362" y="7680658"/>
            <a:ext cx="3200400" cy="20005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300" b="1">
                <a:solidFill>
                  <a:schemeClr val="accent5">
                    <a:lumMod val="65000"/>
                    <a:lumOff val="35000"/>
                  </a:schemeClr>
                </a:solidFill>
              </a:defRPr>
            </a:lvl1pPr>
            <a:lvl2pPr marL="112713" indent="0">
              <a:buNone/>
              <a:defRPr sz="1300">
                <a:solidFill>
                  <a:schemeClr val="bg1"/>
                </a:solidFill>
              </a:defRPr>
            </a:lvl2pPr>
            <a:lvl3pPr marL="230187" indent="0">
              <a:buNone/>
              <a:defRPr sz="1300">
                <a:solidFill>
                  <a:schemeClr val="bg1"/>
                </a:solidFill>
              </a:defRPr>
            </a:lvl3pPr>
            <a:lvl4pPr marL="342900" indent="0">
              <a:buNone/>
              <a:defRPr sz="1300">
                <a:solidFill>
                  <a:schemeClr val="bg1"/>
                </a:solidFill>
              </a:defRPr>
            </a:lvl4pPr>
            <a:lvl5pPr marL="458787" indent="0"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custom value here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86465" y="2451099"/>
            <a:ext cx="909560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386465" y="7128330"/>
            <a:ext cx="909559" cy="829620"/>
          </a:xfrm>
          <a:noFill/>
        </p:spPr>
        <p:txBody>
          <a:bodyPr tIns="45720"/>
          <a:lstStyle>
            <a:lvl1pPr marL="0" indent="0" algn="ctr">
              <a:spcBef>
                <a:spcPts val="0"/>
              </a:spcBef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Institution logo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2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advisory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15"/>
          </p:cNvPr>
          <p:cNvSpPr txBox="1"/>
          <p:nvPr userDrawn="1"/>
        </p:nvSpPr>
        <p:spPr bwMode="gray">
          <a:xfrm>
            <a:off x="6530808" y="9645778"/>
            <a:ext cx="78598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18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advisory.com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 bwMode="gray">
          <a:xfrm>
            <a:off x="3678414" y="9626542"/>
            <a:ext cx="415573" cy="1308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ctr" defTabSz="1018879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40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79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319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759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198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638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078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517" algn="l" defTabSz="101887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524D41-16DC-4D92-9EF9-071B213BE0F5}" type="slidenum">
              <a:rPr lang="en-US" sz="850" smtClean="0">
                <a:solidFill>
                  <a:schemeClr val="tx1"/>
                </a:solidFill>
              </a:rPr>
              <a:pPr/>
              <a:t>‹#›</a:t>
            </a:fld>
            <a:endParaRPr lang="en-US" sz="85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2986276" y="4080223"/>
            <a:ext cx="1799849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8899" y="729525"/>
            <a:ext cx="6858000" cy="30777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Page title – Arial 20pt regular, use sentence case</a:t>
            </a:r>
          </a:p>
        </p:txBody>
      </p:sp>
      <p:sp>
        <p:nvSpPr>
          <p:cNvPr id="14" name="Copyright"/>
          <p:cNvSpPr txBox="1"/>
          <p:nvPr userDrawn="1"/>
        </p:nvSpPr>
        <p:spPr bwMode="gray">
          <a:xfrm>
            <a:off x="460375" y="9645778"/>
            <a:ext cx="205219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2019 Advisory Board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All rights reserved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 WF1147637</a:t>
            </a: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4" r:id="rId3"/>
    <p:sldLayoutId id="2147483719" r:id="rId4"/>
    <p:sldLayoutId id="2147483725" r:id="rId5"/>
    <p:sldLayoutId id="2147483720" r:id="rId6"/>
    <p:sldLayoutId id="2147483726" r:id="rId7"/>
    <p:sldLayoutId id="2147483721" r:id="rId8"/>
    <p:sldLayoutId id="2147483727" r:id="rId9"/>
    <p:sldLayoutId id="2147483722" r:id="rId10"/>
    <p:sldLayoutId id="2147483728" r:id="rId11"/>
    <p:sldLayoutId id="2147483723" r:id="rId12"/>
    <p:sldLayoutId id="2147483729" r:id="rId13"/>
  </p:sldLayoutIdLst>
  <p:hf hdr="0" ftr="0" dt="0"/>
  <p:txStyles>
    <p:titleStyle>
      <a:lvl1pPr algn="l" defTabSz="1018879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13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117475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58788" indent="-115888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2713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84213" indent="-114300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-114300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114300" algn="l" defTabSz="1018879" rtl="0" eaLnBrk="1" latinLnBrk="0" hangingPunct="1">
        <a:spcBef>
          <a:spcPts val="500"/>
        </a:spcBef>
        <a:buFont typeface="Arial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28700" indent="-114300" algn="l" defTabSz="1018879" rtl="0" eaLnBrk="1" latinLnBrk="0" hangingPunct="1">
        <a:spcBef>
          <a:spcPts val="500"/>
        </a:spcBef>
        <a:buFont typeface="Arial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spcBef>
          <a:spcPts val="300"/>
        </a:spcBef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-114300" algn="l" defTabSz="640080" rtl="0" eaLnBrk="1" latinLnBrk="0" hangingPunct="1">
        <a:spcBef>
          <a:spcPts val="300"/>
        </a:spcBef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114300" algn="l" defTabSz="640080" rtl="0" eaLnBrk="1" latinLnBrk="0" hangingPunct="1">
        <a:spcBef>
          <a:spcPts val="300"/>
        </a:spcBef>
        <a:buSzPct val="100000"/>
        <a:buFont typeface="Arial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C35EA4"/>
          </p15:clr>
        </p15:guide>
        <p15:guide id="2" pos="4608" userDrawn="1">
          <p15:clr>
            <a:srgbClr val="C35EA4"/>
          </p15:clr>
        </p15:guide>
        <p15:guide id="3" orient="horz" pos="287" userDrawn="1">
          <p15:clr>
            <a:srgbClr val="C35EA4"/>
          </p15:clr>
        </p15:guide>
        <p15:guide id="4" orient="horz" pos="6017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457200" y="729525"/>
            <a:ext cx="21156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Using the </a:t>
            </a:r>
            <a:r>
              <a:rPr lang="en-US" sz="2000" dirty="0" smtClean="0"/>
              <a:t>customizable recognition card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 bwMode="gray">
          <a:xfrm>
            <a:off x="457201" y="1780022"/>
            <a:ext cx="1954306" cy="1782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1000" dirty="0"/>
              <a:t>Meaningful recognition doesn’t have to come from formal awards and ceremonies. Instead, staff want to feel appreciated for their daily contributions and valued both as professionals and as people.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1000" dirty="0"/>
              <a:t>Use our customizable staff recognition </a:t>
            </a:r>
            <a:r>
              <a:rPr lang="en-US" sz="1000" dirty="0" smtClean="0"/>
              <a:t>cards </a:t>
            </a:r>
            <a:r>
              <a:rPr lang="en-US" sz="1000" dirty="0"/>
              <a:t>to easily build appreciation into your employees’ daily work. 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457200" y="3962650"/>
            <a:ext cx="205291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1000" b="1" dirty="0"/>
              <a:t>Print </a:t>
            </a:r>
            <a:r>
              <a:rPr lang="en-US" sz="1000" b="1" dirty="0" smtClean="0"/>
              <a:t>the cards </a:t>
            </a:r>
            <a:r>
              <a:rPr lang="en-US" sz="1000" b="1" dirty="0"/>
              <a:t>on </a:t>
            </a:r>
            <a:r>
              <a:rPr lang="en-US" sz="1000" b="1" dirty="0" smtClean="0"/>
              <a:t>the following pages in color or black and white, </a:t>
            </a:r>
            <a:r>
              <a:rPr lang="en-US" sz="1000" b="1" dirty="0"/>
              <a:t>cut them out, and share them with your team to use!</a:t>
            </a:r>
          </a:p>
        </p:txBody>
      </p:sp>
      <p:cxnSp>
        <p:nvCxnSpPr>
          <p:cNvPr id="25" name="Straight Connector 24"/>
          <p:cNvCxnSpPr/>
          <p:nvPr/>
        </p:nvCxnSpPr>
        <p:spPr bwMode="gray">
          <a:xfrm>
            <a:off x="457200" y="3837204"/>
            <a:ext cx="2054431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gray">
          <a:xfrm>
            <a:off x="1151626" y="6865456"/>
            <a:ext cx="1377000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900" dirty="0" smtClean="0"/>
              <a:t>Customize this field with one of your </a:t>
            </a:r>
            <a:r>
              <a:rPr lang="en-US" sz="900" dirty="0"/>
              <a:t>organization or department’s core values</a:t>
            </a:r>
            <a:r>
              <a:rPr lang="en-US" sz="900" dirty="0" smtClean="0"/>
              <a:t>.</a:t>
            </a:r>
            <a:endParaRPr lang="en-US" sz="900" dirty="0"/>
          </a:p>
        </p:txBody>
      </p:sp>
      <p:cxnSp>
        <p:nvCxnSpPr>
          <p:cNvPr id="32" name="Straight Connector 31"/>
          <p:cNvCxnSpPr/>
          <p:nvPr/>
        </p:nvCxnSpPr>
        <p:spPr bwMode="gray">
          <a:xfrm>
            <a:off x="1151626" y="8232006"/>
            <a:ext cx="1752939" cy="0"/>
          </a:xfrm>
          <a:prstGeom prst="line">
            <a:avLst/>
          </a:prstGeom>
          <a:ln w="12700">
            <a:solidFill>
              <a:schemeClr val="accent4"/>
            </a:solidFill>
            <a:miter lim="800000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gray">
          <a:xfrm>
            <a:off x="1151626" y="7728518"/>
            <a:ext cx="1525722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900" dirty="0" smtClean="0"/>
              <a:t>Complete this </a:t>
            </a:r>
            <a:r>
              <a:rPr lang="en-US" sz="900" dirty="0"/>
              <a:t>section so the person you’re recognizing can share it with their manager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 bwMode="gray">
          <a:xfrm>
            <a:off x="1151626" y="8692976"/>
            <a:ext cx="1525722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900" dirty="0"/>
              <a:t>If desired, </a:t>
            </a:r>
            <a:r>
              <a:rPr lang="en-US" sz="900" dirty="0" smtClean="0"/>
              <a:t>add </a:t>
            </a:r>
            <a:r>
              <a:rPr lang="en-US" sz="900" dirty="0"/>
              <a:t>your organization’s </a:t>
            </a:r>
            <a:r>
              <a:rPr lang="en-US" sz="900" dirty="0" smtClean="0"/>
              <a:t>logo for more meaningful branding.</a:t>
            </a:r>
            <a:endParaRPr lang="en-US" sz="900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2776790" y="699245"/>
            <a:ext cx="4590856" cy="8519896"/>
            <a:chOff x="2776790" y="699245"/>
            <a:chExt cx="4590856" cy="85198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776790" y="699245"/>
              <a:ext cx="4590856" cy="851989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gray">
            <a:xfrm>
              <a:off x="6988473" y="4045658"/>
              <a:ext cx="45719" cy="80289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</a:pPr>
              <a:endParaRPr lang="en-US" sz="10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6988473" y="8232006"/>
              <a:ext cx="45719" cy="80289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500"/>
                </a:spcBef>
              </a:pPr>
              <a:endParaRPr lang="en-US" sz="1000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 bwMode="gray">
          <a:xfrm rot="16200000" flipH="1">
            <a:off x="3044182" y="5544008"/>
            <a:ext cx="1755757" cy="5549154"/>
          </a:xfrm>
          <a:custGeom>
            <a:avLst/>
            <a:gdLst>
              <a:gd name="connsiteX0" fmla="*/ 0 w 1093694"/>
              <a:gd name="connsiteY0" fmla="*/ 0 h 896471"/>
              <a:gd name="connsiteX1" fmla="*/ 1093694 w 1093694"/>
              <a:gd name="connsiteY1" fmla="*/ 0 h 896471"/>
              <a:gd name="connsiteX2" fmla="*/ 1093694 w 1093694"/>
              <a:gd name="connsiteY2" fmla="*/ 896471 h 896471"/>
              <a:gd name="connsiteX3" fmla="*/ 0 w 1093694"/>
              <a:gd name="connsiteY3" fmla="*/ 896471 h 896471"/>
              <a:gd name="connsiteX4" fmla="*/ 0 w 1093694"/>
              <a:gd name="connsiteY4" fmla="*/ 0 h 896471"/>
              <a:gd name="connsiteX0" fmla="*/ 0 w 1093694"/>
              <a:gd name="connsiteY0" fmla="*/ 0 h 896471"/>
              <a:gd name="connsiteX1" fmla="*/ 1093694 w 1093694"/>
              <a:gd name="connsiteY1" fmla="*/ 0 h 896471"/>
              <a:gd name="connsiteX2" fmla="*/ 1093694 w 1093694"/>
              <a:gd name="connsiteY2" fmla="*/ 896471 h 896471"/>
              <a:gd name="connsiteX3" fmla="*/ 0 w 1093694"/>
              <a:gd name="connsiteY3" fmla="*/ 896471 h 896471"/>
              <a:gd name="connsiteX4" fmla="*/ 91440 w 1093694"/>
              <a:gd name="connsiteY4" fmla="*/ 91440 h 896471"/>
              <a:gd name="connsiteX0" fmla="*/ 0 w 1093694"/>
              <a:gd name="connsiteY0" fmla="*/ 0 h 896471"/>
              <a:gd name="connsiteX1" fmla="*/ 1093694 w 1093694"/>
              <a:gd name="connsiteY1" fmla="*/ 0 h 896471"/>
              <a:gd name="connsiteX2" fmla="*/ 1093694 w 1093694"/>
              <a:gd name="connsiteY2" fmla="*/ 896471 h 896471"/>
              <a:gd name="connsiteX3" fmla="*/ 0 w 1093694"/>
              <a:gd name="connsiteY3" fmla="*/ 896471 h 896471"/>
              <a:gd name="connsiteX0" fmla="*/ 1093694 w 1093694"/>
              <a:gd name="connsiteY0" fmla="*/ 0 h 896471"/>
              <a:gd name="connsiteX1" fmla="*/ 1093694 w 1093694"/>
              <a:gd name="connsiteY1" fmla="*/ 896471 h 896471"/>
              <a:gd name="connsiteX2" fmla="*/ 0 w 1093694"/>
              <a:gd name="connsiteY2" fmla="*/ 896471 h 89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694" h="896471">
                <a:moveTo>
                  <a:pt x="1093694" y="0"/>
                </a:moveTo>
                <a:lnTo>
                  <a:pt x="1093694" y="896471"/>
                </a:lnTo>
                <a:lnTo>
                  <a:pt x="0" y="896471"/>
                </a:lnTo>
              </a:path>
            </a:pathLst>
          </a:custGeom>
          <a:ln w="12700">
            <a:solidFill>
              <a:schemeClr val="accent4"/>
            </a:solidFill>
            <a:miter lim="800000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00"/>
              </a:spcBef>
            </a:pP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1151626" y="7368944"/>
            <a:ext cx="2203153" cy="0"/>
          </a:xfrm>
          <a:prstGeom prst="line">
            <a:avLst/>
          </a:prstGeom>
          <a:ln w="12700">
            <a:solidFill>
              <a:schemeClr val="accent4"/>
            </a:solidFill>
            <a:miter lim="800000"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3601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269876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32552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406013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19321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199741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2642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2008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427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222413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31348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 bwMode="gray"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 bwMode="gray"/>
      </p:sp>
    </p:spTree>
    <p:extLst>
      <p:ext uri="{BB962C8B-B14F-4D97-AF65-F5344CB8AC3E}">
        <p14:creationId xmlns:p14="http://schemas.microsoft.com/office/powerpoint/2010/main" val="1528687508"/>
      </p:ext>
    </p:extLst>
  </p:cSld>
  <p:clrMapOvr>
    <a:masterClrMapping/>
  </p:clrMapOvr>
</p:sld>
</file>

<file path=ppt/theme/theme1.xml><?xml version="1.0" encoding="utf-8"?>
<a:theme xmlns:a="http://schemas.openxmlformats.org/drawingml/2006/main" name="ab2 portrait standard">
  <a:themeElements>
    <a:clrScheme name="ABC Pantone+ Color Palette">
      <a:dk1>
        <a:srgbClr val="333E48"/>
      </a:dk1>
      <a:lt1>
        <a:srgbClr val="FFFFFF"/>
      </a:lt1>
      <a:dk2>
        <a:srgbClr val="617685"/>
      </a:dk2>
      <a:lt2>
        <a:srgbClr val="DBE1E5"/>
      </a:lt2>
      <a:accent1>
        <a:srgbClr val="BEC9D0"/>
      </a:accent1>
      <a:accent2>
        <a:srgbClr val="899BA9"/>
      </a:accent2>
      <a:accent3>
        <a:srgbClr val="617685"/>
      </a:accent3>
      <a:accent4>
        <a:srgbClr val="333E48"/>
      </a:accent4>
      <a:accent5>
        <a:srgbClr val="000000"/>
      </a:accent5>
      <a:accent6>
        <a:srgbClr val="CF0A2C"/>
      </a:accent6>
      <a:hlink>
        <a:srgbClr val="0086B9"/>
      </a:hlink>
      <a:folHlink>
        <a:srgbClr val="CF0A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solidFill>
            <a:schemeClr val="accent3"/>
          </a:solidFill>
          <a:miter lim="800000"/>
        </a:ln>
      </a:spPr>
      <a:bodyPr rot="0" spcFirstLastPara="0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500"/>
          </a:spcBef>
          <a:defRPr sz="1000" dirty="0" smtClean="0"/>
        </a:defPPr>
      </a:lstStyle>
    </a:txDef>
  </a:objectDefaults>
  <a:extraClrSchemeLst/>
  <a:custClrLst>
    <a:custClr name="Orange">
      <a:srgbClr val="EE9A1A"/>
    </a:custClr>
    <a:custClr name="Green">
      <a:srgbClr val="91BE38"/>
    </a:custClr>
    <a:custClr name="Light Blue">
      <a:srgbClr val="00A4E4"/>
    </a:custClr>
    <a:custClr name="Purple">
      <a:srgbClr val="716FB3"/>
    </a:custClr>
    <a:custClr name="Teal">
      <a:srgbClr val="00B1B0"/>
    </a:custClr>
    <a:custClr name="Dark Blue">
      <a:srgbClr val="007DB1"/>
    </a:custClr>
    <a:custClr name="Yellow">
      <a:srgbClr val="FFE512"/>
    </a:custClr>
    <a:custClr name="Unused">
      <a:srgbClr val="FFFFFF"/>
    </a:custClr>
    <a:custClr name="Unused">
      <a:srgbClr val="FFFFFF"/>
    </a:custClr>
    <a:custClr name="Unused">
      <a:srgbClr val="FFFFFF"/>
    </a:custClr>
    <a:custClr name="Orange Tint">
      <a:srgbClr val="F7C688"/>
    </a:custClr>
    <a:custClr name="Green Tint">
      <a:srgbClr val="C3D896"/>
    </a:custClr>
    <a:custClr name="Light Blue Tint">
      <a:srgbClr val="73C4EE"/>
    </a:custClr>
    <a:custClr name="Purple Tint">
      <a:srgbClr val="AEABD5"/>
    </a:custClr>
    <a:custClr name="Teal Tint">
      <a:srgbClr val="7FCECF"/>
    </a:custClr>
    <a:custClr name="Dark Blue Tint">
      <a:srgbClr val="74B3D5"/>
    </a:custClr>
    <a:custClr name="Yellow Tint">
      <a:srgbClr val="FFEF9B"/>
    </a:custClr>
    <a:custClr name="Unused">
      <a:srgbClr val="FFFFFF"/>
    </a:custClr>
    <a:custClr name="Unused">
      <a:srgbClr val="FFFFFF"/>
    </a:custClr>
    <a:custClr name="Unused">
      <a:srgbClr val="FFFFFF"/>
    </a:custClr>
    <a:custClr name="Orange Shade">
      <a:srgbClr val="D5801D"/>
    </a:custClr>
    <a:custClr name="Green Shade">
      <a:srgbClr val="7EA732"/>
    </a:custClr>
    <a:custClr name="Light Blue Shade">
      <a:srgbClr val="0086B9"/>
    </a:custClr>
    <a:custClr name="Purple Shade">
      <a:srgbClr val="5C598A"/>
    </a:custClr>
    <a:custClr name="Teal Shade">
      <a:srgbClr val="009695"/>
    </a:custClr>
    <a:custClr name="Dark Blue Shade">
      <a:srgbClr val="006995"/>
    </a:custClr>
    <a:custClr name="Yellow Shade">
      <a:srgbClr val="F8CA10"/>
    </a:custClr>
    <a:custClr name="Unused">
      <a:srgbClr val="FFFFFF"/>
    </a:custClr>
    <a:custClr name="Unused">
      <a:srgbClr val="FFFFFF"/>
    </a:custClr>
    <a:custClr name="Unused">
      <a:srgbClr val="FFFFFF"/>
    </a:custClr>
  </a:custClrLst>
  <a:extLst>
    <a:ext uri="{05A4C25C-085E-4340-85A3-A5531E510DB2}">
      <thm15:themeFamily xmlns:thm15="http://schemas.microsoft.com/office/thememl/2012/main" name="ab2 portrait standard 033019.potm" id="{DE113224-BFFC-466E-8703-136DD213F298}" vid="{472E4356-BBE5-4C77-A534-F110A4E7A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AF68AFDDC6742A4E204E0523D35EB" ma:contentTypeVersion="16" ma:contentTypeDescription="Create a new document." ma:contentTypeScope="" ma:versionID="84b6fa1d1767d2c1d753a66acd43f21a">
  <xsd:schema xmlns:xsd="http://www.w3.org/2001/XMLSchema" xmlns:xs="http://www.w3.org/2001/XMLSchema" xmlns:p="http://schemas.microsoft.com/office/2006/metadata/properties" xmlns:ns2="f7e4f93e-e6bf-434b-9f44-5cf3f51b7100" xmlns:ns3="79837e85-97c4-49a9-a0d6-139d8727844a" targetNamespace="http://schemas.microsoft.com/office/2006/metadata/properties" ma:root="true" ma:fieldsID="ec51b4b1c174a353a327bad6f24ae0b2" ns2:_="" ns3:_="">
    <xsd:import namespace="f7e4f93e-e6bf-434b-9f44-5cf3f51b7100"/>
    <xsd:import namespace="79837e85-97c4-49a9-a0d6-139d8727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4f93e-e6bf-434b-9f44-5cf3f51b7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6b2b66-40d8-4e06-8a39-adc3ecd45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37e85-97c4-49a9-a0d6-139d8727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df6e6-d84b-4e09-9e02-7d9362edd517}" ma:internalName="TaxCatchAll" ma:showField="CatchAllData" ma:web="79837e85-97c4-49a9-a0d6-139d87278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96769-1BB3-46CB-8D7F-B99C33AF339D}"/>
</file>

<file path=customXml/itemProps2.xml><?xml version="1.0" encoding="utf-8"?>
<ds:datastoreItem xmlns:ds="http://schemas.openxmlformats.org/officeDocument/2006/customXml" ds:itemID="{E7F20181-46AA-4775-B876-BCF021E15686}"/>
</file>

<file path=docProps/app.xml><?xml version="1.0" encoding="utf-8"?>
<Properties xmlns="http://schemas.openxmlformats.org/officeDocument/2006/extended-properties" xmlns:vt="http://schemas.openxmlformats.org/officeDocument/2006/docPropsVTypes">
  <Template>ab2 portrait standard 033019</Template>
  <TotalTime>0</TotalTime>
  <Words>128</Words>
  <Application>Microsoft Office PowerPoint</Application>
  <PresentationFormat>Custom</PresentationFormat>
  <Paragraphs>14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ab2 portrait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2019-04-10T15:19:53Z</dcterms:created>
  <dcterms:modified xsi:type="dcterms:W3CDTF">2019-04-12T21:31:52Z</dcterms:modified>
</cp:coreProperties>
</file>