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3.xml" ContentType="application/vnd.openxmlformats-officedocument.presentationml.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69" r:id="rId3"/>
    <p:sldId id="270" r:id="rId4"/>
    <p:sldId id="257" r:id="rId5"/>
    <p:sldId id="263" r:id="rId6"/>
    <p:sldId id="258" r:id="rId7"/>
    <p:sldId id="264" r:id="rId8"/>
    <p:sldId id="259" r:id="rId9"/>
    <p:sldId id="265" r:id="rId10"/>
    <p:sldId id="260" r:id="rId11"/>
    <p:sldId id="266" r:id="rId12"/>
    <p:sldId id="261" r:id="rId13"/>
    <p:sldId id="267" r:id="rId14"/>
  </p:sldIdLst>
  <p:sldSz cx="7772400" cy="10058400"/>
  <p:notesSz cx="6858000" cy="9144000"/>
  <p:defaultTextStyle>
    <a:defPPr>
      <a:defRPr lang="en-US"/>
    </a:defPPr>
    <a:lvl1pPr marL="0" algn="l" defTabSz="101887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09440" algn="l" defTabSz="101887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18879" algn="l" defTabSz="101887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28319" algn="l" defTabSz="101887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37759" algn="l" defTabSz="101887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547198" algn="l" defTabSz="101887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056638" algn="l" defTabSz="101887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566078" algn="l" defTabSz="101887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075517" algn="l" defTabSz="101887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3232"/>
    <a:srgbClr val="333E4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5AB1C69-6EDB-4FF4-983F-18BD219EF322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00" autoAdjust="0"/>
    <p:restoredTop sz="96242" autoAdjust="0"/>
  </p:normalViewPr>
  <p:slideViewPr>
    <p:cSldViewPr snapToGrid="0">
      <p:cViewPr>
        <p:scale>
          <a:sx n="70" d="100"/>
          <a:sy n="70" d="100"/>
        </p:scale>
        <p:origin x="1746" y="-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howGuides="1">
      <p:cViewPr varScale="1">
        <p:scale>
          <a:sx n="83" d="100"/>
          <a:sy n="83" d="100"/>
        </p:scale>
        <p:origin x="-3816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A44135-346D-4984-992A-2748774C843D}" type="datetimeFigureOut">
              <a:rPr lang="en-US" smtClean="0">
                <a:latin typeface="Arial" panose="020B0604020202020204" pitchFamily="34" charset="0"/>
              </a:rPr>
              <a:pPr/>
              <a:t>4/24/2020</a:t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AAC5F6-A6E1-42E4-A9E7-356BF7413E45}" type="slidenum">
              <a:rPr lang="en-US" smtClean="0">
                <a:latin typeface="Arial" panose="020B0604020202020204" pitchFamily="34" charset="0"/>
              </a:rPr>
              <a:pPr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5694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69A07C00-4D30-4D5D-9A03-C91B9C1FD54F}" type="datetimeFigureOut">
              <a:rPr lang="en-US" smtClean="0"/>
              <a:pPr/>
              <a:t>4/24/2020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03438" y="685800"/>
            <a:ext cx="2651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FB8132A0-C946-4BCE-B355-3FB5DF19E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733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5542" rtl="0" eaLnBrk="1" latinLnBrk="0" hangingPunct="1">
      <a:defRPr sz="1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727771" algn="l" defTabSz="1455542" rtl="0" eaLnBrk="1" latinLnBrk="0" hangingPunct="1">
      <a:defRPr sz="1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455542" algn="l" defTabSz="1455542" rtl="0" eaLnBrk="1" latinLnBrk="0" hangingPunct="1">
      <a:defRPr sz="1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2183313" algn="l" defTabSz="1455542" rtl="0" eaLnBrk="1" latinLnBrk="0" hangingPunct="1">
      <a:defRPr sz="1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911084" algn="l" defTabSz="1455542" rtl="0" eaLnBrk="1" latinLnBrk="0" hangingPunct="1">
      <a:defRPr sz="1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3638855" algn="l" defTabSz="145554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66626" algn="l" defTabSz="145554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94397" algn="l" defTabSz="145554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22168" algn="l" defTabSz="145554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132A0-C946-4BCE-B355-3FB5DF19E0D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535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132A0-C946-4BCE-B355-3FB5DF19E0D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6636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132A0-C946-4BCE-B355-3FB5DF19E0D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597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132A0-C946-4BCE-B355-3FB5DF19E0D3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1124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132A0-C946-4BCE-B355-3FB5DF19E0D3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2210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132A0-C946-4BCE-B355-3FB5DF19E0D3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21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ost Board: Instructions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100583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mpt Cards: Layout 4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63281" y="2"/>
            <a:ext cx="7413863" cy="9593556"/>
          </a:xfrm>
          <a:prstGeom prst="rect">
            <a:avLst/>
          </a:prstGeom>
        </p:spPr>
      </p:pic>
      <p:sp>
        <p:nvSpPr>
          <p:cNvPr id="11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1542129" y="2849524"/>
            <a:ext cx="4709816" cy="1679945"/>
          </a:xfrm>
        </p:spPr>
        <p:txBody>
          <a:bodyPr/>
          <a:lstStyle>
            <a:lvl1pPr marL="0" indent="0">
              <a:buFontTx/>
              <a:buNone/>
              <a:defRPr i="1" baseline="0"/>
            </a:lvl1pPr>
          </a:lstStyle>
          <a:p>
            <a:pPr lvl="0"/>
            <a:r>
              <a:rPr lang="en-US" dirty="0" smtClean="0"/>
              <a:t>Insert your message here</a:t>
            </a:r>
            <a:endParaRPr lang="en-US" dirty="0"/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1542129" y="7559744"/>
            <a:ext cx="4709816" cy="1679945"/>
          </a:xfrm>
        </p:spPr>
        <p:txBody>
          <a:bodyPr/>
          <a:lstStyle>
            <a:lvl1pPr marL="0" indent="0">
              <a:buFontTx/>
              <a:buNone/>
              <a:defRPr i="1" baseline="0"/>
            </a:lvl1pPr>
          </a:lstStyle>
          <a:p>
            <a:pPr lvl="0"/>
            <a:r>
              <a:rPr lang="en-US" dirty="0" smtClean="0"/>
              <a:t>Insert your message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550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mpt Cards: Layout 4 (grayscale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63281" y="2"/>
            <a:ext cx="7413863" cy="9593556"/>
          </a:xfrm>
          <a:prstGeom prst="rect">
            <a:avLst/>
          </a:prstGeom>
        </p:spPr>
      </p:pic>
      <p:sp>
        <p:nvSpPr>
          <p:cNvPr id="11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1542129" y="2849524"/>
            <a:ext cx="4709816" cy="1679945"/>
          </a:xfrm>
        </p:spPr>
        <p:txBody>
          <a:bodyPr/>
          <a:lstStyle>
            <a:lvl1pPr marL="0" indent="0">
              <a:buFontTx/>
              <a:buNone/>
              <a:defRPr i="1" baseline="0"/>
            </a:lvl1pPr>
          </a:lstStyle>
          <a:p>
            <a:pPr lvl="0"/>
            <a:r>
              <a:rPr lang="en-US" dirty="0" smtClean="0"/>
              <a:t>Insert your message here</a:t>
            </a:r>
            <a:endParaRPr lang="en-US" dirty="0"/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1542129" y="7559744"/>
            <a:ext cx="4709816" cy="1679945"/>
          </a:xfrm>
        </p:spPr>
        <p:txBody>
          <a:bodyPr/>
          <a:lstStyle>
            <a:lvl1pPr marL="0" indent="0">
              <a:buFontTx/>
              <a:buNone/>
              <a:defRPr i="1" baseline="0"/>
            </a:lvl1pPr>
          </a:lstStyle>
          <a:p>
            <a:pPr lvl="0"/>
            <a:r>
              <a:rPr lang="en-US" dirty="0" smtClean="0"/>
              <a:t>Insert your message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523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mpt Cards: Layout 5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64734" y="2"/>
            <a:ext cx="7410957" cy="9593556"/>
          </a:xfrm>
          <a:prstGeom prst="rect">
            <a:avLst/>
          </a:prstGeom>
        </p:spPr>
      </p:pic>
      <p:sp>
        <p:nvSpPr>
          <p:cNvPr id="11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1542129" y="2849524"/>
            <a:ext cx="4709816" cy="1679945"/>
          </a:xfrm>
        </p:spPr>
        <p:txBody>
          <a:bodyPr/>
          <a:lstStyle>
            <a:lvl1pPr marL="0" indent="0">
              <a:buFontTx/>
              <a:buNone/>
              <a:defRPr i="1" baseline="0"/>
            </a:lvl1pPr>
          </a:lstStyle>
          <a:p>
            <a:pPr lvl="0"/>
            <a:r>
              <a:rPr lang="en-US" dirty="0" smtClean="0"/>
              <a:t>Insert your message here</a:t>
            </a:r>
            <a:endParaRPr lang="en-US" dirty="0"/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1542129" y="7559744"/>
            <a:ext cx="4709816" cy="1679945"/>
          </a:xfrm>
        </p:spPr>
        <p:txBody>
          <a:bodyPr/>
          <a:lstStyle>
            <a:lvl1pPr marL="0" indent="0">
              <a:buFontTx/>
              <a:buNone/>
              <a:defRPr i="1" baseline="0"/>
            </a:lvl1pPr>
          </a:lstStyle>
          <a:p>
            <a:pPr lvl="0"/>
            <a:r>
              <a:rPr lang="en-US" dirty="0" smtClean="0"/>
              <a:t>Insert your message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434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mpt Cards: Layout 5 (grayscale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64734" y="2"/>
            <a:ext cx="7410957" cy="9593556"/>
          </a:xfrm>
          <a:prstGeom prst="rect">
            <a:avLst/>
          </a:prstGeom>
        </p:spPr>
      </p:pic>
      <p:sp>
        <p:nvSpPr>
          <p:cNvPr id="11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1542129" y="2849524"/>
            <a:ext cx="4709816" cy="1679945"/>
          </a:xfrm>
        </p:spPr>
        <p:txBody>
          <a:bodyPr/>
          <a:lstStyle>
            <a:lvl1pPr marL="0" indent="0">
              <a:buFontTx/>
              <a:buNone/>
              <a:defRPr i="1" baseline="0"/>
            </a:lvl1pPr>
          </a:lstStyle>
          <a:p>
            <a:pPr lvl="0"/>
            <a:r>
              <a:rPr lang="en-US" dirty="0" smtClean="0"/>
              <a:t>Insert your message here</a:t>
            </a:r>
            <a:endParaRPr lang="en-US" dirty="0"/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1542129" y="7559744"/>
            <a:ext cx="4709816" cy="1679945"/>
          </a:xfrm>
        </p:spPr>
        <p:txBody>
          <a:bodyPr/>
          <a:lstStyle>
            <a:lvl1pPr marL="0" indent="0">
              <a:buFontTx/>
              <a:buNone/>
              <a:defRPr i="1" baseline="0"/>
            </a:lvl1pPr>
          </a:lstStyle>
          <a:p>
            <a:pPr lvl="0"/>
            <a:r>
              <a:rPr lang="en-US" dirty="0" smtClean="0"/>
              <a:t>Insert your message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442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ost Board: Fly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10058399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5913119" y="336549"/>
            <a:ext cx="1485207" cy="782567"/>
          </a:xfrm>
          <a:noFill/>
        </p:spPr>
        <p:txBody>
          <a:bodyPr tIns="91440">
            <a:noAutofit/>
          </a:bodyPr>
          <a:lstStyle>
            <a:lvl1pPr marL="0" indent="0" algn="ctr">
              <a:spcBef>
                <a:spcPts val="0"/>
              </a:spcBef>
              <a:buNone/>
              <a:defRPr sz="7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 smtClean="0"/>
              <a:t>Or, use your institution’s logo here</a:t>
            </a:r>
            <a:endParaRPr lang="en-US" dirty="0"/>
          </a:p>
        </p:txBody>
      </p:sp>
      <p:sp>
        <p:nvSpPr>
          <p:cNvPr id="8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074435" y="581638"/>
            <a:ext cx="3661457" cy="292388"/>
          </a:xfrm>
        </p:spPr>
        <p:txBody>
          <a:bodyPr lIns="91440" tIns="91440" rIns="91440" bIns="91440"/>
          <a:lstStyle>
            <a:lvl1pPr marL="0" indent="0" algn="ctr">
              <a:buFontTx/>
              <a:buNone/>
              <a:defRPr sz="700" i="1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Write your organization’s name</a:t>
            </a:r>
          </a:p>
        </p:txBody>
      </p:sp>
      <p:sp>
        <p:nvSpPr>
          <p:cNvPr id="9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1403077" y="6735323"/>
            <a:ext cx="4984660" cy="620820"/>
          </a:xfrm>
        </p:spPr>
        <p:txBody>
          <a:bodyPr lIns="91440" tIns="91440" rIns="91440" bIns="91440">
            <a:noAutofit/>
          </a:bodyPr>
          <a:lstStyle>
            <a:lvl1pPr marL="0" indent="0">
              <a:buFontTx/>
              <a:buNone/>
              <a:defRPr sz="700" i="1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Consider adding direction about where the cards are located (e.g., on the wall, on a table below the flyer) so staff/visitors know where to look.</a:t>
            </a:r>
          </a:p>
        </p:txBody>
      </p:sp>
    </p:spTree>
    <p:extLst>
      <p:ext uri="{BB962C8B-B14F-4D97-AF65-F5344CB8AC3E}">
        <p14:creationId xmlns:p14="http://schemas.microsoft.com/office/powerpoint/2010/main" val="2337701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ost Board: Flyer (graysca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399" cy="10058399"/>
          </a:xfrm>
          <a:prstGeom prst="rect">
            <a:avLst/>
          </a:prstGeom>
        </p:spPr>
      </p:pic>
      <p:sp>
        <p:nvSpPr>
          <p:cNvPr id="3" name="Picture Placeholder 6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5913119" y="336549"/>
            <a:ext cx="1485207" cy="782567"/>
          </a:xfrm>
          <a:noFill/>
        </p:spPr>
        <p:txBody>
          <a:bodyPr tIns="91440">
            <a:noAutofit/>
          </a:bodyPr>
          <a:lstStyle>
            <a:lvl1pPr marL="0" indent="0" algn="ctr">
              <a:spcBef>
                <a:spcPts val="0"/>
              </a:spcBef>
              <a:buNone/>
              <a:defRPr sz="7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 smtClean="0"/>
              <a:t>Or, use your institution’s logo here</a:t>
            </a:r>
            <a:endParaRPr lang="en-US" dirty="0"/>
          </a:p>
        </p:txBody>
      </p:sp>
      <p:sp>
        <p:nvSpPr>
          <p:cNvPr id="5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1403077" y="6735323"/>
            <a:ext cx="4984660" cy="620820"/>
          </a:xfrm>
        </p:spPr>
        <p:txBody>
          <a:bodyPr lIns="91440" tIns="91440" rIns="91440" bIns="91440">
            <a:noAutofit/>
          </a:bodyPr>
          <a:lstStyle>
            <a:lvl1pPr marL="0" indent="0">
              <a:buFontTx/>
              <a:buNone/>
              <a:defRPr sz="700" i="1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Consider adding direction about where the cards are located (e.g., on the wall, on a table below the flyer) so staff/visitors know where to look.</a:t>
            </a:r>
          </a:p>
        </p:txBody>
      </p:sp>
      <p:sp>
        <p:nvSpPr>
          <p:cNvPr id="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074435" y="581638"/>
            <a:ext cx="3661457" cy="292388"/>
          </a:xfrm>
        </p:spPr>
        <p:txBody>
          <a:bodyPr lIns="91440" tIns="91440" rIns="91440" bIns="91440"/>
          <a:lstStyle>
            <a:lvl1pPr marL="0" indent="0" algn="ctr">
              <a:buFontTx/>
              <a:buNone/>
              <a:defRPr sz="700" i="1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Write your organization’s name</a:t>
            </a:r>
          </a:p>
        </p:txBody>
      </p:sp>
    </p:spTree>
    <p:extLst>
      <p:ext uri="{BB962C8B-B14F-4D97-AF65-F5344CB8AC3E}">
        <p14:creationId xmlns:p14="http://schemas.microsoft.com/office/powerpoint/2010/main" val="500319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mpt Cards: Layout 1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63281" y="2"/>
            <a:ext cx="7413864" cy="9593556"/>
          </a:xfrm>
          <a:prstGeom prst="rect">
            <a:avLst/>
          </a:prstGeom>
        </p:spPr>
      </p:pic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1542129" y="2849524"/>
            <a:ext cx="4709816" cy="1679945"/>
          </a:xfrm>
        </p:spPr>
        <p:txBody>
          <a:bodyPr/>
          <a:lstStyle>
            <a:lvl1pPr marL="0" indent="0">
              <a:buFontTx/>
              <a:buNone/>
              <a:defRPr i="1" baseline="0"/>
            </a:lvl1pPr>
          </a:lstStyle>
          <a:p>
            <a:pPr lvl="0"/>
            <a:r>
              <a:rPr lang="en-US" dirty="0" smtClean="0"/>
              <a:t>Insert your message here</a:t>
            </a:r>
            <a:endParaRPr lang="en-US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1542129" y="7559744"/>
            <a:ext cx="4709816" cy="1679945"/>
          </a:xfrm>
        </p:spPr>
        <p:txBody>
          <a:bodyPr/>
          <a:lstStyle>
            <a:lvl1pPr marL="0" indent="0">
              <a:buFontTx/>
              <a:buNone/>
              <a:defRPr i="1" baseline="0"/>
            </a:lvl1pPr>
          </a:lstStyle>
          <a:p>
            <a:pPr lvl="0"/>
            <a:r>
              <a:rPr lang="en-US" dirty="0" smtClean="0"/>
              <a:t>Insert your message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979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mpt Cards: Layout 1 (grayscale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63281" y="2"/>
            <a:ext cx="7413863" cy="9593556"/>
          </a:xfrm>
          <a:prstGeom prst="rect">
            <a:avLst/>
          </a:prstGeom>
        </p:spPr>
      </p:pic>
      <p:sp>
        <p:nvSpPr>
          <p:cNvPr id="11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1542129" y="2849524"/>
            <a:ext cx="4709816" cy="1679945"/>
          </a:xfrm>
        </p:spPr>
        <p:txBody>
          <a:bodyPr/>
          <a:lstStyle>
            <a:lvl1pPr marL="0" indent="0">
              <a:buFontTx/>
              <a:buNone/>
              <a:defRPr i="1" baseline="0"/>
            </a:lvl1pPr>
          </a:lstStyle>
          <a:p>
            <a:pPr lvl="0"/>
            <a:r>
              <a:rPr lang="en-US" dirty="0" smtClean="0"/>
              <a:t>Insert your message here</a:t>
            </a:r>
            <a:endParaRPr lang="en-US" dirty="0"/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1542129" y="7559744"/>
            <a:ext cx="4709816" cy="1679945"/>
          </a:xfrm>
        </p:spPr>
        <p:txBody>
          <a:bodyPr/>
          <a:lstStyle>
            <a:lvl1pPr marL="0" indent="0">
              <a:buFontTx/>
              <a:buNone/>
              <a:defRPr i="1" baseline="0"/>
            </a:lvl1pPr>
          </a:lstStyle>
          <a:p>
            <a:pPr lvl="0"/>
            <a:r>
              <a:rPr lang="en-US" dirty="0" smtClean="0"/>
              <a:t>Insert your message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106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mpt Cards: Layout 2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64734" y="2"/>
            <a:ext cx="7410957" cy="9593556"/>
          </a:xfrm>
          <a:prstGeom prst="rect">
            <a:avLst/>
          </a:prstGeom>
        </p:spPr>
      </p:pic>
      <p:sp>
        <p:nvSpPr>
          <p:cNvPr id="11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1542129" y="2849524"/>
            <a:ext cx="4709816" cy="1679945"/>
          </a:xfrm>
        </p:spPr>
        <p:txBody>
          <a:bodyPr/>
          <a:lstStyle>
            <a:lvl1pPr marL="0" indent="0">
              <a:buFontTx/>
              <a:buNone/>
              <a:defRPr i="1" baseline="0"/>
            </a:lvl1pPr>
          </a:lstStyle>
          <a:p>
            <a:pPr lvl="0"/>
            <a:r>
              <a:rPr lang="en-US" dirty="0" smtClean="0"/>
              <a:t>Insert your message here</a:t>
            </a:r>
            <a:endParaRPr lang="en-US" dirty="0"/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1542129" y="7559744"/>
            <a:ext cx="4709816" cy="1679945"/>
          </a:xfrm>
        </p:spPr>
        <p:txBody>
          <a:bodyPr/>
          <a:lstStyle>
            <a:lvl1pPr marL="0" indent="0">
              <a:buFontTx/>
              <a:buNone/>
              <a:defRPr i="1" baseline="0"/>
            </a:lvl1pPr>
          </a:lstStyle>
          <a:p>
            <a:pPr lvl="0"/>
            <a:r>
              <a:rPr lang="en-US" dirty="0" smtClean="0"/>
              <a:t>Insert your message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273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mpt Cards: Layout 2 (grayscale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64734" y="2"/>
            <a:ext cx="7410957" cy="9593556"/>
          </a:xfrm>
          <a:prstGeom prst="rect">
            <a:avLst/>
          </a:prstGeom>
        </p:spPr>
      </p:pic>
      <p:sp>
        <p:nvSpPr>
          <p:cNvPr id="11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1542129" y="2849524"/>
            <a:ext cx="4709816" cy="1679945"/>
          </a:xfrm>
        </p:spPr>
        <p:txBody>
          <a:bodyPr/>
          <a:lstStyle>
            <a:lvl1pPr marL="0" indent="0">
              <a:buFontTx/>
              <a:buNone/>
              <a:defRPr i="1" baseline="0"/>
            </a:lvl1pPr>
          </a:lstStyle>
          <a:p>
            <a:pPr lvl="0"/>
            <a:r>
              <a:rPr lang="en-US" dirty="0" smtClean="0"/>
              <a:t>Insert your message here</a:t>
            </a:r>
            <a:endParaRPr lang="en-US" dirty="0"/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1542129" y="7559744"/>
            <a:ext cx="4709816" cy="1679945"/>
          </a:xfrm>
        </p:spPr>
        <p:txBody>
          <a:bodyPr/>
          <a:lstStyle>
            <a:lvl1pPr marL="0" indent="0">
              <a:buFontTx/>
              <a:buNone/>
              <a:defRPr i="1" baseline="0"/>
            </a:lvl1pPr>
          </a:lstStyle>
          <a:p>
            <a:pPr lvl="0"/>
            <a:r>
              <a:rPr lang="en-US" dirty="0" smtClean="0"/>
              <a:t>Insert your message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887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mpt Cards: Layout 3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63281" y="2"/>
            <a:ext cx="7413863" cy="9593556"/>
          </a:xfrm>
          <a:prstGeom prst="rect">
            <a:avLst/>
          </a:prstGeom>
        </p:spPr>
      </p:pic>
      <p:sp>
        <p:nvSpPr>
          <p:cNvPr id="11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1542129" y="2849524"/>
            <a:ext cx="4709816" cy="1679945"/>
          </a:xfrm>
        </p:spPr>
        <p:txBody>
          <a:bodyPr/>
          <a:lstStyle>
            <a:lvl1pPr marL="0" indent="0">
              <a:buFontTx/>
              <a:buNone/>
              <a:defRPr i="1" baseline="0"/>
            </a:lvl1pPr>
          </a:lstStyle>
          <a:p>
            <a:pPr lvl="0"/>
            <a:r>
              <a:rPr lang="en-US" dirty="0" smtClean="0"/>
              <a:t>Insert your message here</a:t>
            </a:r>
            <a:endParaRPr lang="en-US" dirty="0"/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1542129" y="7559744"/>
            <a:ext cx="4709816" cy="1679945"/>
          </a:xfrm>
        </p:spPr>
        <p:txBody>
          <a:bodyPr/>
          <a:lstStyle>
            <a:lvl1pPr marL="0" indent="0">
              <a:buFontTx/>
              <a:buNone/>
              <a:defRPr i="1" baseline="0"/>
            </a:lvl1pPr>
          </a:lstStyle>
          <a:p>
            <a:pPr lvl="0"/>
            <a:r>
              <a:rPr lang="en-US" dirty="0" smtClean="0"/>
              <a:t>Insert your message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6722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mpt Cards: Layout 3 (grayscale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63281" y="2"/>
            <a:ext cx="7413863" cy="9593556"/>
          </a:xfrm>
          <a:prstGeom prst="rect">
            <a:avLst/>
          </a:prstGeom>
        </p:spPr>
      </p:pic>
      <p:sp>
        <p:nvSpPr>
          <p:cNvPr id="11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1542129" y="2849524"/>
            <a:ext cx="4709816" cy="1679945"/>
          </a:xfrm>
        </p:spPr>
        <p:txBody>
          <a:bodyPr/>
          <a:lstStyle>
            <a:lvl1pPr marL="0" indent="0">
              <a:buFontTx/>
              <a:buNone/>
              <a:defRPr i="1" baseline="0"/>
            </a:lvl1pPr>
          </a:lstStyle>
          <a:p>
            <a:pPr lvl="0"/>
            <a:r>
              <a:rPr lang="en-US" dirty="0" smtClean="0"/>
              <a:t>Insert your message here</a:t>
            </a:r>
            <a:endParaRPr lang="en-US" dirty="0"/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1542129" y="7559744"/>
            <a:ext cx="4709816" cy="1679945"/>
          </a:xfrm>
        </p:spPr>
        <p:txBody>
          <a:bodyPr/>
          <a:lstStyle>
            <a:lvl1pPr marL="0" indent="0">
              <a:buFontTx/>
              <a:buNone/>
              <a:defRPr i="1" baseline="0"/>
            </a:lvl1pPr>
          </a:lstStyle>
          <a:p>
            <a:pPr lvl="0"/>
            <a:r>
              <a:rPr lang="en-US" dirty="0" smtClean="0"/>
              <a:t>Insert your message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2281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www.advisory.com/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hlinkClick r:id="rId15"/>
          </p:cNvPr>
          <p:cNvSpPr txBox="1"/>
          <p:nvPr userDrawn="1"/>
        </p:nvSpPr>
        <p:spPr bwMode="gray">
          <a:xfrm>
            <a:off x="6530808" y="9645778"/>
            <a:ext cx="785980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10188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advisory.com</a:t>
            </a:r>
          </a:p>
        </p:txBody>
      </p:sp>
      <p:sp>
        <p:nvSpPr>
          <p:cNvPr id="5" name="Text Placeholder 1"/>
          <p:cNvSpPr>
            <a:spLocks noGrp="1"/>
          </p:cNvSpPr>
          <p:nvPr>
            <p:ph type="body" idx="1"/>
          </p:nvPr>
        </p:nvSpPr>
        <p:spPr bwMode="gray">
          <a:xfrm>
            <a:off x="2986276" y="4080223"/>
            <a:ext cx="1799849" cy="1897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458899" y="729525"/>
            <a:ext cx="6858000" cy="307777"/>
          </a:xfrm>
          <a:prstGeom prst="rect">
            <a:avLst/>
          </a:prstGeom>
        </p:spPr>
        <p:txBody>
          <a:bodyPr vert="horz" lIns="0" tIns="0" rIns="0" bIns="0" rtlCol="0" anchor="b">
            <a:spAutoFit/>
          </a:bodyPr>
          <a:lstStyle/>
          <a:p>
            <a:r>
              <a:rPr lang="en-US" dirty="0" smtClean="0"/>
              <a:t>Page title – Arial 20pt regular, use sentence case</a:t>
            </a:r>
          </a:p>
        </p:txBody>
      </p:sp>
      <p:sp>
        <p:nvSpPr>
          <p:cNvPr id="14" name="Copyright"/>
          <p:cNvSpPr txBox="1"/>
          <p:nvPr userDrawn="1"/>
        </p:nvSpPr>
        <p:spPr bwMode="gray">
          <a:xfrm>
            <a:off x="460375" y="9645778"/>
            <a:ext cx="2052190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10188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2020 Advisory Board </a:t>
            </a:r>
            <a: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• All rights reserved</a:t>
            </a:r>
            <a: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• WF2306211</a:t>
            </a:r>
            <a:endParaRPr kumimoji="0" lang="en-US" sz="600" b="1" i="0" u="none" strike="noStrike" kern="1200" cap="none" spc="0" normalizeH="0" baseline="0" noProof="0" dirty="0" smtClean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29" r:id="rId2"/>
    <p:sldLayoutId id="2147483730" r:id="rId3"/>
    <p:sldLayoutId id="2147483718" r:id="rId4"/>
    <p:sldLayoutId id="2147483724" r:id="rId5"/>
    <p:sldLayoutId id="2147483719" r:id="rId6"/>
    <p:sldLayoutId id="2147483725" r:id="rId7"/>
    <p:sldLayoutId id="2147483720" r:id="rId8"/>
    <p:sldLayoutId id="2147483726" r:id="rId9"/>
    <p:sldLayoutId id="2147483721" r:id="rId10"/>
    <p:sldLayoutId id="2147483727" r:id="rId11"/>
    <p:sldLayoutId id="2147483722" r:id="rId12"/>
    <p:sldLayoutId id="2147483728" r:id="rId13"/>
  </p:sldLayoutIdLst>
  <p:hf hdr="0" ftr="0" dt="0"/>
  <p:txStyles>
    <p:titleStyle>
      <a:lvl1pPr algn="l" defTabSz="1018879" rtl="0" eaLnBrk="1" latinLnBrk="0" hangingPunct="1">
        <a:spcBef>
          <a:spcPct val="0"/>
        </a:spcBef>
        <a:buNone/>
        <a:defRPr sz="20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2713" indent="-112713" algn="l" defTabSz="1018879" rtl="0" eaLnBrk="1" latinLnBrk="0" hangingPunct="1">
        <a:spcBef>
          <a:spcPts val="5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30188" indent="-117475" algn="l" defTabSz="1018879" rtl="0" eaLnBrk="1" latinLnBrk="0" hangingPunct="1">
        <a:spcBef>
          <a:spcPts val="5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" indent="-112713" algn="l" defTabSz="1018879" rtl="0" eaLnBrk="1" latinLnBrk="0" hangingPunct="1">
        <a:spcBef>
          <a:spcPts val="5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458788" indent="-115888" algn="l" defTabSz="1018879" rtl="0" eaLnBrk="1" latinLnBrk="0" hangingPunct="1">
        <a:spcBef>
          <a:spcPts val="5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571500" indent="-112713" algn="l" defTabSz="1018879" rtl="0" eaLnBrk="1" latinLnBrk="0" hangingPunct="1">
        <a:spcBef>
          <a:spcPts val="500"/>
        </a:spcBef>
        <a:buFont typeface="Arial" pitchFamily="34" charset="0"/>
        <a:buChar char="•"/>
        <a:defRPr sz="10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684213" indent="-114300" algn="l" defTabSz="1018879" rtl="0" eaLnBrk="1" latinLnBrk="0" hangingPunct="1">
        <a:spcBef>
          <a:spcPts val="500"/>
        </a:spcBef>
        <a:buFont typeface="Arial" pitchFamily="34" charset="0"/>
        <a:buChar char="–"/>
        <a:defRPr sz="1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800100" indent="-114300" algn="l" defTabSz="1018879" rtl="0" eaLnBrk="1" latinLnBrk="0" hangingPunct="1">
        <a:spcBef>
          <a:spcPts val="500"/>
        </a:spcBef>
        <a:buFont typeface="Arial" pitchFamily="34" charset="0"/>
        <a:buChar char="•"/>
        <a:defRPr sz="1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914400" indent="-114300" algn="l" defTabSz="1018879" rtl="0" eaLnBrk="1" latinLnBrk="0" hangingPunct="1">
        <a:spcBef>
          <a:spcPts val="500"/>
        </a:spcBef>
        <a:buFont typeface="Arial" pitchFamily="34" charset="0"/>
        <a:buChar char="–"/>
        <a:defRPr sz="1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028700" indent="-114300" algn="l" defTabSz="1018879" rtl="0" eaLnBrk="1" latinLnBrk="0" hangingPunct="1">
        <a:spcBef>
          <a:spcPts val="500"/>
        </a:spcBef>
        <a:buFont typeface="Arial" pitchFamily="34" charset="0"/>
        <a:buChar char="•"/>
        <a:defRPr sz="1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40080" rtl="0" eaLnBrk="1" latinLnBrk="0" hangingPunct="1">
        <a:spcBef>
          <a:spcPts val="300"/>
        </a:spcBef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114300" indent="-114300" algn="l" defTabSz="640080" rtl="0" eaLnBrk="1" latinLnBrk="0" hangingPunct="1">
        <a:spcBef>
          <a:spcPts val="300"/>
        </a:spcBef>
        <a:buSzPct val="100000"/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" indent="-114300" algn="l" defTabSz="640080" rtl="0" eaLnBrk="1" latinLnBrk="0" hangingPunct="1">
        <a:spcBef>
          <a:spcPts val="300"/>
        </a:spcBef>
        <a:buSzPct val="100000"/>
        <a:buFont typeface="Arial" panose="020B0604030504040204" pitchFamily="34" charset="0"/>
        <a:buChar char="–"/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342900" indent="-114300" algn="l" defTabSz="640080" rtl="0" eaLnBrk="1" latinLnBrk="0" hangingPunct="1">
        <a:spcBef>
          <a:spcPts val="300"/>
        </a:spcBef>
        <a:buSzPct val="100000"/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457200" indent="-114300" algn="l" defTabSz="640080" rtl="0" eaLnBrk="1" latinLnBrk="0" hangingPunct="1">
        <a:spcBef>
          <a:spcPts val="300"/>
        </a:spcBef>
        <a:buSzPct val="100000"/>
        <a:buFont typeface="Arial" panose="020B0604030504040204" pitchFamily="34" charset="0"/>
        <a:buChar char="–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571500" indent="-114300" algn="l" defTabSz="640080" rtl="0" eaLnBrk="1" latinLnBrk="0" hangingPunct="1">
        <a:spcBef>
          <a:spcPts val="300"/>
        </a:spcBef>
        <a:buSzPct val="100000"/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685800" indent="-114300" algn="l" defTabSz="640080" rtl="0" eaLnBrk="1" latinLnBrk="0" hangingPunct="1">
        <a:spcBef>
          <a:spcPts val="300"/>
        </a:spcBef>
        <a:buSzPct val="100000"/>
        <a:buFont typeface="Arial" panose="020B0604030504040204" pitchFamily="34" charset="0"/>
        <a:buChar char="–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800100" indent="-114300" algn="l" defTabSz="640080" rtl="0" eaLnBrk="1" latinLnBrk="0" hangingPunct="1">
        <a:spcBef>
          <a:spcPts val="300"/>
        </a:spcBef>
        <a:buSzPct val="100000"/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914400" indent="-114300" algn="l" defTabSz="640080" rtl="0" eaLnBrk="1" latinLnBrk="0" hangingPunct="1">
        <a:spcBef>
          <a:spcPts val="300"/>
        </a:spcBef>
        <a:buSzPct val="100000"/>
        <a:buFont typeface="Arial" panose="020B0604030504040204" pitchFamily="34" charset="0"/>
        <a:buChar char="–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" userDrawn="1">
          <p15:clr>
            <a:srgbClr val="C35EA4"/>
          </p15:clr>
        </p15:guide>
        <p15:guide id="2" pos="4608" userDrawn="1">
          <p15:clr>
            <a:srgbClr val="C35EA4"/>
          </p15:clr>
        </p15:guide>
        <p15:guide id="3" orient="horz" pos="287" userDrawn="1">
          <p15:clr>
            <a:srgbClr val="C35EA4"/>
          </p15:clr>
        </p15:guide>
        <p15:guide id="4" orient="horz" pos="6017" userDrawn="1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036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89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6875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7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761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713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58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18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417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99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42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62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138646"/>
      </p:ext>
    </p:extLst>
  </p:cSld>
  <p:clrMapOvr>
    <a:masterClrMapping/>
  </p:clrMapOvr>
</p:sld>
</file>

<file path=ppt/theme/theme1.xml><?xml version="1.0" encoding="utf-8"?>
<a:theme xmlns:a="http://schemas.openxmlformats.org/drawingml/2006/main" name="ab2 portrait standard">
  <a:themeElements>
    <a:clrScheme name="ABC Pantone+ Color Palette">
      <a:dk1>
        <a:srgbClr val="333E48"/>
      </a:dk1>
      <a:lt1>
        <a:srgbClr val="FFFFFF"/>
      </a:lt1>
      <a:dk2>
        <a:srgbClr val="617685"/>
      </a:dk2>
      <a:lt2>
        <a:srgbClr val="DBE1E5"/>
      </a:lt2>
      <a:accent1>
        <a:srgbClr val="BEC9D0"/>
      </a:accent1>
      <a:accent2>
        <a:srgbClr val="899BA9"/>
      </a:accent2>
      <a:accent3>
        <a:srgbClr val="617685"/>
      </a:accent3>
      <a:accent4>
        <a:srgbClr val="333E48"/>
      </a:accent4>
      <a:accent5>
        <a:srgbClr val="000000"/>
      </a:accent5>
      <a:accent6>
        <a:srgbClr val="CF0A2C"/>
      </a:accent6>
      <a:hlink>
        <a:srgbClr val="0086B9"/>
      </a:hlink>
      <a:folHlink>
        <a:srgbClr val="CF0A2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3"/>
        </a:solidFill>
        <a:ln w="19050">
          <a:solidFill>
            <a:schemeClr val="accent3"/>
          </a:solidFill>
          <a:miter lim="800000"/>
        </a:ln>
      </a:spPr>
      <a:bodyPr rot="0" spcFirstLastPara="0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algn="ctr">
          <a:spcBef>
            <a:spcPts val="500"/>
          </a:spcBef>
          <a:defRPr sz="10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12700">
          <a:solidFill>
            <a:schemeClr val="accent3"/>
          </a:solidFill>
          <a:miter lim="800000"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square" lIns="0" tIns="0" rIns="0" bIns="0" rtlCol="0">
        <a:spAutoFit/>
      </a:bodyPr>
      <a:lstStyle>
        <a:defPPr>
          <a:spcBef>
            <a:spcPts val="500"/>
          </a:spcBef>
          <a:defRPr sz="1000" dirty="0" smtClean="0"/>
        </a:defPPr>
      </a:lstStyle>
    </a:txDef>
  </a:objectDefaults>
  <a:extraClrSchemeLst/>
  <a:custClrLst>
    <a:custClr name="Orange">
      <a:srgbClr val="EE9A1A"/>
    </a:custClr>
    <a:custClr name="Green">
      <a:srgbClr val="91BE38"/>
    </a:custClr>
    <a:custClr name="Light Blue">
      <a:srgbClr val="00A4E4"/>
    </a:custClr>
    <a:custClr name="Purple">
      <a:srgbClr val="716FB3"/>
    </a:custClr>
    <a:custClr name="Teal">
      <a:srgbClr val="00B1B0"/>
    </a:custClr>
    <a:custClr name="Dark Blue">
      <a:srgbClr val="007DB1"/>
    </a:custClr>
    <a:custClr name="Yellow">
      <a:srgbClr val="FFE512"/>
    </a:custClr>
    <a:custClr name="Unused">
      <a:srgbClr val="FFFFFF"/>
    </a:custClr>
    <a:custClr name="Unused">
      <a:srgbClr val="FFFFFF"/>
    </a:custClr>
    <a:custClr name="Unused">
      <a:srgbClr val="FFFFFF"/>
    </a:custClr>
    <a:custClr name="Orange Tint">
      <a:srgbClr val="F7C688"/>
    </a:custClr>
    <a:custClr name="Green Tint">
      <a:srgbClr val="C3D896"/>
    </a:custClr>
    <a:custClr name="Light Blue Tint">
      <a:srgbClr val="73C4EE"/>
    </a:custClr>
    <a:custClr name="Purple Tint">
      <a:srgbClr val="AEABD5"/>
    </a:custClr>
    <a:custClr name="Teal Tint">
      <a:srgbClr val="7FCECF"/>
    </a:custClr>
    <a:custClr name="Dark Blue Tint">
      <a:srgbClr val="74B3D5"/>
    </a:custClr>
    <a:custClr name="Yellow Tint">
      <a:srgbClr val="FFEF9B"/>
    </a:custClr>
    <a:custClr name="Unused">
      <a:srgbClr val="FFFFFF"/>
    </a:custClr>
    <a:custClr name="Unused">
      <a:srgbClr val="FFFFFF"/>
    </a:custClr>
    <a:custClr name="Unused">
      <a:srgbClr val="FFFFFF"/>
    </a:custClr>
    <a:custClr name="Orange Shade">
      <a:srgbClr val="D5801D"/>
    </a:custClr>
    <a:custClr name="Green Shade">
      <a:srgbClr val="7EA732"/>
    </a:custClr>
    <a:custClr name="Light Blue Shade">
      <a:srgbClr val="0086B9"/>
    </a:custClr>
    <a:custClr name="Purple Shade">
      <a:srgbClr val="5C598A"/>
    </a:custClr>
    <a:custClr name="Teal Shade">
      <a:srgbClr val="009695"/>
    </a:custClr>
    <a:custClr name="Dark Blue Shade">
      <a:srgbClr val="006995"/>
    </a:custClr>
    <a:custClr name="Yellow Shade">
      <a:srgbClr val="F8CA10"/>
    </a:custClr>
    <a:custClr name="Unused">
      <a:srgbClr val="FFFFFF"/>
    </a:custClr>
    <a:custClr name="Unused">
      <a:srgbClr val="FFFFFF"/>
    </a:custClr>
    <a:custClr name="Unused">
      <a:srgbClr val="FFFFFF"/>
    </a:custClr>
  </a:custClrLst>
  <a:extLst>
    <a:ext uri="{05A4C25C-085E-4340-85A3-A5531E510DB2}">
      <thm15:themeFamily xmlns:thm15="http://schemas.microsoft.com/office/thememl/2012/main" name="ab2 portrait standard 033019.potm" id="{DE113224-BFFC-466E-8703-136DD213F298}" vid="{472E4356-BBE5-4C77-A534-F110A4E7AFB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0AF68AFDDC6742A4E204E0523D35EB" ma:contentTypeVersion="16" ma:contentTypeDescription="Create a new document." ma:contentTypeScope="" ma:versionID="84b6fa1d1767d2c1d753a66acd43f21a">
  <xsd:schema xmlns:xsd="http://www.w3.org/2001/XMLSchema" xmlns:xs="http://www.w3.org/2001/XMLSchema" xmlns:p="http://schemas.microsoft.com/office/2006/metadata/properties" xmlns:ns2="f7e4f93e-e6bf-434b-9f44-5cf3f51b7100" xmlns:ns3="79837e85-97c4-49a9-a0d6-139d8727844a" targetNamespace="http://schemas.microsoft.com/office/2006/metadata/properties" ma:root="true" ma:fieldsID="ec51b4b1c174a353a327bad6f24ae0b2" ns2:_="" ns3:_="">
    <xsd:import namespace="f7e4f93e-e6bf-434b-9f44-5cf3f51b7100"/>
    <xsd:import namespace="79837e85-97c4-49a9-a0d6-139d8727844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e4f93e-e6bf-434b-9f44-5cf3f51b710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a6b2b66-40d8-4e06-8a39-adc3ecd4519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837e85-97c4-49a9-a0d6-139d8727844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d9cdf6e6-d84b-4e09-9e02-7d9362edd517}" ma:internalName="TaxCatchAll" ma:showField="CatchAllData" ma:web="79837e85-97c4-49a9-a0d6-139d8727844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FAA38B9-D2A6-4B66-B0E6-5FA3BA3C757F}"/>
</file>

<file path=customXml/itemProps2.xml><?xml version="1.0" encoding="utf-8"?>
<ds:datastoreItem xmlns:ds="http://schemas.openxmlformats.org/officeDocument/2006/customXml" ds:itemID="{674D1FCD-E540-4E10-A840-89CEFF4DBA95}"/>
</file>

<file path=docProps/app.xml><?xml version="1.0" encoding="utf-8"?>
<Properties xmlns="http://schemas.openxmlformats.org/officeDocument/2006/extended-properties" xmlns:vt="http://schemas.openxmlformats.org/officeDocument/2006/docPropsVTypes">
  <Template>ab2 portrait standard 033019</Template>
  <TotalTime>0</TotalTime>
  <Words>6</Words>
  <Application>Microsoft Office PowerPoint</Application>
  <PresentationFormat>Custom</PresentationFormat>
  <Paragraphs>6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Arial</vt:lpstr>
      <vt:lpstr>ab2 portrait standard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2019-04-10T15:19:53Z</dcterms:created>
  <dcterms:modified xsi:type="dcterms:W3CDTF">2020-04-24T21:30:50Z</dcterms:modified>
</cp:coreProperties>
</file>