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28.xml" ContentType="application/vnd.openxmlformats-officedocument.presentationml.slideLayout+xml"/>
  <Override PartName="/ppt/slideLayouts/slideLayout27.xml" ContentType="application/vnd.openxmlformats-officedocument.presentationml.slideLayout+xml"/>
  <Override PartName="/ppt/slideLayouts/slideLayout26.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13.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2.xml" ContentType="application/vnd.openxmlformats-officedocument.presentationml.slideLayout+xml"/>
  <Override PartName="/ppt/handoutMasters/handoutMaster1.xml" ContentType="application/vnd.openxmlformats-officedocument.presentationml.handoutMaster+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theme/theme4.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 id="2147483721" r:id="rId2"/>
  </p:sldMasterIdLst>
  <p:notesMasterIdLst>
    <p:notesMasterId r:id="rId4"/>
  </p:notesMasterIdLst>
  <p:handoutMasterIdLst>
    <p:handoutMasterId r:id="rId5"/>
  </p:handoutMasterIdLst>
  <p:sldIdLst>
    <p:sldId id="256" r:id="rId3"/>
  </p:sldIdLst>
  <p:sldSz cx="7772400" cy="10058400"/>
  <p:notesSz cx="7010400" cy="9296400"/>
  <p:defaultText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F5AB1C69-6EDB-4FF4-983F-18BD219EF322}">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685" autoAdjust="0"/>
    <p:restoredTop sz="94789" autoAdjust="0"/>
  </p:normalViewPr>
  <p:slideViewPr>
    <p:cSldViewPr snapToGrid="0">
      <p:cViewPr>
        <p:scale>
          <a:sx n="100" d="100"/>
          <a:sy n="100" d="100"/>
        </p:scale>
        <p:origin x="-1104" y="1464"/>
      </p:cViewPr>
      <p:guideLst>
        <p:guide orient="horz" pos="5988"/>
        <p:guide orient="horz" pos="289"/>
        <p:guide orient="horz" pos="481"/>
        <p:guide orient="horz" pos="810"/>
        <p:guide orient="horz" pos="3361"/>
        <p:guide pos="289"/>
        <p:guide pos="4609"/>
      </p:guideLst>
    </p:cSldViewPr>
  </p:slideViewPr>
  <p:notesTextViewPr>
    <p:cViewPr>
      <p:scale>
        <a:sx n="100" d="100"/>
        <a:sy n="100" d="100"/>
      </p:scale>
      <p:origin x="0" y="0"/>
    </p:cViewPr>
  </p:notesTextViewPr>
  <p:notesViewPr>
    <p:cSldViewPr snapToGrid="0" showGuides="1">
      <p:cViewPr varScale="1">
        <p:scale>
          <a:sx n="64" d="100"/>
          <a:sy n="64" d="100"/>
        </p:scale>
        <p:origin x="-3342"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11" Type="http://schemas.openxmlformats.org/officeDocument/2006/relationships/customXml" Target="../customXml/item2.xml"/><Relationship Id="rId5" Type="http://schemas.openxmlformats.org/officeDocument/2006/relationships/handoutMaster" Target="handoutMasters/handoutMaster1.xml"/><Relationship Id="rId10" Type="http://schemas.openxmlformats.org/officeDocument/2006/relationships/customXml" Target="../customXml/item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C8A44135-346D-4984-992A-2748774C843D}" type="datetimeFigureOut">
              <a:rPr lang="en-US" smtClean="0">
                <a:latin typeface="Arial" panose="020B0604020202020204" pitchFamily="34" charset="0"/>
              </a:rPr>
              <a:pPr/>
              <a:t>8/12/2015</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BCAAC5F6-A6E1-42E4-A9E7-356BF7413E45}" type="slidenum">
              <a:rPr lang="en-US" smtClean="0">
                <a:latin typeface="Arial" panose="020B0604020202020204" pitchFamily="34" charset="0"/>
              </a:rPr>
              <a:pPr/>
              <a:t>‹#›</a:t>
            </a:fld>
            <a:endParaRPr lang="en-US" dirty="0">
              <a:latin typeface="Arial" panose="020B0604020202020204" pitchFamily="34" charset="0"/>
            </a:endParaRPr>
          </a:p>
        </p:txBody>
      </p:sp>
    </p:spTree>
    <p:extLst>
      <p:ext uri="{BB962C8B-B14F-4D97-AF65-F5344CB8AC3E}">
        <p14:creationId xmlns:p14="http://schemas.microsoft.com/office/powerpoint/2010/main" val="27495694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atin typeface="Arial" panose="020B0604020202020204" pitchFamily="34" charset="0"/>
              </a:defRPr>
            </a:lvl1pPr>
          </a:lstStyle>
          <a:p>
            <a:fld id="{69A07C00-4D30-4D5D-9A03-C91B9C1FD54F}" type="datetimeFigureOut">
              <a:rPr lang="en-US" smtClean="0"/>
              <a:pPr/>
              <a:t>8/12/2015</a:t>
            </a:fld>
            <a:endParaRPr lang="en-US" dirty="0"/>
          </a:p>
        </p:txBody>
      </p:sp>
      <p:sp>
        <p:nvSpPr>
          <p:cNvPr id="4" name="Slide Image Placeholder 3"/>
          <p:cNvSpPr>
            <a:spLocks noGrp="1" noRot="1" noChangeAspect="1"/>
          </p:cNvSpPr>
          <p:nvPr>
            <p:ph type="sldImg" idx="2"/>
          </p:nvPr>
        </p:nvSpPr>
        <p:spPr>
          <a:xfrm>
            <a:off x="2159000" y="696913"/>
            <a:ext cx="26924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atin typeface="Arial" panose="020B0604020202020204" pitchFamily="34" charset="0"/>
              </a:defRPr>
            </a:lvl1pPr>
          </a:lstStyle>
          <a:p>
            <a:fld id="{FB8132A0-C946-4BCE-B355-3FB5DF19E0D3}" type="slidenum">
              <a:rPr lang="en-US" smtClean="0"/>
              <a:pPr/>
              <a:t>‹#›</a:t>
            </a:fld>
            <a:endParaRPr lang="en-US" dirty="0"/>
          </a:p>
        </p:txBody>
      </p:sp>
    </p:spTree>
    <p:extLst>
      <p:ext uri="{BB962C8B-B14F-4D97-AF65-F5344CB8AC3E}">
        <p14:creationId xmlns:p14="http://schemas.microsoft.com/office/powerpoint/2010/main" val="646733796"/>
      </p:ext>
    </p:extLst>
  </p:cSld>
  <p:clrMap bg1="lt1" tx1="dk1" bg2="lt2" tx2="dk2" accent1="accent1" accent2="accent2" accent3="accent3" accent4="accent4" accent5="accent5" accent6="accent6" hlink="hlink" folHlink="folHlink"/>
  <p:notesStyle>
    <a:lvl1pPr marL="0" algn="l" defTabSz="1455542" rtl="0" eaLnBrk="1" latinLnBrk="0" hangingPunct="1">
      <a:defRPr sz="1900" kern="1200">
        <a:solidFill>
          <a:schemeClr val="tx1"/>
        </a:solidFill>
        <a:latin typeface="Arial" panose="020B0604020202020204" pitchFamily="34" charset="0"/>
        <a:ea typeface="+mn-ea"/>
        <a:cs typeface="+mn-cs"/>
      </a:defRPr>
    </a:lvl1pPr>
    <a:lvl2pPr marL="727771" algn="l" defTabSz="1455542" rtl="0" eaLnBrk="1" latinLnBrk="0" hangingPunct="1">
      <a:defRPr sz="1900" kern="1200">
        <a:solidFill>
          <a:schemeClr val="tx1"/>
        </a:solidFill>
        <a:latin typeface="Arial" panose="020B0604020202020204" pitchFamily="34" charset="0"/>
        <a:ea typeface="+mn-ea"/>
        <a:cs typeface="+mn-cs"/>
      </a:defRPr>
    </a:lvl2pPr>
    <a:lvl3pPr marL="1455542" algn="l" defTabSz="1455542" rtl="0" eaLnBrk="1" latinLnBrk="0" hangingPunct="1">
      <a:defRPr sz="1900" kern="1200">
        <a:solidFill>
          <a:schemeClr val="tx1"/>
        </a:solidFill>
        <a:latin typeface="Arial" panose="020B0604020202020204" pitchFamily="34" charset="0"/>
        <a:ea typeface="+mn-ea"/>
        <a:cs typeface="+mn-cs"/>
      </a:defRPr>
    </a:lvl3pPr>
    <a:lvl4pPr marL="2183313" algn="l" defTabSz="1455542" rtl="0" eaLnBrk="1" latinLnBrk="0" hangingPunct="1">
      <a:defRPr sz="1900" kern="1200">
        <a:solidFill>
          <a:schemeClr val="tx1"/>
        </a:solidFill>
        <a:latin typeface="Arial" panose="020B0604020202020204" pitchFamily="34" charset="0"/>
        <a:ea typeface="+mn-ea"/>
        <a:cs typeface="+mn-cs"/>
      </a:defRPr>
    </a:lvl4pPr>
    <a:lvl5pPr marL="2911084" algn="l" defTabSz="1455542" rtl="0" eaLnBrk="1" latinLnBrk="0" hangingPunct="1">
      <a:defRPr sz="1900" kern="1200">
        <a:solidFill>
          <a:schemeClr val="tx1"/>
        </a:solidFill>
        <a:latin typeface="Arial" panose="020B0604020202020204" pitchFamily="34" charset="0"/>
        <a:ea typeface="+mn-ea"/>
        <a:cs typeface="+mn-cs"/>
      </a:defRPr>
    </a:lvl5pPr>
    <a:lvl6pPr marL="3638855" algn="l" defTabSz="1455542" rtl="0" eaLnBrk="1" latinLnBrk="0" hangingPunct="1">
      <a:defRPr sz="1900" kern="1200">
        <a:solidFill>
          <a:schemeClr val="tx1"/>
        </a:solidFill>
        <a:latin typeface="+mn-lt"/>
        <a:ea typeface="+mn-ea"/>
        <a:cs typeface="+mn-cs"/>
      </a:defRPr>
    </a:lvl6pPr>
    <a:lvl7pPr marL="4366626" algn="l" defTabSz="1455542" rtl="0" eaLnBrk="1" latinLnBrk="0" hangingPunct="1">
      <a:defRPr sz="1900" kern="1200">
        <a:solidFill>
          <a:schemeClr val="tx1"/>
        </a:solidFill>
        <a:latin typeface="+mn-lt"/>
        <a:ea typeface="+mn-ea"/>
        <a:cs typeface="+mn-cs"/>
      </a:defRPr>
    </a:lvl7pPr>
    <a:lvl8pPr marL="5094397" algn="l" defTabSz="1455542" rtl="0" eaLnBrk="1" latinLnBrk="0" hangingPunct="1">
      <a:defRPr sz="1900" kern="1200">
        <a:solidFill>
          <a:schemeClr val="tx1"/>
        </a:solidFill>
        <a:latin typeface="+mn-lt"/>
        <a:ea typeface="+mn-ea"/>
        <a:cs typeface="+mn-cs"/>
      </a:defRPr>
    </a:lvl8pPr>
    <a:lvl9pPr marL="5822168" algn="l" defTabSz="1455542"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Lock-up">
    <p:spTree>
      <p:nvGrpSpPr>
        <p:cNvPr id="1" name=""/>
        <p:cNvGrpSpPr/>
        <p:nvPr/>
      </p:nvGrpSpPr>
      <p:grpSpPr>
        <a:xfrm>
          <a:off x="0" y="0"/>
          <a:ext cx="0" cy="0"/>
          <a:chOff x="0" y="0"/>
          <a:chExt cx="0" cy="0"/>
        </a:xfrm>
      </p:grpSpPr>
      <p:sp>
        <p:nvSpPr>
          <p:cNvPr id="12" name="TextBox 11"/>
          <p:cNvSpPr txBox="1"/>
          <p:nvPr userDrawn="1"/>
        </p:nvSpPr>
        <p:spPr bwMode="gray">
          <a:xfrm>
            <a:off x="458788" y="9645779"/>
            <a:ext cx="2335381" cy="92333"/>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smtClean="0">
                <a:ln>
                  <a:noFill/>
                </a:ln>
                <a:solidFill>
                  <a:schemeClr val="accent3"/>
                </a:solidFill>
                <a:effectLst/>
                <a:uLnTx/>
                <a:uFillTx/>
                <a:latin typeface="+mn-lt"/>
                <a:ea typeface="+mn-ea"/>
                <a:cs typeface="+mn-cs"/>
              </a:rPr>
              <a:t>©2015 The Advisory Board Company • </a:t>
            </a:r>
            <a:r>
              <a:rPr kumimoji="0" lang="en-US" sz="600" b="1" i="0" u="none" strike="noStrike" kern="1200" cap="none" spc="0" normalizeH="0" baseline="0" noProof="0" dirty="0" smtClean="0">
                <a:ln>
                  <a:noFill/>
                </a:ln>
                <a:solidFill>
                  <a:schemeClr val="accent3"/>
                </a:solidFill>
                <a:effectLst/>
                <a:uLnTx/>
                <a:uFillTx/>
                <a:latin typeface="+mn-lt"/>
                <a:ea typeface="+mn-ea"/>
                <a:cs typeface="+mn-cs"/>
              </a:rPr>
              <a:t>advisory.com</a:t>
            </a:r>
          </a:p>
        </p:txBody>
      </p:sp>
      <p:cxnSp>
        <p:nvCxnSpPr>
          <p:cNvPr id="15" name="Straight Connector 14"/>
          <p:cNvCxnSpPr/>
          <p:nvPr userDrawn="1"/>
        </p:nvCxnSpPr>
        <p:spPr bwMode="gray">
          <a:xfrm>
            <a:off x="2238467" y="706499"/>
            <a:ext cx="0" cy="59436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6" name="Text Placeholder 14"/>
          <p:cNvSpPr>
            <a:spLocks noGrp="1"/>
          </p:cNvSpPr>
          <p:nvPr>
            <p:ph type="body" sz="quarter" idx="10" hasCustomPrompt="1"/>
          </p:nvPr>
        </p:nvSpPr>
        <p:spPr bwMode="gray">
          <a:xfrm>
            <a:off x="2375691" y="710425"/>
            <a:ext cx="2451172" cy="586509"/>
          </a:xfrm>
          <a:prstGeom prst="rect">
            <a:avLst/>
          </a:prstGeom>
        </p:spPr>
        <p:txBody>
          <a:bodyPr lIns="0" tIns="0" rIns="0" bIns="0" anchor="ctr" anchorCtr="0"/>
          <a:lstStyle>
            <a:lvl1pPr marL="0" indent="0">
              <a:spcBef>
                <a:spcPts val="0"/>
              </a:spcBef>
              <a:buNone/>
              <a:defRPr sz="1200" baseline="0">
                <a:solidFill>
                  <a:schemeClr val="accent4"/>
                </a:solidFill>
              </a:defRPr>
            </a:lvl1pPr>
          </a:lstStyle>
          <a:p>
            <a:pPr lvl="0"/>
            <a:r>
              <a:rPr lang="en-US" dirty="0" smtClean="0"/>
              <a:t>Program Name Appears Here Identically to Official Lock-up</a:t>
            </a:r>
          </a:p>
        </p:txBody>
      </p:sp>
      <p:sp>
        <p:nvSpPr>
          <p:cNvPr id="22" name="Text Placeholder 8"/>
          <p:cNvSpPr>
            <a:spLocks noGrp="1"/>
          </p:cNvSpPr>
          <p:nvPr>
            <p:ph type="body" sz="quarter" idx="11" hasCustomPrompt="1"/>
          </p:nvPr>
        </p:nvSpPr>
        <p:spPr bwMode="gray">
          <a:xfrm>
            <a:off x="1242007" y="4471627"/>
            <a:ext cx="6074781" cy="1077218"/>
          </a:xfrm>
          <a:prstGeom prst="rect">
            <a:avLst/>
          </a:prstGeom>
        </p:spPr>
        <p:txBody>
          <a:bodyPr wrap="square" lIns="0" tIns="0" rIns="0" bIns="0" anchor="b">
            <a:spAutoFit/>
          </a:bodyPr>
          <a:lstStyle>
            <a:lvl1pPr marL="0" indent="0">
              <a:spcBef>
                <a:spcPts val="0"/>
              </a:spcBef>
              <a:buNone/>
              <a:defRPr sz="3500" b="0" baseline="0">
                <a:solidFill>
                  <a:schemeClr val="accent4"/>
                </a:solidFill>
              </a:defRPr>
            </a:lvl1pPr>
            <a:lvl2pPr marL="0" indent="0">
              <a:buNone/>
              <a:defRPr sz="1000" b="1">
                <a:solidFill>
                  <a:schemeClr val="accent3"/>
                </a:solidFill>
              </a:defRPr>
            </a:lvl2pPr>
            <a:lvl3pPr marL="0" indent="0">
              <a:buNone/>
              <a:defRPr sz="1000" b="1">
                <a:solidFill>
                  <a:schemeClr val="accent3"/>
                </a:solidFill>
              </a:defRPr>
            </a:lvl3pPr>
            <a:lvl4pPr marL="0" indent="0">
              <a:buNone/>
              <a:defRPr sz="1000" b="1">
                <a:solidFill>
                  <a:schemeClr val="accent3"/>
                </a:solidFill>
              </a:defRPr>
            </a:lvl4pPr>
            <a:lvl5pPr marL="0" indent="0">
              <a:buNone/>
              <a:defRPr sz="1000" b="1">
                <a:solidFill>
                  <a:schemeClr val="accent3"/>
                </a:solidFill>
              </a:defRPr>
            </a:lvl5pPr>
          </a:lstStyle>
          <a:p>
            <a:pPr lvl="0"/>
            <a:r>
              <a:rPr lang="en-US" dirty="0" smtClean="0"/>
              <a:t>Presentation Title – Arial </a:t>
            </a:r>
            <a:br>
              <a:rPr lang="en-US" dirty="0" smtClean="0"/>
            </a:br>
            <a:r>
              <a:rPr lang="en-US" dirty="0" smtClean="0"/>
              <a:t>35pt Regular, Use Title Case</a:t>
            </a:r>
          </a:p>
        </p:txBody>
      </p:sp>
      <p:sp>
        <p:nvSpPr>
          <p:cNvPr id="23" name="Text Placeholder 8"/>
          <p:cNvSpPr>
            <a:spLocks noGrp="1"/>
          </p:cNvSpPr>
          <p:nvPr>
            <p:ph type="body" sz="quarter" idx="12" hasCustomPrompt="1"/>
          </p:nvPr>
        </p:nvSpPr>
        <p:spPr bwMode="gray">
          <a:xfrm>
            <a:off x="1242007" y="5687496"/>
            <a:ext cx="6074781" cy="184666"/>
          </a:xfrm>
          <a:prstGeom prst="rect">
            <a:avLst/>
          </a:prstGeom>
        </p:spPr>
        <p:txBody>
          <a:bodyPr wrap="square" lIns="0" tIns="0" rIns="0" bIns="0" anchor="t">
            <a:spAutoFit/>
          </a:bodyPr>
          <a:lstStyle>
            <a:lvl1pPr marL="0" indent="0">
              <a:spcBef>
                <a:spcPts val="0"/>
              </a:spcBef>
              <a:buNone/>
              <a:defRPr sz="1200" b="0" i="0" baseline="0">
                <a:solidFill>
                  <a:schemeClr val="accent4"/>
                </a:solidFill>
              </a:defRPr>
            </a:lvl1pPr>
            <a:lvl2pPr marL="0" indent="0">
              <a:buNone/>
              <a:defRPr sz="1000" b="1">
                <a:solidFill>
                  <a:schemeClr val="accent3"/>
                </a:solidFill>
              </a:defRPr>
            </a:lvl2pPr>
            <a:lvl3pPr marL="0" indent="0">
              <a:buNone/>
              <a:defRPr sz="1000" b="1">
                <a:solidFill>
                  <a:schemeClr val="accent3"/>
                </a:solidFill>
              </a:defRPr>
            </a:lvl3pPr>
            <a:lvl4pPr marL="0" indent="0">
              <a:buNone/>
              <a:defRPr sz="1000" b="1">
                <a:solidFill>
                  <a:schemeClr val="accent3"/>
                </a:solidFill>
              </a:defRPr>
            </a:lvl4pPr>
            <a:lvl5pPr marL="0" indent="0">
              <a:buNone/>
              <a:defRPr sz="1000" b="1">
                <a:solidFill>
                  <a:schemeClr val="accent3"/>
                </a:solidFill>
              </a:defRPr>
            </a:lvl5pPr>
          </a:lstStyle>
          <a:p>
            <a:pPr lvl="0"/>
            <a:r>
              <a:rPr lang="en-US" dirty="0" smtClean="0"/>
              <a:t>Presentation Subtitle – Arial 12pt Regular, Use Title Case</a:t>
            </a:r>
          </a:p>
        </p:txBody>
      </p:sp>
      <p:sp>
        <p:nvSpPr>
          <p:cNvPr id="24" name="Text Placeholder 31"/>
          <p:cNvSpPr>
            <a:spLocks noGrp="1"/>
          </p:cNvSpPr>
          <p:nvPr>
            <p:ph type="body" sz="quarter" idx="52" hasCustomPrompt="1"/>
          </p:nvPr>
        </p:nvSpPr>
        <p:spPr bwMode="gray">
          <a:xfrm>
            <a:off x="1472450" y="6409886"/>
            <a:ext cx="4572000" cy="1272143"/>
          </a:xfrm>
          <a:prstGeom prst="rect">
            <a:avLst/>
          </a:prstGeom>
        </p:spPr>
        <p:txBody>
          <a:bodyPr wrap="square" lIns="0" tIns="45720" rIns="0" bIns="45720">
            <a:spAutoFit/>
          </a:bodyPr>
          <a:lstStyle>
            <a:lvl1pPr>
              <a:lnSpc>
                <a:spcPct val="100000"/>
              </a:lnSpc>
              <a:spcBef>
                <a:spcPts val="500"/>
              </a:spcBef>
              <a:defRPr sz="1000" baseline="0">
                <a:solidFill>
                  <a:schemeClr val="accent4"/>
                </a:solidFill>
              </a:defRPr>
            </a:lvl1pPr>
            <a:lvl2pPr>
              <a:lnSpc>
                <a:spcPct val="100000"/>
              </a:lnSpc>
              <a:spcBef>
                <a:spcPts val="500"/>
              </a:spcBef>
              <a:defRPr sz="1000">
                <a:solidFill>
                  <a:schemeClr val="accent4"/>
                </a:solidFill>
              </a:defRPr>
            </a:lvl2pPr>
            <a:lvl3pPr>
              <a:lnSpc>
                <a:spcPct val="100000"/>
              </a:lnSpc>
              <a:spcBef>
                <a:spcPts val="500"/>
              </a:spcBef>
              <a:defRPr sz="1000">
                <a:solidFill>
                  <a:schemeClr val="accent4"/>
                </a:solidFill>
              </a:defRPr>
            </a:lvl3pPr>
            <a:lvl4pPr>
              <a:lnSpc>
                <a:spcPct val="100000"/>
              </a:lnSpc>
              <a:spcBef>
                <a:spcPts val="500"/>
              </a:spcBef>
              <a:defRPr sz="1000">
                <a:solidFill>
                  <a:schemeClr val="accent4"/>
                </a:solidFill>
              </a:defRPr>
            </a:lvl4pPr>
            <a:lvl5pPr>
              <a:lnSpc>
                <a:spcPct val="100000"/>
              </a:lnSpc>
              <a:spcBef>
                <a:spcPts val="500"/>
              </a:spcBef>
              <a:defRPr sz="1000">
                <a:solidFill>
                  <a:schemeClr val="accent4"/>
                </a:solidFill>
              </a:defRPr>
            </a:lvl5pPr>
          </a:lstStyle>
          <a:p>
            <a:pPr lvl="0"/>
            <a:r>
              <a:rPr lang="en-US" dirty="0" smtClean="0"/>
              <a:t>Bulleted text if needed – Arial 10pt Regular</a:t>
            </a:r>
            <a:br>
              <a:rPr lang="en-US" dirty="0" smtClean="0"/>
            </a:br>
            <a:r>
              <a:rPr lang="en-US" dirty="0" smtClean="0"/>
              <a:t>Five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78534" y="576051"/>
            <a:ext cx="1755648" cy="85279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Standard Two Slides">
    <p:spTree>
      <p:nvGrpSpPr>
        <p:cNvPr id="1" name=""/>
        <p:cNvGrpSpPr/>
        <p:nvPr/>
      </p:nvGrpSpPr>
      <p:grpSpPr>
        <a:xfrm>
          <a:off x="0" y="0"/>
          <a:ext cx="0" cy="0"/>
          <a:chOff x="0" y="0"/>
          <a:chExt cx="0" cy="0"/>
        </a:xfrm>
      </p:grpSpPr>
      <p:sp>
        <p:nvSpPr>
          <p:cNvPr id="15" name="Text Placeholder 4"/>
          <p:cNvSpPr>
            <a:spLocks noGrp="1"/>
          </p:cNvSpPr>
          <p:nvPr>
            <p:ph type="body" sz="quarter" idx="21" hasCustomPrompt="1"/>
          </p:nvPr>
        </p:nvSpPr>
        <p:spPr bwMode="gray">
          <a:xfrm>
            <a:off x="458899" y="458112"/>
            <a:ext cx="2910268" cy="138499"/>
          </a:xfrm>
          <a:prstGeom prst="rect">
            <a:avLst/>
          </a:prstGeom>
        </p:spPr>
        <p:txBody>
          <a:bodyPr lIns="0" tIns="0" rIns="0" bIns="0">
            <a:spAutoFit/>
          </a:bodyPr>
          <a:lstStyle>
            <a:lvl1pPr marL="0" indent="0">
              <a:spcBef>
                <a:spcPts val="0"/>
              </a:spcBef>
              <a:buNone/>
              <a:defRPr sz="900" baseline="0">
                <a:solidFill>
                  <a:schemeClr val="tx1"/>
                </a:solidFill>
              </a:defRPr>
            </a:lvl1pPr>
          </a:lstStyle>
          <a:p>
            <a:pPr lvl="0"/>
            <a:r>
              <a:rPr lang="en-US" dirty="0" smtClean="0"/>
              <a:t>Top Kicker – Arial 9pt Regular, Use Title Case</a:t>
            </a:r>
            <a:endParaRPr lang="en-US" dirty="0"/>
          </a:p>
        </p:txBody>
      </p:sp>
      <p:cxnSp>
        <p:nvCxnSpPr>
          <p:cNvPr id="16" name="Straight Connector 15"/>
          <p:cNvCxnSpPr/>
          <p:nvPr userDrawn="1"/>
        </p:nvCxnSpPr>
        <p:spPr bwMode="gray">
          <a:xfrm>
            <a:off x="457612" y="1066294"/>
            <a:ext cx="685323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8" name="Text Placeholder 21"/>
          <p:cNvSpPr>
            <a:spLocks noGrp="1"/>
          </p:cNvSpPr>
          <p:nvPr>
            <p:ph type="body" sz="quarter" idx="17" hasCustomPrompt="1"/>
          </p:nvPr>
        </p:nvSpPr>
        <p:spPr bwMode="gray">
          <a:xfrm>
            <a:off x="5368992" y="9349681"/>
            <a:ext cx="1945415" cy="153888"/>
          </a:xfrm>
          <a:prstGeom prst="rect">
            <a:avLst/>
          </a:prstGeom>
        </p:spPr>
        <p:txBody>
          <a:bodyPr wrap="square" lIns="0" tIns="0" rIns="0" bIns="0" anchor="b">
            <a:spAutoFit/>
          </a:bodyPr>
          <a:lstStyle>
            <a:lvl1pPr marL="0" indent="0" algn="l">
              <a:spcBef>
                <a:spcPts val="0"/>
              </a:spcBef>
              <a:buNone/>
              <a:defRPr sz="500" baseline="0">
                <a:solidFill>
                  <a:schemeClr val="tx1"/>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smtClean="0"/>
              <a:t>Source: Click to add source. Use a single space after “Source:” and a period at the end of the source. Stretch the box to the left as needed.</a:t>
            </a:r>
            <a:endParaRPr lang="en-US" dirty="0"/>
          </a:p>
        </p:txBody>
      </p:sp>
      <p:sp>
        <p:nvSpPr>
          <p:cNvPr id="19" name="Text Placeholder 23"/>
          <p:cNvSpPr>
            <a:spLocks noGrp="1"/>
          </p:cNvSpPr>
          <p:nvPr>
            <p:ph type="body" sz="quarter" idx="20" hasCustomPrompt="1"/>
          </p:nvPr>
        </p:nvSpPr>
        <p:spPr bwMode="gray">
          <a:xfrm>
            <a:off x="457612" y="9349681"/>
            <a:ext cx="2610934" cy="153888"/>
          </a:xfrm>
          <a:prstGeom prst="rect">
            <a:avLst/>
          </a:prstGeom>
        </p:spPr>
        <p:txBody>
          <a:bodyPr wrap="square" lIns="0" tIns="0" rIns="0" bIns="0" anchor="b">
            <a:spAutoFit/>
          </a:bodyPr>
          <a:lstStyle>
            <a:lvl1pPr marL="91440" indent="-91440" algn="l" defTabSz="91440">
              <a:spcBef>
                <a:spcPts val="0"/>
              </a:spcBef>
              <a:buFont typeface="+mj-lt"/>
              <a:buAutoNum type="arabicParenR"/>
              <a:defRPr sz="500" baseline="0">
                <a:solidFill>
                  <a:schemeClr val="tx1"/>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smtClean="0"/>
              <a:t>Click to add footnote. Numbers appear automatically (no additional space or tab needed). Use a period at the end of each footnote. Stretch the box to the right as needed.</a:t>
            </a:r>
          </a:p>
        </p:txBody>
      </p:sp>
      <p:sp>
        <p:nvSpPr>
          <p:cNvPr id="21" name="Text Placeholder 15"/>
          <p:cNvSpPr>
            <a:spLocks noGrp="1"/>
          </p:cNvSpPr>
          <p:nvPr>
            <p:ph type="body" sz="quarter" idx="32" hasCustomPrompt="1"/>
          </p:nvPr>
        </p:nvSpPr>
        <p:spPr bwMode="gray">
          <a:xfrm>
            <a:off x="458899" y="1285874"/>
            <a:ext cx="1828800" cy="3724918"/>
          </a:xfrm>
          <a:prstGeom prst="rect">
            <a:avLst/>
          </a:prstGeom>
        </p:spPr>
        <p:txBody>
          <a:bodyPr lIns="0" tIns="0" rIns="0" bIns="0">
            <a:noAutofit/>
          </a:bodyPr>
          <a:lstStyle>
            <a:lvl1pPr marL="0" marR="0" indent="0" algn="l" defTabSz="1018879" rtl="0" eaLnBrk="1" fontAlgn="auto" latinLnBrk="0" hangingPunct="1">
              <a:lnSpc>
                <a:spcPts val="1300"/>
              </a:lnSpc>
              <a:spcBef>
                <a:spcPts val="800"/>
              </a:spcBef>
              <a:spcAft>
                <a:spcPts val="0"/>
              </a:spcAft>
              <a:buClrTx/>
              <a:buSzTx/>
              <a:buFont typeface="Arial" pitchFamily="34" charset="0"/>
              <a:buNone/>
              <a:tabLst/>
              <a:defRPr baseline="0"/>
            </a:lvl1pPr>
            <a:lvl2pPr>
              <a:buNone/>
              <a:defRPr/>
            </a:lvl2pPr>
            <a:lvl3pPr>
              <a:buNone/>
              <a:defRPr/>
            </a:lvl3pPr>
            <a:lvl4pPr>
              <a:buNone/>
              <a:defRPr/>
            </a:lvl4pPr>
            <a:lvl5pPr>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cxnSp>
        <p:nvCxnSpPr>
          <p:cNvPr id="28" name="Straight Connector 27"/>
          <p:cNvCxnSpPr/>
          <p:nvPr userDrawn="1"/>
        </p:nvCxnSpPr>
        <p:spPr bwMode="gray">
          <a:xfrm>
            <a:off x="2329643" y="1285874"/>
            <a:ext cx="0" cy="372160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34" name="Text Placeholder 15"/>
          <p:cNvSpPr>
            <a:spLocks noGrp="1"/>
          </p:cNvSpPr>
          <p:nvPr>
            <p:ph type="body" sz="quarter" idx="44" hasCustomPrompt="1"/>
          </p:nvPr>
        </p:nvSpPr>
        <p:spPr bwMode="gray">
          <a:xfrm>
            <a:off x="458899" y="5329600"/>
            <a:ext cx="1828800" cy="3724918"/>
          </a:xfrm>
          <a:prstGeom prst="rect">
            <a:avLst/>
          </a:prstGeom>
        </p:spPr>
        <p:txBody>
          <a:bodyPr lIns="0" tIns="0" rIns="0" bIns="0">
            <a:noAutofit/>
          </a:bodyPr>
          <a:lstStyle>
            <a:lvl1pPr marL="0" marR="0" indent="0" algn="l" defTabSz="1018879" rtl="0" eaLnBrk="1" fontAlgn="auto" latinLnBrk="0" hangingPunct="1">
              <a:lnSpc>
                <a:spcPts val="1300"/>
              </a:lnSpc>
              <a:spcBef>
                <a:spcPts val="800"/>
              </a:spcBef>
              <a:spcAft>
                <a:spcPts val="0"/>
              </a:spcAft>
              <a:buClrTx/>
              <a:buSzTx/>
              <a:buFont typeface="Arial" pitchFamily="34" charset="0"/>
              <a:buNone/>
              <a:tabLst/>
              <a:defRPr baseline="0"/>
            </a:lvl1pPr>
            <a:lvl2pPr>
              <a:buNone/>
              <a:defRPr/>
            </a:lvl2pPr>
            <a:lvl3pPr>
              <a:buNone/>
              <a:defRPr/>
            </a:lvl3pPr>
            <a:lvl4pPr>
              <a:buNone/>
              <a:defRPr/>
            </a:lvl4pPr>
            <a:lvl5pPr>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cxnSp>
        <p:nvCxnSpPr>
          <p:cNvPr id="35" name="Straight Connector 34"/>
          <p:cNvCxnSpPr/>
          <p:nvPr userDrawn="1"/>
        </p:nvCxnSpPr>
        <p:spPr bwMode="gray">
          <a:xfrm>
            <a:off x="2329643" y="5329600"/>
            <a:ext cx="0" cy="372160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38" name="Text Placeholder 4"/>
          <p:cNvSpPr>
            <a:spLocks noGrp="1"/>
          </p:cNvSpPr>
          <p:nvPr>
            <p:ph type="body" sz="quarter" idx="45" hasCustomPrompt="1"/>
          </p:nvPr>
        </p:nvSpPr>
        <p:spPr bwMode="gray">
          <a:xfrm>
            <a:off x="2437351" y="1543049"/>
            <a:ext cx="4879437" cy="184666"/>
          </a:xfrm>
          <a:prstGeom prst="rect">
            <a:avLst/>
          </a:prstGeom>
        </p:spPr>
        <p:txBody>
          <a:bodyPr wrap="square" lIns="0" tIns="0" rIns="0" bIns="0">
            <a:spAutoFit/>
          </a:bodyPr>
          <a:lstStyle>
            <a:lvl1pPr marL="0" indent="0">
              <a:spcBef>
                <a:spcPts val="0"/>
              </a:spcBef>
              <a:buNone/>
              <a:defRPr sz="1200" i="1" baseline="0">
                <a:solidFill>
                  <a:schemeClr val="tx1"/>
                </a:solidFill>
              </a:defRPr>
            </a:lvl1pPr>
          </a:lstStyle>
          <a:p>
            <a:pPr lvl="0"/>
            <a:r>
              <a:rPr lang="en-US" dirty="0" smtClean="0"/>
              <a:t>Slide Subtitle – Arial 12pt Regular Italic, Use Title Case</a:t>
            </a:r>
            <a:endParaRPr lang="en-US" dirty="0"/>
          </a:p>
        </p:txBody>
      </p:sp>
      <p:sp>
        <p:nvSpPr>
          <p:cNvPr id="22" name="Text Placeholder 4"/>
          <p:cNvSpPr>
            <a:spLocks noGrp="1"/>
          </p:cNvSpPr>
          <p:nvPr>
            <p:ph type="body" sz="quarter" idx="23" hasCustomPrompt="1"/>
          </p:nvPr>
        </p:nvSpPr>
        <p:spPr bwMode="gray">
          <a:xfrm>
            <a:off x="458899" y="729525"/>
            <a:ext cx="6856301" cy="307777"/>
          </a:xfrm>
          <a:prstGeom prst="rect">
            <a:avLst/>
          </a:prstGeom>
        </p:spPr>
        <p:txBody>
          <a:bodyPr wrap="square" lIns="0" tIns="0" rIns="0" bIns="0" anchor="b" anchorCtr="0">
            <a:spAutoFit/>
          </a:bodyPr>
          <a:lstStyle>
            <a:lvl1pPr marL="0" indent="0">
              <a:spcBef>
                <a:spcPts val="0"/>
              </a:spcBef>
              <a:buNone/>
              <a:defRPr sz="2000" baseline="0">
                <a:solidFill>
                  <a:schemeClr val="tx1"/>
                </a:solidFill>
              </a:defRPr>
            </a:lvl1pPr>
          </a:lstStyle>
          <a:p>
            <a:pPr lvl="0"/>
            <a:r>
              <a:rPr lang="en-US" dirty="0" smtClean="0"/>
              <a:t>Slide Title – Arial 20pt Regular, Use Title Case</a:t>
            </a:r>
          </a:p>
        </p:txBody>
      </p:sp>
      <p:sp>
        <p:nvSpPr>
          <p:cNvPr id="23" name="Text Placeholder 4"/>
          <p:cNvSpPr>
            <a:spLocks noGrp="1"/>
          </p:cNvSpPr>
          <p:nvPr>
            <p:ph type="body" sz="quarter" idx="11" hasCustomPrompt="1"/>
          </p:nvPr>
        </p:nvSpPr>
        <p:spPr bwMode="gray">
          <a:xfrm>
            <a:off x="2437351" y="1285874"/>
            <a:ext cx="4879437" cy="230832"/>
          </a:xfrm>
          <a:prstGeom prst="rect">
            <a:avLst/>
          </a:prstGeom>
        </p:spPr>
        <p:txBody>
          <a:bodyPr wrap="square" lIns="0" tIns="0" rIns="0" bIns="0">
            <a:spAutoFit/>
          </a:bodyPr>
          <a:lstStyle>
            <a:lvl1pPr marL="0" indent="0">
              <a:spcBef>
                <a:spcPts val="0"/>
              </a:spcBef>
              <a:buNone/>
              <a:defRPr sz="1500" baseline="0">
                <a:solidFill>
                  <a:schemeClr val="accent3"/>
                </a:solidFill>
              </a:defRPr>
            </a:lvl1pPr>
          </a:lstStyle>
          <a:p>
            <a:pPr lvl="0"/>
            <a:r>
              <a:rPr lang="en-US" dirty="0" smtClean="0"/>
              <a:t>Slide Subtitle – Arial 15pt Regular, Use Title Case</a:t>
            </a:r>
            <a:endParaRPr lang="en-US" dirty="0"/>
          </a:p>
        </p:txBody>
      </p:sp>
      <p:sp>
        <p:nvSpPr>
          <p:cNvPr id="24" name="Text Placeholder 4"/>
          <p:cNvSpPr>
            <a:spLocks noGrp="1"/>
          </p:cNvSpPr>
          <p:nvPr>
            <p:ph type="body" sz="quarter" idx="48" hasCustomPrompt="1"/>
          </p:nvPr>
        </p:nvSpPr>
        <p:spPr bwMode="gray">
          <a:xfrm>
            <a:off x="2437351" y="5583238"/>
            <a:ext cx="4879437" cy="184666"/>
          </a:xfrm>
          <a:prstGeom prst="rect">
            <a:avLst/>
          </a:prstGeom>
        </p:spPr>
        <p:txBody>
          <a:bodyPr wrap="square" lIns="0" tIns="0" rIns="0" bIns="0">
            <a:spAutoFit/>
          </a:bodyPr>
          <a:lstStyle>
            <a:lvl1pPr marL="0" indent="0">
              <a:spcBef>
                <a:spcPts val="0"/>
              </a:spcBef>
              <a:buNone/>
              <a:defRPr sz="1200" i="1" baseline="0">
                <a:solidFill>
                  <a:schemeClr val="tx1"/>
                </a:solidFill>
              </a:defRPr>
            </a:lvl1pPr>
          </a:lstStyle>
          <a:p>
            <a:pPr lvl="0"/>
            <a:r>
              <a:rPr lang="en-US" dirty="0" smtClean="0"/>
              <a:t>Slide Subtitle – Arial 12pt Regular Italic, Use Title Case</a:t>
            </a:r>
            <a:endParaRPr lang="en-US" dirty="0"/>
          </a:p>
        </p:txBody>
      </p:sp>
      <p:sp>
        <p:nvSpPr>
          <p:cNvPr id="25" name="Text Placeholder 4"/>
          <p:cNvSpPr>
            <a:spLocks noGrp="1"/>
          </p:cNvSpPr>
          <p:nvPr>
            <p:ph type="body" sz="quarter" idx="49" hasCustomPrompt="1"/>
          </p:nvPr>
        </p:nvSpPr>
        <p:spPr bwMode="gray">
          <a:xfrm>
            <a:off x="2437351" y="5326063"/>
            <a:ext cx="4879437" cy="230832"/>
          </a:xfrm>
          <a:prstGeom prst="rect">
            <a:avLst/>
          </a:prstGeom>
        </p:spPr>
        <p:txBody>
          <a:bodyPr wrap="square" lIns="0" tIns="0" rIns="0" bIns="0">
            <a:spAutoFit/>
          </a:bodyPr>
          <a:lstStyle>
            <a:lvl1pPr marL="0" indent="0">
              <a:spcBef>
                <a:spcPts val="0"/>
              </a:spcBef>
              <a:buNone/>
              <a:defRPr sz="1500" baseline="0">
                <a:solidFill>
                  <a:schemeClr val="accent3"/>
                </a:solidFill>
              </a:defRPr>
            </a:lvl1pPr>
          </a:lstStyle>
          <a:p>
            <a:pPr lvl="0"/>
            <a:r>
              <a:rPr lang="en-US" dirty="0" smtClean="0"/>
              <a:t>Slide Subtitle – Arial 15pt Regular, Use Title Case</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sp>
        <p:nvSpPr>
          <p:cNvPr id="23" name="Text Placeholder 42"/>
          <p:cNvSpPr>
            <a:spLocks noGrp="1"/>
          </p:cNvSpPr>
          <p:nvPr>
            <p:ph type="body" sz="quarter" idx="43" hasCustomPrompt="1"/>
          </p:nvPr>
        </p:nvSpPr>
        <p:spPr bwMode="gray">
          <a:xfrm>
            <a:off x="458788" y="458112"/>
            <a:ext cx="1870855" cy="9047838"/>
          </a:xfrm>
          <a:prstGeom prst="rect">
            <a:avLst/>
          </a:prstGeom>
          <a:ln w="19050">
            <a:solidFill>
              <a:schemeClr val="accent3"/>
            </a:solidFill>
            <a:miter lim="800000"/>
          </a:ln>
        </p:spPr>
        <p:txBody>
          <a:bodyPr lIns="137160" tIns="137160" rIns="137160" bIns="0">
            <a:noAutofit/>
          </a:bodyPr>
          <a:lstStyle>
            <a:lvl1pPr marL="0" marR="0" indent="0" algn="l" defTabSz="1039999" rtl="0" eaLnBrk="1" fontAlgn="base" latinLnBrk="0" hangingPunct="1">
              <a:lnSpc>
                <a:spcPct val="100000"/>
              </a:lnSpc>
              <a:spcBef>
                <a:spcPts val="0"/>
              </a:spcBef>
              <a:spcAft>
                <a:spcPct val="0"/>
              </a:spcAft>
              <a:buClrTx/>
              <a:buSzTx/>
              <a:buFontTx/>
              <a:buNone/>
              <a:tabLst/>
              <a:defRPr sz="1100" b="1">
                <a:solidFill>
                  <a:schemeClr val="accent3"/>
                </a:solidFill>
              </a:defRPr>
            </a:lvl1pPr>
            <a:lvl2pPr marL="0" indent="1588">
              <a:defRPr/>
            </a:lvl2pPr>
            <a:lvl3pPr marL="0" indent="1588">
              <a:defRPr/>
            </a:lvl3pPr>
            <a:lvl4pPr marL="0" indent="1588">
              <a:defRPr/>
            </a:lvl4pPr>
            <a:lvl5pPr marL="0" indent="1588">
              <a:defRPr/>
            </a:lvl5pPr>
          </a:lstStyle>
          <a:p>
            <a:pPr lvl="0"/>
            <a:r>
              <a:rPr lang="en-US" dirty="0" smtClean="0"/>
              <a:t>Box Title – </a:t>
            </a:r>
            <a:br>
              <a:rPr lang="en-US" dirty="0" smtClean="0"/>
            </a:br>
            <a:r>
              <a:rPr lang="en-US" dirty="0" smtClean="0"/>
              <a:t>Arial 11pt Bold</a:t>
            </a:r>
            <a:endParaRPr lang="en-US" dirty="0"/>
          </a:p>
        </p:txBody>
      </p:sp>
      <p:sp>
        <p:nvSpPr>
          <p:cNvPr id="15" name="Text Placeholder 4"/>
          <p:cNvSpPr>
            <a:spLocks noGrp="1"/>
          </p:cNvSpPr>
          <p:nvPr>
            <p:ph type="body" sz="quarter" idx="21" hasCustomPrompt="1"/>
          </p:nvPr>
        </p:nvSpPr>
        <p:spPr bwMode="gray">
          <a:xfrm>
            <a:off x="2437351" y="458112"/>
            <a:ext cx="2910268" cy="138499"/>
          </a:xfrm>
          <a:prstGeom prst="rect">
            <a:avLst/>
          </a:prstGeom>
        </p:spPr>
        <p:txBody>
          <a:bodyPr lIns="0" tIns="0" rIns="0" bIns="0">
            <a:spAutoFit/>
          </a:bodyPr>
          <a:lstStyle>
            <a:lvl1pPr marL="0" indent="0">
              <a:spcBef>
                <a:spcPts val="0"/>
              </a:spcBef>
              <a:buNone/>
              <a:defRPr sz="900" baseline="0">
                <a:solidFill>
                  <a:schemeClr val="tx1"/>
                </a:solidFill>
              </a:defRPr>
            </a:lvl1pPr>
          </a:lstStyle>
          <a:p>
            <a:pPr lvl="0"/>
            <a:r>
              <a:rPr lang="en-US" dirty="0" smtClean="0"/>
              <a:t>Top Kicker – Arial 9pt Regular, Use Title Case</a:t>
            </a:r>
            <a:endParaRPr lang="en-US" dirty="0"/>
          </a:p>
        </p:txBody>
      </p:sp>
      <p:sp>
        <p:nvSpPr>
          <p:cNvPr id="18" name="Text Placeholder 4"/>
          <p:cNvSpPr>
            <a:spLocks noGrp="1"/>
          </p:cNvSpPr>
          <p:nvPr>
            <p:ph type="body" sz="quarter" idx="22" hasCustomPrompt="1"/>
          </p:nvPr>
        </p:nvSpPr>
        <p:spPr bwMode="gray">
          <a:xfrm>
            <a:off x="2437351" y="1130579"/>
            <a:ext cx="4884134" cy="230832"/>
          </a:xfrm>
          <a:prstGeom prst="rect">
            <a:avLst/>
          </a:prstGeom>
        </p:spPr>
        <p:txBody>
          <a:bodyPr wrap="square" lIns="0" tIns="0" rIns="0" bIns="0">
            <a:spAutoFit/>
          </a:bodyPr>
          <a:lstStyle>
            <a:lvl1pPr marL="0" indent="0">
              <a:spcBef>
                <a:spcPts val="0"/>
              </a:spcBef>
              <a:buNone/>
              <a:defRPr sz="1500" baseline="0">
                <a:solidFill>
                  <a:schemeClr val="accent3"/>
                </a:solidFill>
              </a:defRPr>
            </a:lvl1pPr>
          </a:lstStyle>
          <a:p>
            <a:pPr lvl="0"/>
            <a:r>
              <a:rPr lang="en-US" dirty="0" smtClean="0"/>
              <a:t>Slide Subtitle – Arial 15pt Regular, Use Title Case</a:t>
            </a:r>
            <a:endParaRPr lang="en-US" dirty="0"/>
          </a:p>
        </p:txBody>
      </p:sp>
      <p:cxnSp>
        <p:nvCxnSpPr>
          <p:cNvPr id="19" name="Straight Connector 18"/>
          <p:cNvCxnSpPr/>
          <p:nvPr userDrawn="1"/>
        </p:nvCxnSpPr>
        <p:spPr bwMode="gray">
          <a:xfrm>
            <a:off x="2432654" y="1066294"/>
            <a:ext cx="4884134"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20" name="Text Placeholder 4"/>
          <p:cNvSpPr>
            <a:spLocks noGrp="1"/>
          </p:cNvSpPr>
          <p:nvPr>
            <p:ph type="body" sz="quarter" idx="23" hasCustomPrompt="1"/>
          </p:nvPr>
        </p:nvSpPr>
        <p:spPr bwMode="gray">
          <a:xfrm>
            <a:off x="2437351" y="729525"/>
            <a:ext cx="4884134" cy="307777"/>
          </a:xfrm>
          <a:prstGeom prst="rect">
            <a:avLst/>
          </a:prstGeom>
        </p:spPr>
        <p:txBody>
          <a:bodyPr wrap="square" lIns="0" tIns="0" rIns="0" bIns="0" anchor="b" anchorCtr="0">
            <a:spAutoFit/>
          </a:bodyPr>
          <a:lstStyle>
            <a:lvl1pPr marL="0" indent="0">
              <a:spcBef>
                <a:spcPts val="0"/>
              </a:spcBef>
              <a:buNone/>
              <a:defRPr sz="2000" baseline="0">
                <a:solidFill>
                  <a:schemeClr val="tx1"/>
                </a:solidFill>
              </a:defRPr>
            </a:lvl1pPr>
          </a:lstStyle>
          <a:p>
            <a:pPr lvl="0"/>
            <a:r>
              <a:rPr lang="en-US" dirty="0" smtClean="0"/>
              <a:t>Slide Title – Arial 20pt Regular</a:t>
            </a:r>
          </a:p>
        </p:txBody>
      </p:sp>
      <p:sp>
        <p:nvSpPr>
          <p:cNvPr id="21" name="Text Placeholder 21"/>
          <p:cNvSpPr>
            <a:spLocks noGrp="1"/>
          </p:cNvSpPr>
          <p:nvPr>
            <p:ph type="body" sz="quarter" idx="17" hasCustomPrompt="1"/>
          </p:nvPr>
        </p:nvSpPr>
        <p:spPr bwMode="gray">
          <a:xfrm>
            <a:off x="5368992" y="9349681"/>
            <a:ext cx="1945415" cy="153888"/>
          </a:xfrm>
          <a:prstGeom prst="rect">
            <a:avLst/>
          </a:prstGeom>
        </p:spPr>
        <p:txBody>
          <a:bodyPr wrap="square" lIns="0" tIns="0" rIns="0" bIns="0" anchor="b">
            <a:spAutoFit/>
          </a:bodyPr>
          <a:lstStyle>
            <a:lvl1pPr marL="0" indent="0" algn="l">
              <a:spcBef>
                <a:spcPts val="0"/>
              </a:spcBef>
              <a:buNone/>
              <a:defRPr sz="500" baseline="0">
                <a:solidFill>
                  <a:schemeClr val="tx1"/>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smtClean="0"/>
              <a:t>Source: Click to add source. Use a single space after “Source:” and a period at the end of the source. Stretch the box to the left as needed.</a:t>
            </a:r>
            <a:endParaRPr lang="en-US" dirty="0"/>
          </a:p>
        </p:txBody>
      </p:sp>
      <p:sp>
        <p:nvSpPr>
          <p:cNvPr id="24" name="Text Placeholder 40"/>
          <p:cNvSpPr>
            <a:spLocks noGrp="1"/>
          </p:cNvSpPr>
          <p:nvPr>
            <p:ph type="body" sz="quarter" idx="44" hasCustomPrompt="1"/>
          </p:nvPr>
        </p:nvSpPr>
        <p:spPr bwMode="gray">
          <a:xfrm>
            <a:off x="458788" y="1075819"/>
            <a:ext cx="1870855" cy="8430131"/>
          </a:xfrm>
          <a:prstGeom prst="rect">
            <a:avLst/>
          </a:prstGeom>
        </p:spPr>
        <p:txBody>
          <a:bodyPr lIns="137160" tIns="0" rIns="137160" bIns="0">
            <a:noAutofit/>
          </a:bodyPr>
          <a:lstStyle>
            <a:lvl1pPr marL="0" marR="0" indent="0" algn="l" defTabSz="1018879" rtl="0" eaLnBrk="1" fontAlgn="auto" latinLnBrk="0" hangingPunct="1">
              <a:lnSpc>
                <a:spcPts val="1300"/>
              </a:lnSpc>
              <a:spcBef>
                <a:spcPts val="800"/>
              </a:spcBef>
              <a:spcAft>
                <a:spcPts val="0"/>
              </a:spcAft>
              <a:buClrTx/>
              <a:buSzTx/>
              <a:buFont typeface="Arial" pitchFamily="34" charset="0"/>
              <a:buNone/>
              <a:tabLst/>
              <a:defRPr sz="1000"/>
            </a:lvl1pPr>
            <a:lvl2pPr marL="0" indent="1588" algn="l">
              <a:lnSpc>
                <a:spcPts val="1400"/>
              </a:lnSpc>
              <a:spcBef>
                <a:spcPts val="300"/>
              </a:spcBef>
              <a:buNone/>
              <a:defRPr sz="1000"/>
            </a:lvl2pPr>
            <a:lvl3pPr marL="0" indent="1588" algn="l">
              <a:lnSpc>
                <a:spcPts val="1400"/>
              </a:lnSpc>
              <a:spcBef>
                <a:spcPts val="300"/>
              </a:spcBef>
              <a:buNone/>
              <a:defRPr sz="1000"/>
            </a:lvl3pPr>
            <a:lvl4pPr marL="0" indent="1588" algn="l">
              <a:lnSpc>
                <a:spcPts val="1400"/>
              </a:lnSpc>
              <a:spcBef>
                <a:spcPts val="300"/>
              </a:spcBef>
              <a:buNone/>
              <a:defRPr sz="1000"/>
            </a:lvl4pPr>
            <a:lvl5pPr marL="0" indent="1588" algn="l">
              <a:lnSpc>
                <a:spcPts val="1400"/>
              </a:lnSpc>
              <a:spcBef>
                <a:spcPts val="300"/>
              </a:spcBef>
              <a:buNone/>
              <a:defRPr sz="1000"/>
            </a:lvl5pPr>
          </a:lstStyle>
          <a:p>
            <a:pPr lvl="0"/>
            <a:r>
              <a:rPr lang="en-US" dirty="0" smtClean="0"/>
              <a:t>Body Text – </a:t>
            </a:r>
            <a:br>
              <a:rPr lang="en-US" dirty="0" smtClean="0"/>
            </a:br>
            <a:r>
              <a:rPr lang="en-US" dirty="0" smtClean="0"/>
              <a:t>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a:t>
            </a:r>
          </a:p>
        </p:txBody>
      </p:sp>
      <p:sp>
        <p:nvSpPr>
          <p:cNvPr id="11" name="Text Placeholder 23"/>
          <p:cNvSpPr>
            <a:spLocks noGrp="1"/>
          </p:cNvSpPr>
          <p:nvPr>
            <p:ph type="body" sz="quarter" idx="20" hasCustomPrompt="1"/>
          </p:nvPr>
        </p:nvSpPr>
        <p:spPr bwMode="gray">
          <a:xfrm>
            <a:off x="2437351" y="9275118"/>
            <a:ext cx="1670113" cy="230832"/>
          </a:xfrm>
          <a:prstGeom prst="rect">
            <a:avLst/>
          </a:prstGeom>
        </p:spPr>
        <p:txBody>
          <a:bodyPr wrap="square" lIns="0" tIns="0" rIns="0" bIns="0" anchor="b">
            <a:spAutoFit/>
          </a:bodyPr>
          <a:lstStyle>
            <a:lvl1pPr marL="91440" indent="-91440" algn="l" defTabSz="91440">
              <a:spcBef>
                <a:spcPts val="0"/>
              </a:spcBef>
              <a:buFont typeface="+mj-lt"/>
              <a:buAutoNum type="arabicParenR"/>
              <a:defRPr sz="500" baseline="0">
                <a:solidFill>
                  <a:schemeClr val="tx1"/>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smtClean="0"/>
              <a:t>Click to add footnote. Numbers appear automatically (no additional space or tab needed). Use a period at the end of each footnote. Stretch the box to the right as needed.</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haded Text: Standard">
    <p:spTree>
      <p:nvGrpSpPr>
        <p:cNvPr id="1" name=""/>
        <p:cNvGrpSpPr/>
        <p:nvPr/>
      </p:nvGrpSpPr>
      <p:grpSpPr>
        <a:xfrm>
          <a:off x="0" y="0"/>
          <a:ext cx="0" cy="0"/>
          <a:chOff x="0" y="0"/>
          <a:chExt cx="0" cy="0"/>
        </a:xfrm>
      </p:grpSpPr>
      <p:sp>
        <p:nvSpPr>
          <p:cNvPr id="10" name="Rectangle 9"/>
          <p:cNvSpPr/>
          <p:nvPr userDrawn="1"/>
        </p:nvSpPr>
        <p:spPr bwMode="gray">
          <a:xfrm>
            <a:off x="458788" y="458788"/>
            <a:ext cx="1870855" cy="9047162"/>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1" name="Text Placeholder 42"/>
          <p:cNvSpPr>
            <a:spLocks noGrp="1"/>
          </p:cNvSpPr>
          <p:nvPr>
            <p:ph type="body" sz="quarter" idx="42" hasCustomPrompt="1"/>
          </p:nvPr>
        </p:nvSpPr>
        <p:spPr bwMode="gray">
          <a:xfrm>
            <a:off x="458788" y="458788"/>
            <a:ext cx="1870855" cy="477054"/>
          </a:xfrm>
          <a:prstGeom prst="rect">
            <a:avLst/>
          </a:prstGeom>
          <a:ln w="19050">
            <a:noFill/>
            <a:miter lim="800000"/>
          </a:ln>
        </p:spPr>
        <p:txBody>
          <a:bodyPr wrap="square" lIns="137160" tIns="137160" rIns="137160" bIns="0">
            <a:spAutoFit/>
          </a:bodyPr>
          <a:lstStyle>
            <a:lvl1pPr marL="0" marR="0" indent="0" algn="l" defTabSz="1039999" rtl="0" eaLnBrk="1" fontAlgn="base" latinLnBrk="0" hangingPunct="1">
              <a:lnSpc>
                <a:spcPct val="100000"/>
              </a:lnSpc>
              <a:spcBef>
                <a:spcPts val="0"/>
              </a:spcBef>
              <a:spcAft>
                <a:spcPct val="0"/>
              </a:spcAft>
              <a:buClrTx/>
              <a:buSzTx/>
              <a:buFontTx/>
              <a:buNone/>
              <a:tabLst/>
              <a:defRPr sz="1100" b="1">
                <a:solidFill>
                  <a:schemeClr val="tx1"/>
                </a:solidFill>
              </a:defRPr>
            </a:lvl1pPr>
            <a:lvl2pPr marL="0" indent="1588">
              <a:defRPr/>
            </a:lvl2pPr>
            <a:lvl3pPr marL="0" indent="1588">
              <a:defRPr/>
            </a:lvl3pPr>
            <a:lvl4pPr marL="0" indent="1588">
              <a:defRPr/>
            </a:lvl4pPr>
            <a:lvl5pPr marL="0" indent="1588">
              <a:defRPr/>
            </a:lvl5pPr>
          </a:lstStyle>
          <a:p>
            <a:pPr lvl="0"/>
            <a:r>
              <a:rPr lang="en-US" dirty="0" smtClean="0"/>
              <a:t>Box Title – </a:t>
            </a:r>
            <a:br>
              <a:rPr lang="en-US" dirty="0" smtClean="0"/>
            </a:br>
            <a:r>
              <a:rPr lang="en-US" dirty="0" smtClean="0"/>
              <a:t>Arial 11pt Bold</a:t>
            </a:r>
            <a:endParaRPr lang="en-US" dirty="0"/>
          </a:p>
        </p:txBody>
      </p:sp>
      <p:cxnSp>
        <p:nvCxnSpPr>
          <p:cNvPr id="19" name="Straight Connector 18"/>
          <p:cNvCxnSpPr/>
          <p:nvPr userDrawn="1"/>
        </p:nvCxnSpPr>
        <p:spPr bwMode="gray">
          <a:xfrm>
            <a:off x="2432654" y="1066294"/>
            <a:ext cx="4884134"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21" name="Text Placeholder 21"/>
          <p:cNvSpPr>
            <a:spLocks noGrp="1"/>
          </p:cNvSpPr>
          <p:nvPr>
            <p:ph type="body" sz="quarter" idx="17" hasCustomPrompt="1"/>
          </p:nvPr>
        </p:nvSpPr>
        <p:spPr bwMode="gray">
          <a:xfrm>
            <a:off x="5368992" y="9349681"/>
            <a:ext cx="1945415" cy="153888"/>
          </a:xfrm>
          <a:prstGeom prst="rect">
            <a:avLst/>
          </a:prstGeom>
        </p:spPr>
        <p:txBody>
          <a:bodyPr wrap="square" lIns="0" tIns="0" rIns="0" bIns="0" anchor="b">
            <a:spAutoFit/>
          </a:bodyPr>
          <a:lstStyle>
            <a:lvl1pPr marL="0" indent="0" algn="l">
              <a:spcBef>
                <a:spcPts val="0"/>
              </a:spcBef>
              <a:buNone/>
              <a:defRPr sz="500" baseline="0">
                <a:solidFill>
                  <a:schemeClr val="tx1"/>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smtClean="0"/>
              <a:t>Source: Click to add source. Use a single space after “Source:” and a period at the end of the source. Stretch the box to the left as needed.</a:t>
            </a:r>
            <a:endParaRPr lang="en-US" dirty="0"/>
          </a:p>
        </p:txBody>
      </p:sp>
      <p:sp>
        <p:nvSpPr>
          <p:cNvPr id="22" name="Text Placeholder 23"/>
          <p:cNvSpPr>
            <a:spLocks noGrp="1"/>
          </p:cNvSpPr>
          <p:nvPr>
            <p:ph type="body" sz="quarter" idx="20" hasCustomPrompt="1"/>
          </p:nvPr>
        </p:nvSpPr>
        <p:spPr bwMode="gray">
          <a:xfrm>
            <a:off x="2437351" y="9275118"/>
            <a:ext cx="1670113" cy="230832"/>
          </a:xfrm>
          <a:prstGeom prst="rect">
            <a:avLst/>
          </a:prstGeom>
        </p:spPr>
        <p:txBody>
          <a:bodyPr wrap="square" lIns="0" tIns="0" rIns="0" bIns="0" anchor="b">
            <a:spAutoFit/>
          </a:bodyPr>
          <a:lstStyle>
            <a:lvl1pPr marL="91440" indent="-91440" algn="l" defTabSz="91440">
              <a:spcBef>
                <a:spcPts val="0"/>
              </a:spcBef>
              <a:buFont typeface="+mj-lt"/>
              <a:buAutoNum type="arabicParenR"/>
              <a:defRPr sz="500" baseline="0">
                <a:solidFill>
                  <a:schemeClr val="tx1"/>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smtClean="0"/>
              <a:t>Click to add footnote. Numbers appear automatically (no additional space or tab needed). Use a period at the end of each footnote. Stretch the box to the right as needed.</a:t>
            </a:r>
          </a:p>
        </p:txBody>
      </p:sp>
      <p:sp>
        <p:nvSpPr>
          <p:cNvPr id="24" name="Text Placeholder 40"/>
          <p:cNvSpPr>
            <a:spLocks noGrp="1"/>
          </p:cNvSpPr>
          <p:nvPr>
            <p:ph type="body" sz="quarter" idx="44" hasCustomPrompt="1"/>
          </p:nvPr>
        </p:nvSpPr>
        <p:spPr bwMode="gray">
          <a:xfrm>
            <a:off x="458788" y="1075819"/>
            <a:ext cx="1870855" cy="8430131"/>
          </a:xfrm>
          <a:prstGeom prst="rect">
            <a:avLst/>
          </a:prstGeom>
        </p:spPr>
        <p:txBody>
          <a:bodyPr lIns="137160" tIns="0" rIns="137160" bIns="0">
            <a:noAutofit/>
          </a:bodyPr>
          <a:lstStyle>
            <a:lvl1pPr marL="0" marR="0" indent="0" algn="l" defTabSz="1018879" rtl="0" eaLnBrk="1" fontAlgn="auto" latinLnBrk="0" hangingPunct="1">
              <a:lnSpc>
                <a:spcPts val="1300"/>
              </a:lnSpc>
              <a:spcBef>
                <a:spcPts val="800"/>
              </a:spcBef>
              <a:spcAft>
                <a:spcPts val="0"/>
              </a:spcAft>
              <a:buClrTx/>
              <a:buSzTx/>
              <a:buFont typeface="Arial" pitchFamily="34" charset="0"/>
              <a:buNone/>
              <a:tabLst/>
              <a:defRPr sz="1000"/>
            </a:lvl1pPr>
            <a:lvl2pPr marL="0" indent="1588" algn="l">
              <a:lnSpc>
                <a:spcPts val="1400"/>
              </a:lnSpc>
              <a:spcBef>
                <a:spcPts val="300"/>
              </a:spcBef>
              <a:buNone/>
              <a:defRPr sz="1000"/>
            </a:lvl2pPr>
            <a:lvl3pPr marL="0" indent="1588" algn="l">
              <a:lnSpc>
                <a:spcPts val="1400"/>
              </a:lnSpc>
              <a:spcBef>
                <a:spcPts val="300"/>
              </a:spcBef>
              <a:buNone/>
              <a:defRPr sz="1000"/>
            </a:lvl3pPr>
            <a:lvl4pPr marL="0" indent="1588" algn="l">
              <a:lnSpc>
                <a:spcPts val="1400"/>
              </a:lnSpc>
              <a:spcBef>
                <a:spcPts val="300"/>
              </a:spcBef>
              <a:buNone/>
              <a:defRPr sz="1000"/>
            </a:lvl4pPr>
            <a:lvl5pPr marL="0" indent="1588" algn="l">
              <a:lnSpc>
                <a:spcPts val="1400"/>
              </a:lnSpc>
              <a:spcBef>
                <a:spcPts val="300"/>
              </a:spcBef>
              <a:buNone/>
              <a:defRPr sz="1000"/>
            </a:lvl5pPr>
          </a:lstStyle>
          <a:p>
            <a:pPr lvl="0"/>
            <a:r>
              <a:rPr lang="en-US" dirty="0" smtClean="0"/>
              <a:t>Body Text – </a:t>
            </a:r>
            <a:br>
              <a:rPr lang="en-US" dirty="0" smtClean="0"/>
            </a:br>
            <a:r>
              <a:rPr lang="en-US" dirty="0" smtClean="0"/>
              <a:t>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a:t>
            </a:r>
          </a:p>
        </p:txBody>
      </p:sp>
      <p:sp>
        <p:nvSpPr>
          <p:cNvPr id="12" name="Text Placeholder 4"/>
          <p:cNvSpPr>
            <a:spLocks noGrp="1"/>
          </p:cNvSpPr>
          <p:nvPr>
            <p:ph type="body" sz="quarter" idx="21" hasCustomPrompt="1"/>
          </p:nvPr>
        </p:nvSpPr>
        <p:spPr bwMode="gray">
          <a:xfrm>
            <a:off x="2437351" y="458112"/>
            <a:ext cx="2910268" cy="138499"/>
          </a:xfrm>
          <a:prstGeom prst="rect">
            <a:avLst/>
          </a:prstGeom>
        </p:spPr>
        <p:txBody>
          <a:bodyPr lIns="0" tIns="0" rIns="0" bIns="0">
            <a:spAutoFit/>
          </a:bodyPr>
          <a:lstStyle>
            <a:lvl1pPr marL="0" indent="0">
              <a:spcBef>
                <a:spcPts val="0"/>
              </a:spcBef>
              <a:buNone/>
              <a:defRPr sz="900" baseline="0">
                <a:solidFill>
                  <a:schemeClr val="tx1"/>
                </a:solidFill>
              </a:defRPr>
            </a:lvl1pPr>
          </a:lstStyle>
          <a:p>
            <a:pPr lvl="0"/>
            <a:r>
              <a:rPr lang="en-US" dirty="0" smtClean="0"/>
              <a:t>Top Kicker – Arial 9pt Regular, Use Title Case</a:t>
            </a:r>
            <a:endParaRPr lang="en-US" dirty="0"/>
          </a:p>
        </p:txBody>
      </p:sp>
      <p:sp>
        <p:nvSpPr>
          <p:cNvPr id="13" name="Text Placeholder 4"/>
          <p:cNvSpPr>
            <a:spLocks noGrp="1"/>
          </p:cNvSpPr>
          <p:nvPr>
            <p:ph type="body" sz="quarter" idx="22" hasCustomPrompt="1"/>
          </p:nvPr>
        </p:nvSpPr>
        <p:spPr bwMode="gray">
          <a:xfrm>
            <a:off x="2437351" y="1130579"/>
            <a:ext cx="4884134" cy="230832"/>
          </a:xfrm>
          <a:prstGeom prst="rect">
            <a:avLst/>
          </a:prstGeom>
        </p:spPr>
        <p:txBody>
          <a:bodyPr wrap="square" lIns="0" tIns="0" rIns="0" bIns="0">
            <a:spAutoFit/>
          </a:bodyPr>
          <a:lstStyle>
            <a:lvl1pPr marL="0" indent="0">
              <a:spcBef>
                <a:spcPts val="0"/>
              </a:spcBef>
              <a:buNone/>
              <a:defRPr sz="1500" baseline="0">
                <a:solidFill>
                  <a:schemeClr val="accent3"/>
                </a:solidFill>
              </a:defRPr>
            </a:lvl1pPr>
          </a:lstStyle>
          <a:p>
            <a:pPr lvl="0"/>
            <a:r>
              <a:rPr lang="en-US" dirty="0" smtClean="0"/>
              <a:t>Slide Subtitle – Arial 15pt Regular, Use Title Case</a:t>
            </a:r>
            <a:endParaRPr lang="en-US" dirty="0"/>
          </a:p>
        </p:txBody>
      </p:sp>
      <p:sp>
        <p:nvSpPr>
          <p:cNvPr id="14" name="Text Placeholder 4"/>
          <p:cNvSpPr>
            <a:spLocks noGrp="1"/>
          </p:cNvSpPr>
          <p:nvPr>
            <p:ph type="body" sz="quarter" idx="23" hasCustomPrompt="1"/>
          </p:nvPr>
        </p:nvSpPr>
        <p:spPr bwMode="gray">
          <a:xfrm>
            <a:off x="2437351" y="729525"/>
            <a:ext cx="4884134" cy="307777"/>
          </a:xfrm>
          <a:prstGeom prst="rect">
            <a:avLst/>
          </a:prstGeom>
        </p:spPr>
        <p:txBody>
          <a:bodyPr wrap="square" lIns="0" tIns="0" rIns="0" bIns="0" anchor="b" anchorCtr="0">
            <a:spAutoFit/>
          </a:bodyPr>
          <a:lstStyle>
            <a:lvl1pPr marL="0" indent="0">
              <a:spcBef>
                <a:spcPts val="0"/>
              </a:spcBef>
              <a:buNone/>
              <a:defRPr sz="2000" baseline="0">
                <a:solidFill>
                  <a:schemeClr val="tx1"/>
                </a:solidFill>
              </a:defRPr>
            </a:lvl1pPr>
          </a:lstStyle>
          <a:p>
            <a:pPr lvl="0"/>
            <a:r>
              <a:rPr lang="en-US" dirty="0" smtClean="0"/>
              <a:t>Slide Title – Arial 20pt Regular</a:t>
            </a:r>
          </a:p>
        </p:txBody>
      </p:sp>
    </p:spTree>
    <p:extLst>
      <p:ext uri="{BB962C8B-B14F-4D97-AF65-F5344CB8AC3E}">
        <p14:creationId xmlns:p14="http://schemas.microsoft.com/office/powerpoint/2010/main" val="14637747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ag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ack Cover: DC">
    <p:spTree>
      <p:nvGrpSpPr>
        <p:cNvPr id="1" name=""/>
        <p:cNvGrpSpPr/>
        <p:nvPr/>
      </p:nvGrpSpPr>
      <p:grpSpPr>
        <a:xfrm>
          <a:off x="0" y="0"/>
          <a:ext cx="0" cy="0"/>
          <a:chOff x="0" y="0"/>
          <a:chExt cx="0" cy="0"/>
        </a:xfrm>
      </p:grpSpPr>
      <p:grpSp>
        <p:nvGrpSpPr>
          <p:cNvPr id="8" name="Group 7"/>
          <p:cNvGrpSpPr/>
          <p:nvPr userDrawn="1"/>
        </p:nvGrpSpPr>
        <p:grpSpPr bwMode="gray">
          <a:xfrm>
            <a:off x="1285374" y="8775674"/>
            <a:ext cx="5201652" cy="787948"/>
            <a:chOff x="2432951" y="6550282"/>
            <a:chExt cx="5201652" cy="787948"/>
          </a:xfrm>
        </p:grpSpPr>
        <p:sp>
          <p:nvSpPr>
            <p:cNvPr id="10" name="TextBox 9"/>
            <p:cNvSpPr txBox="1"/>
            <p:nvPr userDrawn="1"/>
          </p:nvSpPr>
          <p:spPr bwMode="gray">
            <a:xfrm>
              <a:off x="4055109" y="6752231"/>
              <a:ext cx="2540450" cy="384050"/>
            </a:xfrm>
            <a:prstGeom prst="rect">
              <a:avLst/>
            </a:prstGeom>
            <a:noFill/>
          </p:spPr>
          <p:txBody>
            <a:bodyPr wrap="square" lIns="45720" rIns="45720" rtlCol="0" anchor="ctr">
              <a:noAutofit/>
            </a:bodyPr>
            <a:lstStyle/>
            <a:p>
              <a:pPr algn="ctr">
                <a:spcBef>
                  <a:spcPts val="100"/>
                </a:spcBef>
              </a:pPr>
              <a:r>
                <a:rPr lang="en-US" sz="930" dirty="0" smtClean="0">
                  <a:solidFill>
                    <a:schemeClr val="accent4"/>
                  </a:solidFill>
                </a:rPr>
                <a:t>2445 M Street NW </a:t>
              </a:r>
              <a:r>
                <a:rPr lang="en-US" sz="930" b="1" dirty="0" smtClean="0">
                  <a:solidFill>
                    <a:schemeClr val="accent1"/>
                  </a:solidFill>
                </a:rPr>
                <a:t>I</a:t>
              </a:r>
              <a:r>
                <a:rPr lang="en-US" sz="930" dirty="0" smtClean="0">
                  <a:solidFill>
                    <a:schemeClr val="accent4"/>
                  </a:solidFill>
                </a:rPr>
                <a:t> Washington DC 20037</a:t>
              </a:r>
            </a:p>
            <a:p>
              <a:pPr algn="ctr">
                <a:spcBef>
                  <a:spcPts val="100"/>
                </a:spcBef>
              </a:pPr>
              <a:r>
                <a:rPr lang="en-US" sz="930" dirty="0" smtClean="0">
                  <a:solidFill>
                    <a:schemeClr val="accent4"/>
                  </a:solidFill>
                </a:rPr>
                <a:t>P 202.266.5600 </a:t>
              </a:r>
              <a:r>
                <a:rPr lang="en-US" sz="930" b="1" dirty="0" smtClean="0">
                  <a:solidFill>
                    <a:schemeClr val="accent1"/>
                  </a:solidFill>
                </a:rPr>
                <a:t>I</a:t>
              </a:r>
              <a:r>
                <a:rPr lang="en-US" sz="930" dirty="0" smtClean="0">
                  <a:solidFill>
                    <a:schemeClr val="accent4"/>
                  </a:solidFill>
                </a:rPr>
                <a:t> F 202.266.5700</a:t>
              </a:r>
            </a:p>
          </p:txBody>
        </p:sp>
        <p:sp>
          <p:nvSpPr>
            <p:cNvPr id="11" name="TextBox 10"/>
            <p:cNvSpPr txBox="1"/>
            <p:nvPr userDrawn="1"/>
          </p:nvSpPr>
          <p:spPr bwMode="gray">
            <a:xfrm>
              <a:off x="6614941" y="6829041"/>
              <a:ext cx="1019662" cy="230430"/>
            </a:xfrm>
            <a:prstGeom prst="rect">
              <a:avLst/>
            </a:prstGeom>
            <a:noFill/>
          </p:spPr>
          <p:txBody>
            <a:bodyPr wrap="square" lIns="45720" rIns="45720" rtlCol="0" anchor="ctr">
              <a:noAutofit/>
            </a:bodyPr>
            <a:lstStyle/>
            <a:p>
              <a:pPr algn="ctr">
                <a:spcBef>
                  <a:spcPts val="100"/>
                </a:spcBef>
              </a:pPr>
              <a:r>
                <a:rPr lang="en-US" sz="1000" b="1" dirty="0" smtClean="0">
                  <a:solidFill>
                    <a:schemeClr val="accent4"/>
                  </a:solidFill>
                </a:rPr>
                <a:t>advisory.com</a:t>
              </a:r>
              <a:endParaRPr lang="en-US" sz="1000" b="1" dirty="0">
                <a:solidFill>
                  <a:schemeClr val="accent4"/>
                </a:solidFill>
              </a:endParaRPr>
            </a:p>
          </p:txBody>
        </p:sp>
        <p:cxnSp>
          <p:nvCxnSpPr>
            <p:cNvPr id="12" name="Straight Connector 11"/>
            <p:cNvCxnSpPr/>
            <p:nvPr userDrawn="1"/>
          </p:nvCxnSpPr>
          <p:spPr bwMode="gray">
            <a:xfrm>
              <a:off x="6595560" y="6663817"/>
              <a:ext cx="0" cy="560879"/>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2432951" y="6550282"/>
              <a:ext cx="1622158" cy="787948"/>
            </a:xfrm>
            <a:prstGeom prst="rect">
              <a:avLst/>
            </a:prstGeom>
          </p:spPr>
        </p:pic>
        <p:cxnSp>
          <p:nvCxnSpPr>
            <p:cNvPr id="14" name="Straight Connector 13"/>
            <p:cNvCxnSpPr/>
            <p:nvPr userDrawn="1"/>
          </p:nvCxnSpPr>
          <p:spPr bwMode="gray">
            <a:xfrm>
              <a:off x="4055109" y="6663817"/>
              <a:ext cx="0" cy="560879"/>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ack Cover: DC &amp; London">
    <p:spTree>
      <p:nvGrpSpPr>
        <p:cNvPr id="1" name=""/>
        <p:cNvGrpSpPr/>
        <p:nvPr/>
      </p:nvGrpSpPr>
      <p:grpSpPr>
        <a:xfrm>
          <a:off x="0" y="0"/>
          <a:ext cx="0" cy="0"/>
          <a:chOff x="0" y="0"/>
          <a:chExt cx="0" cy="0"/>
        </a:xfrm>
      </p:grpSpPr>
      <p:grpSp>
        <p:nvGrpSpPr>
          <p:cNvPr id="22" name="Group 21"/>
          <p:cNvGrpSpPr/>
          <p:nvPr userDrawn="1"/>
        </p:nvGrpSpPr>
        <p:grpSpPr bwMode="gray">
          <a:xfrm>
            <a:off x="642749" y="8775674"/>
            <a:ext cx="6486902" cy="787948"/>
            <a:chOff x="1792558" y="6520786"/>
            <a:chExt cx="6486902" cy="787948"/>
          </a:xfrm>
        </p:grpSpPr>
        <p:sp>
          <p:nvSpPr>
            <p:cNvPr id="23" name="TextBox 22"/>
            <p:cNvSpPr txBox="1"/>
            <p:nvPr userDrawn="1"/>
          </p:nvSpPr>
          <p:spPr bwMode="gray">
            <a:xfrm>
              <a:off x="3424238" y="6722735"/>
              <a:ext cx="1783422" cy="384050"/>
            </a:xfrm>
            <a:prstGeom prst="rect">
              <a:avLst/>
            </a:prstGeom>
            <a:noFill/>
          </p:spPr>
          <p:txBody>
            <a:bodyPr wrap="square" lIns="45720" rIns="45720" rtlCol="0" anchor="ctr">
              <a:noAutofit/>
            </a:bodyPr>
            <a:lstStyle/>
            <a:p>
              <a:pPr algn="ctr">
                <a:spcBef>
                  <a:spcPts val="100"/>
                </a:spcBef>
              </a:pPr>
              <a:r>
                <a:rPr lang="en-US" sz="930" dirty="0" smtClean="0">
                  <a:solidFill>
                    <a:schemeClr val="accent4"/>
                  </a:solidFill>
                </a:rPr>
                <a:t>2445 M Street NW</a:t>
              </a:r>
            </a:p>
            <a:p>
              <a:pPr algn="ctr">
                <a:spcBef>
                  <a:spcPts val="100"/>
                </a:spcBef>
              </a:pPr>
              <a:r>
                <a:rPr lang="en-US" sz="930" dirty="0" smtClean="0">
                  <a:solidFill>
                    <a:schemeClr val="accent4"/>
                  </a:solidFill>
                </a:rPr>
                <a:t> Washington DC 20037, USA</a:t>
              </a:r>
            </a:p>
            <a:p>
              <a:pPr algn="ctr">
                <a:spcBef>
                  <a:spcPts val="100"/>
                </a:spcBef>
              </a:pPr>
              <a:r>
                <a:rPr lang="en-US" sz="930" dirty="0" smtClean="0">
                  <a:solidFill>
                    <a:schemeClr val="accent4"/>
                  </a:solidFill>
                </a:rPr>
                <a:t>P +1 202.266.5600</a:t>
              </a:r>
            </a:p>
            <a:p>
              <a:pPr algn="ctr">
                <a:spcBef>
                  <a:spcPts val="100"/>
                </a:spcBef>
              </a:pPr>
              <a:r>
                <a:rPr lang="en-US" sz="930" dirty="0" smtClean="0">
                  <a:solidFill>
                    <a:schemeClr val="accent4"/>
                  </a:solidFill>
                </a:rPr>
                <a:t>F +1 202.266.5700</a:t>
              </a:r>
            </a:p>
          </p:txBody>
        </p:sp>
        <p:sp>
          <p:nvSpPr>
            <p:cNvPr id="25" name="TextBox 24"/>
            <p:cNvSpPr txBox="1"/>
            <p:nvPr userDrawn="1"/>
          </p:nvSpPr>
          <p:spPr bwMode="gray">
            <a:xfrm>
              <a:off x="5207661" y="6722735"/>
              <a:ext cx="2039554" cy="384050"/>
            </a:xfrm>
            <a:prstGeom prst="rect">
              <a:avLst/>
            </a:prstGeom>
            <a:noFill/>
          </p:spPr>
          <p:txBody>
            <a:bodyPr wrap="square" lIns="45720" rIns="45720" rtlCol="0" anchor="ctr">
              <a:noAutofit/>
            </a:bodyPr>
            <a:lstStyle/>
            <a:p>
              <a:pPr algn="ctr" defTabSz="914400">
                <a:spcBef>
                  <a:spcPts val="100"/>
                </a:spcBef>
                <a:tabLst/>
              </a:pPr>
              <a:r>
                <a:rPr lang="en-US" sz="930" dirty="0" smtClean="0">
                  <a:solidFill>
                    <a:schemeClr val="accent4"/>
                  </a:solidFill>
                </a:rPr>
                <a:t>19 Eastbourne Terrace</a:t>
              </a:r>
            </a:p>
            <a:p>
              <a:pPr algn="ctr" defTabSz="914400">
                <a:spcBef>
                  <a:spcPts val="100"/>
                </a:spcBef>
                <a:tabLst/>
              </a:pPr>
              <a:r>
                <a:rPr lang="en-US" sz="930" dirty="0" smtClean="0">
                  <a:solidFill>
                    <a:schemeClr val="accent4"/>
                  </a:solidFill>
                </a:rPr>
                <a:t>Paddington, London W2 6LG,</a:t>
              </a:r>
              <a:r>
                <a:rPr lang="en-US" sz="930" baseline="0" dirty="0" smtClean="0">
                  <a:solidFill>
                    <a:schemeClr val="accent4"/>
                  </a:solidFill>
                </a:rPr>
                <a:t> </a:t>
              </a:r>
              <a:r>
                <a:rPr lang="en-US" sz="930" dirty="0" smtClean="0">
                  <a:solidFill>
                    <a:schemeClr val="accent4"/>
                  </a:solidFill>
                </a:rPr>
                <a:t>UK</a:t>
              </a:r>
            </a:p>
            <a:p>
              <a:pPr algn="ctr" defTabSz="914400">
                <a:spcBef>
                  <a:spcPts val="100"/>
                </a:spcBef>
                <a:tabLst/>
              </a:pPr>
              <a:r>
                <a:rPr lang="en-US" sz="930" dirty="0" smtClean="0">
                  <a:solidFill>
                    <a:schemeClr val="accent4"/>
                  </a:solidFill>
                </a:rPr>
                <a:t>P +44 (0) 203.626.0230</a:t>
              </a:r>
            </a:p>
            <a:p>
              <a:pPr algn="ctr" defTabSz="914400">
                <a:spcBef>
                  <a:spcPts val="100"/>
                </a:spcBef>
                <a:tabLst/>
              </a:pPr>
              <a:r>
                <a:rPr lang="en-US" sz="930" dirty="0" smtClean="0">
                  <a:solidFill>
                    <a:schemeClr val="accent4"/>
                  </a:solidFill>
                </a:rPr>
                <a:t>F +44 (0) 203.626.0101</a:t>
              </a:r>
            </a:p>
          </p:txBody>
        </p:sp>
        <p:sp>
          <p:nvSpPr>
            <p:cNvPr id="26" name="TextBox 25"/>
            <p:cNvSpPr txBox="1"/>
            <p:nvPr userDrawn="1"/>
          </p:nvSpPr>
          <p:spPr bwMode="gray">
            <a:xfrm>
              <a:off x="7259798" y="6799545"/>
              <a:ext cx="1019662" cy="230430"/>
            </a:xfrm>
            <a:prstGeom prst="rect">
              <a:avLst/>
            </a:prstGeom>
            <a:noFill/>
          </p:spPr>
          <p:txBody>
            <a:bodyPr wrap="square" lIns="45720" rIns="45720" rtlCol="0" anchor="ctr">
              <a:noAutofit/>
            </a:bodyPr>
            <a:lstStyle/>
            <a:p>
              <a:pPr algn="ctr">
                <a:spcBef>
                  <a:spcPts val="100"/>
                </a:spcBef>
              </a:pPr>
              <a:r>
                <a:rPr lang="en-US" sz="1000" b="1" dirty="0" smtClean="0">
                  <a:solidFill>
                    <a:schemeClr val="accent4"/>
                  </a:solidFill>
                </a:rPr>
                <a:t>advisory.com</a:t>
              </a:r>
              <a:endParaRPr lang="en-US" sz="1000" b="1" dirty="0">
                <a:solidFill>
                  <a:schemeClr val="accent4"/>
                </a:solidFill>
              </a:endParaRPr>
            </a:p>
          </p:txBody>
        </p:sp>
        <p:cxnSp>
          <p:nvCxnSpPr>
            <p:cNvPr id="27" name="Straight Connector 26"/>
            <p:cNvCxnSpPr/>
            <p:nvPr userDrawn="1"/>
          </p:nvCxnSpPr>
          <p:spPr bwMode="gray">
            <a:xfrm>
              <a:off x="7240417" y="6634321"/>
              <a:ext cx="0" cy="560879"/>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pic>
          <p:nvPicPr>
            <p:cNvPr id="28" name="Picture 2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792558" y="6520786"/>
              <a:ext cx="1622158" cy="787948"/>
            </a:xfrm>
            <a:prstGeom prst="rect">
              <a:avLst/>
            </a:prstGeom>
          </p:spPr>
        </p:pic>
        <p:cxnSp>
          <p:nvCxnSpPr>
            <p:cNvPr id="29" name="Straight Connector 28"/>
            <p:cNvCxnSpPr/>
            <p:nvPr userDrawn="1"/>
          </p:nvCxnSpPr>
          <p:spPr bwMode="gray">
            <a:xfrm>
              <a:off x="5207661" y="6634321"/>
              <a:ext cx="0" cy="560879"/>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userDrawn="1"/>
          </p:nvCxnSpPr>
          <p:spPr bwMode="gray">
            <a:xfrm>
              <a:off x="3424104" y="6634321"/>
              <a:ext cx="0" cy="560879"/>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Cover: Lock-up">
    <p:spTree>
      <p:nvGrpSpPr>
        <p:cNvPr id="1" name=""/>
        <p:cNvGrpSpPr/>
        <p:nvPr/>
      </p:nvGrpSpPr>
      <p:grpSpPr>
        <a:xfrm>
          <a:off x="0" y="0"/>
          <a:ext cx="0" cy="0"/>
          <a:chOff x="0" y="0"/>
          <a:chExt cx="0" cy="0"/>
        </a:xfrm>
      </p:grpSpPr>
      <p:sp>
        <p:nvSpPr>
          <p:cNvPr id="12" name="TextBox 11"/>
          <p:cNvSpPr txBox="1"/>
          <p:nvPr userDrawn="1"/>
        </p:nvSpPr>
        <p:spPr bwMode="gray">
          <a:xfrm>
            <a:off x="458788" y="9645779"/>
            <a:ext cx="2335381" cy="92333"/>
          </a:xfrm>
          <a:prstGeom prst="rect">
            <a:avLst/>
          </a:prstGeom>
          <a:noFill/>
        </p:spPr>
        <p:txBody>
          <a:bodyPr wrap="square" lIns="0" tIns="0" rIns="0" bIns="0" rtlCol="0">
            <a:spAutoFit/>
          </a:bodyPr>
          <a:lstStyle/>
          <a:p>
            <a:pPr>
              <a:defRPr/>
            </a:pPr>
            <a:r>
              <a:rPr lang="en-US" sz="600" dirty="0" smtClean="0">
                <a:solidFill>
                  <a:srgbClr val="617685"/>
                </a:solidFill>
              </a:rPr>
              <a:t>©2014 The Advisory Board Company • </a:t>
            </a:r>
            <a:r>
              <a:rPr lang="en-US" sz="600" b="1" dirty="0" smtClean="0">
                <a:solidFill>
                  <a:srgbClr val="617685"/>
                </a:solidFill>
              </a:rPr>
              <a:t>advisory.com</a:t>
            </a:r>
          </a:p>
        </p:txBody>
      </p:sp>
      <p:cxnSp>
        <p:nvCxnSpPr>
          <p:cNvPr id="15" name="Straight Connector 14"/>
          <p:cNvCxnSpPr/>
          <p:nvPr userDrawn="1"/>
        </p:nvCxnSpPr>
        <p:spPr bwMode="gray">
          <a:xfrm>
            <a:off x="2238467" y="706499"/>
            <a:ext cx="0" cy="59436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6" name="Text Placeholder 14"/>
          <p:cNvSpPr>
            <a:spLocks noGrp="1"/>
          </p:cNvSpPr>
          <p:nvPr>
            <p:ph type="body" sz="quarter" idx="10" hasCustomPrompt="1"/>
          </p:nvPr>
        </p:nvSpPr>
        <p:spPr bwMode="gray">
          <a:xfrm>
            <a:off x="2375691" y="710425"/>
            <a:ext cx="2451172" cy="586509"/>
          </a:xfrm>
          <a:prstGeom prst="rect">
            <a:avLst/>
          </a:prstGeom>
        </p:spPr>
        <p:txBody>
          <a:bodyPr lIns="0" tIns="0" rIns="0" bIns="0" anchor="ctr" anchorCtr="0"/>
          <a:lstStyle>
            <a:lvl1pPr marL="0" indent="0">
              <a:spcBef>
                <a:spcPts val="0"/>
              </a:spcBef>
              <a:buNone/>
              <a:defRPr sz="1200" baseline="0">
                <a:solidFill>
                  <a:schemeClr val="accent4"/>
                </a:solidFill>
              </a:defRPr>
            </a:lvl1pPr>
          </a:lstStyle>
          <a:p>
            <a:pPr lvl="0"/>
            <a:r>
              <a:rPr lang="en-US" dirty="0" smtClean="0"/>
              <a:t>Program Name Appears Here Identically to Official Lock-up</a:t>
            </a:r>
          </a:p>
        </p:txBody>
      </p:sp>
      <p:sp>
        <p:nvSpPr>
          <p:cNvPr id="22" name="Text Placeholder 8"/>
          <p:cNvSpPr>
            <a:spLocks noGrp="1"/>
          </p:cNvSpPr>
          <p:nvPr>
            <p:ph type="body" sz="quarter" idx="11" hasCustomPrompt="1"/>
          </p:nvPr>
        </p:nvSpPr>
        <p:spPr bwMode="gray">
          <a:xfrm>
            <a:off x="1242007" y="4471627"/>
            <a:ext cx="6074781" cy="1077218"/>
          </a:xfrm>
          <a:prstGeom prst="rect">
            <a:avLst/>
          </a:prstGeom>
        </p:spPr>
        <p:txBody>
          <a:bodyPr wrap="square" lIns="0" tIns="0" rIns="0" bIns="0" anchor="b">
            <a:spAutoFit/>
          </a:bodyPr>
          <a:lstStyle>
            <a:lvl1pPr marL="0" indent="0">
              <a:spcBef>
                <a:spcPts val="0"/>
              </a:spcBef>
              <a:buNone/>
              <a:defRPr sz="3500" b="0" baseline="0">
                <a:solidFill>
                  <a:schemeClr val="accent4"/>
                </a:solidFill>
              </a:defRPr>
            </a:lvl1pPr>
            <a:lvl2pPr marL="0" indent="0">
              <a:buNone/>
              <a:defRPr sz="1000" b="1">
                <a:solidFill>
                  <a:schemeClr val="accent3"/>
                </a:solidFill>
              </a:defRPr>
            </a:lvl2pPr>
            <a:lvl3pPr marL="0" indent="0">
              <a:buNone/>
              <a:defRPr sz="1000" b="1">
                <a:solidFill>
                  <a:schemeClr val="accent3"/>
                </a:solidFill>
              </a:defRPr>
            </a:lvl3pPr>
            <a:lvl4pPr marL="0" indent="0">
              <a:buNone/>
              <a:defRPr sz="1000" b="1">
                <a:solidFill>
                  <a:schemeClr val="accent3"/>
                </a:solidFill>
              </a:defRPr>
            </a:lvl4pPr>
            <a:lvl5pPr marL="0" indent="0">
              <a:buNone/>
              <a:defRPr sz="1000" b="1">
                <a:solidFill>
                  <a:schemeClr val="accent3"/>
                </a:solidFill>
              </a:defRPr>
            </a:lvl5pPr>
          </a:lstStyle>
          <a:p>
            <a:pPr lvl="0"/>
            <a:r>
              <a:rPr lang="en-US" dirty="0" smtClean="0"/>
              <a:t>Presentation Title – Arial </a:t>
            </a:r>
            <a:br>
              <a:rPr lang="en-US" dirty="0" smtClean="0"/>
            </a:br>
            <a:r>
              <a:rPr lang="en-US" dirty="0" smtClean="0"/>
              <a:t>35pt Regular, Use Title Case</a:t>
            </a:r>
          </a:p>
        </p:txBody>
      </p:sp>
      <p:sp>
        <p:nvSpPr>
          <p:cNvPr id="23" name="Text Placeholder 8"/>
          <p:cNvSpPr>
            <a:spLocks noGrp="1"/>
          </p:cNvSpPr>
          <p:nvPr>
            <p:ph type="body" sz="quarter" idx="12" hasCustomPrompt="1"/>
          </p:nvPr>
        </p:nvSpPr>
        <p:spPr bwMode="gray">
          <a:xfrm>
            <a:off x="1242007" y="5687496"/>
            <a:ext cx="6074781" cy="184666"/>
          </a:xfrm>
          <a:prstGeom prst="rect">
            <a:avLst/>
          </a:prstGeom>
        </p:spPr>
        <p:txBody>
          <a:bodyPr wrap="square" lIns="0" tIns="0" rIns="0" bIns="0" anchor="t">
            <a:spAutoFit/>
          </a:bodyPr>
          <a:lstStyle>
            <a:lvl1pPr marL="0" indent="0">
              <a:spcBef>
                <a:spcPts val="0"/>
              </a:spcBef>
              <a:buNone/>
              <a:defRPr sz="1200" b="0" i="0" baseline="0">
                <a:solidFill>
                  <a:schemeClr val="accent4"/>
                </a:solidFill>
              </a:defRPr>
            </a:lvl1pPr>
            <a:lvl2pPr marL="0" indent="0">
              <a:buNone/>
              <a:defRPr sz="1000" b="1">
                <a:solidFill>
                  <a:schemeClr val="accent3"/>
                </a:solidFill>
              </a:defRPr>
            </a:lvl2pPr>
            <a:lvl3pPr marL="0" indent="0">
              <a:buNone/>
              <a:defRPr sz="1000" b="1">
                <a:solidFill>
                  <a:schemeClr val="accent3"/>
                </a:solidFill>
              </a:defRPr>
            </a:lvl3pPr>
            <a:lvl4pPr marL="0" indent="0">
              <a:buNone/>
              <a:defRPr sz="1000" b="1">
                <a:solidFill>
                  <a:schemeClr val="accent3"/>
                </a:solidFill>
              </a:defRPr>
            </a:lvl4pPr>
            <a:lvl5pPr marL="0" indent="0">
              <a:buNone/>
              <a:defRPr sz="1000" b="1">
                <a:solidFill>
                  <a:schemeClr val="accent3"/>
                </a:solidFill>
              </a:defRPr>
            </a:lvl5pPr>
          </a:lstStyle>
          <a:p>
            <a:pPr lvl="0"/>
            <a:r>
              <a:rPr lang="en-US" dirty="0" smtClean="0"/>
              <a:t>Presentation Subtitle – Arial 12pt Regular, Use Title Case</a:t>
            </a:r>
          </a:p>
        </p:txBody>
      </p:sp>
      <p:sp>
        <p:nvSpPr>
          <p:cNvPr id="24" name="Text Placeholder 31"/>
          <p:cNvSpPr>
            <a:spLocks noGrp="1"/>
          </p:cNvSpPr>
          <p:nvPr>
            <p:ph type="body" sz="quarter" idx="52" hasCustomPrompt="1"/>
          </p:nvPr>
        </p:nvSpPr>
        <p:spPr bwMode="gray">
          <a:xfrm>
            <a:off x="1472450" y="6409886"/>
            <a:ext cx="4572000" cy="1272143"/>
          </a:xfrm>
          <a:prstGeom prst="rect">
            <a:avLst/>
          </a:prstGeom>
        </p:spPr>
        <p:txBody>
          <a:bodyPr wrap="square" lIns="0" tIns="45720" rIns="0" bIns="45720">
            <a:spAutoFit/>
          </a:bodyPr>
          <a:lstStyle>
            <a:lvl1pPr>
              <a:lnSpc>
                <a:spcPct val="100000"/>
              </a:lnSpc>
              <a:spcBef>
                <a:spcPts val="500"/>
              </a:spcBef>
              <a:defRPr sz="1000" baseline="0">
                <a:solidFill>
                  <a:schemeClr val="accent4"/>
                </a:solidFill>
              </a:defRPr>
            </a:lvl1pPr>
            <a:lvl2pPr>
              <a:lnSpc>
                <a:spcPct val="100000"/>
              </a:lnSpc>
              <a:spcBef>
                <a:spcPts val="500"/>
              </a:spcBef>
              <a:defRPr sz="1000">
                <a:solidFill>
                  <a:schemeClr val="accent4"/>
                </a:solidFill>
              </a:defRPr>
            </a:lvl2pPr>
            <a:lvl3pPr>
              <a:lnSpc>
                <a:spcPct val="100000"/>
              </a:lnSpc>
              <a:spcBef>
                <a:spcPts val="500"/>
              </a:spcBef>
              <a:defRPr sz="1000">
                <a:solidFill>
                  <a:schemeClr val="accent4"/>
                </a:solidFill>
              </a:defRPr>
            </a:lvl3pPr>
            <a:lvl4pPr>
              <a:lnSpc>
                <a:spcPct val="100000"/>
              </a:lnSpc>
              <a:spcBef>
                <a:spcPts val="500"/>
              </a:spcBef>
              <a:defRPr sz="1000">
                <a:solidFill>
                  <a:schemeClr val="accent4"/>
                </a:solidFill>
              </a:defRPr>
            </a:lvl4pPr>
            <a:lvl5pPr>
              <a:lnSpc>
                <a:spcPct val="100000"/>
              </a:lnSpc>
              <a:spcBef>
                <a:spcPts val="500"/>
              </a:spcBef>
              <a:defRPr sz="1000">
                <a:solidFill>
                  <a:schemeClr val="accent4"/>
                </a:solidFill>
              </a:defRPr>
            </a:lvl5pPr>
          </a:lstStyle>
          <a:p>
            <a:pPr lvl="0"/>
            <a:r>
              <a:rPr lang="en-US" dirty="0" smtClean="0"/>
              <a:t>Bulleted text if needed – Arial 10pt Regular</a:t>
            </a:r>
            <a:br>
              <a:rPr lang="en-US" dirty="0" smtClean="0"/>
            </a:br>
            <a:r>
              <a:rPr lang="en-US" dirty="0" smtClean="0"/>
              <a:t>Five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8534" y="576051"/>
            <a:ext cx="1755648" cy="852790"/>
          </a:xfrm>
          <a:prstGeom prst="rect">
            <a:avLst/>
          </a:prstGeom>
        </p:spPr>
      </p:pic>
    </p:spTree>
    <p:extLst>
      <p:ext uri="{BB962C8B-B14F-4D97-AF65-F5344CB8AC3E}">
        <p14:creationId xmlns:p14="http://schemas.microsoft.com/office/powerpoint/2010/main" val="29197190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Cover: Logo">
    <p:spTree>
      <p:nvGrpSpPr>
        <p:cNvPr id="1" name=""/>
        <p:cNvGrpSpPr/>
        <p:nvPr/>
      </p:nvGrpSpPr>
      <p:grpSpPr>
        <a:xfrm>
          <a:off x="0" y="0"/>
          <a:ext cx="0" cy="0"/>
          <a:chOff x="0" y="0"/>
          <a:chExt cx="0" cy="0"/>
        </a:xfrm>
      </p:grpSpPr>
      <p:sp>
        <p:nvSpPr>
          <p:cNvPr id="12" name="TextBox 11"/>
          <p:cNvSpPr txBox="1"/>
          <p:nvPr userDrawn="1"/>
        </p:nvSpPr>
        <p:spPr bwMode="gray">
          <a:xfrm>
            <a:off x="458788" y="9645779"/>
            <a:ext cx="2335381" cy="92333"/>
          </a:xfrm>
          <a:prstGeom prst="rect">
            <a:avLst/>
          </a:prstGeom>
          <a:noFill/>
        </p:spPr>
        <p:txBody>
          <a:bodyPr wrap="square" lIns="0" tIns="0" rIns="0" bIns="0" rtlCol="0">
            <a:spAutoFit/>
          </a:bodyPr>
          <a:lstStyle/>
          <a:p>
            <a:pPr>
              <a:defRPr/>
            </a:pPr>
            <a:r>
              <a:rPr lang="en-US" sz="600" dirty="0" smtClean="0">
                <a:solidFill>
                  <a:srgbClr val="617685"/>
                </a:solidFill>
              </a:rPr>
              <a:t>©2014 The Advisory Board Company • </a:t>
            </a:r>
            <a:r>
              <a:rPr lang="en-US" sz="600" b="1" dirty="0" smtClean="0">
                <a:solidFill>
                  <a:srgbClr val="617685"/>
                </a:solidFill>
              </a:rPr>
              <a:t>advisory.com</a:t>
            </a:r>
          </a:p>
        </p:txBody>
      </p:sp>
      <p:sp>
        <p:nvSpPr>
          <p:cNvPr id="22" name="Text Placeholder 8"/>
          <p:cNvSpPr>
            <a:spLocks noGrp="1"/>
          </p:cNvSpPr>
          <p:nvPr>
            <p:ph type="body" sz="quarter" idx="11" hasCustomPrompt="1"/>
          </p:nvPr>
        </p:nvSpPr>
        <p:spPr bwMode="gray">
          <a:xfrm>
            <a:off x="1242007" y="4471627"/>
            <a:ext cx="6074781" cy="1077218"/>
          </a:xfrm>
          <a:prstGeom prst="rect">
            <a:avLst/>
          </a:prstGeom>
        </p:spPr>
        <p:txBody>
          <a:bodyPr wrap="square" lIns="0" tIns="0" rIns="0" bIns="0" anchor="b">
            <a:spAutoFit/>
          </a:bodyPr>
          <a:lstStyle>
            <a:lvl1pPr marL="0" indent="0">
              <a:spcBef>
                <a:spcPts val="0"/>
              </a:spcBef>
              <a:buNone/>
              <a:defRPr sz="3500" b="0" baseline="0">
                <a:solidFill>
                  <a:schemeClr val="accent4"/>
                </a:solidFill>
              </a:defRPr>
            </a:lvl1pPr>
            <a:lvl2pPr marL="0" indent="0">
              <a:buNone/>
              <a:defRPr sz="1000" b="1">
                <a:solidFill>
                  <a:schemeClr val="accent3"/>
                </a:solidFill>
              </a:defRPr>
            </a:lvl2pPr>
            <a:lvl3pPr marL="0" indent="0">
              <a:buNone/>
              <a:defRPr sz="1000" b="1">
                <a:solidFill>
                  <a:schemeClr val="accent3"/>
                </a:solidFill>
              </a:defRPr>
            </a:lvl3pPr>
            <a:lvl4pPr marL="0" indent="0">
              <a:buNone/>
              <a:defRPr sz="1000" b="1">
                <a:solidFill>
                  <a:schemeClr val="accent3"/>
                </a:solidFill>
              </a:defRPr>
            </a:lvl4pPr>
            <a:lvl5pPr marL="0" indent="0">
              <a:buNone/>
              <a:defRPr sz="1000" b="1">
                <a:solidFill>
                  <a:schemeClr val="accent3"/>
                </a:solidFill>
              </a:defRPr>
            </a:lvl5pPr>
          </a:lstStyle>
          <a:p>
            <a:pPr lvl="0"/>
            <a:r>
              <a:rPr lang="en-US" dirty="0" smtClean="0"/>
              <a:t>Presentation Title – Arial </a:t>
            </a:r>
            <a:br>
              <a:rPr lang="en-US" dirty="0" smtClean="0"/>
            </a:br>
            <a:r>
              <a:rPr lang="en-US" dirty="0" smtClean="0"/>
              <a:t>35pt Regular, Use Title Case</a:t>
            </a:r>
          </a:p>
        </p:txBody>
      </p:sp>
      <p:sp>
        <p:nvSpPr>
          <p:cNvPr id="23" name="Text Placeholder 8"/>
          <p:cNvSpPr>
            <a:spLocks noGrp="1"/>
          </p:cNvSpPr>
          <p:nvPr>
            <p:ph type="body" sz="quarter" idx="12" hasCustomPrompt="1"/>
          </p:nvPr>
        </p:nvSpPr>
        <p:spPr bwMode="gray">
          <a:xfrm>
            <a:off x="1242007" y="5687496"/>
            <a:ext cx="6074781" cy="184666"/>
          </a:xfrm>
          <a:prstGeom prst="rect">
            <a:avLst/>
          </a:prstGeom>
        </p:spPr>
        <p:txBody>
          <a:bodyPr wrap="square" lIns="0" tIns="0" rIns="0" bIns="0" anchor="t">
            <a:spAutoFit/>
          </a:bodyPr>
          <a:lstStyle>
            <a:lvl1pPr marL="0" indent="0">
              <a:spcBef>
                <a:spcPts val="0"/>
              </a:spcBef>
              <a:buNone/>
              <a:defRPr sz="1200" b="0" i="0" baseline="0">
                <a:solidFill>
                  <a:schemeClr val="accent4"/>
                </a:solidFill>
              </a:defRPr>
            </a:lvl1pPr>
            <a:lvl2pPr marL="0" indent="0">
              <a:buNone/>
              <a:defRPr sz="1000" b="1">
                <a:solidFill>
                  <a:schemeClr val="accent3"/>
                </a:solidFill>
              </a:defRPr>
            </a:lvl2pPr>
            <a:lvl3pPr marL="0" indent="0">
              <a:buNone/>
              <a:defRPr sz="1000" b="1">
                <a:solidFill>
                  <a:schemeClr val="accent3"/>
                </a:solidFill>
              </a:defRPr>
            </a:lvl3pPr>
            <a:lvl4pPr marL="0" indent="0">
              <a:buNone/>
              <a:defRPr sz="1000" b="1">
                <a:solidFill>
                  <a:schemeClr val="accent3"/>
                </a:solidFill>
              </a:defRPr>
            </a:lvl4pPr>
            <a:lvl5pPr marL="0" indent="0">
              <a:buNone/>
              <a:defRPr sz="1000" b="1">
                <a:solidFill>
                  <a:schemeClr val="accent3"/>
                </a:solidFill>
              </a:defRPr>
            </a:lvl5pPr>
          </a:lstStyle>
          <a:p>
            <a:pPr lvl="0"/>
            <a:r>
              <a:rPr lang="en-US" dirty="0" smtClean="0"/>
              <a:t>Presentation Subtitle – Arial 12pt Regular, Use Title Case</a:t>
            </a:r>
          </a:p>
        </p:txBody>
      </p:sp>
      <p:sp>
        <p:nvSpPr>
          <p:cNvPr id="24" name="Text Placeholder 31"/>
          <p:cNvSpPr>
            <a:spLocks noGrp="1"/>
          </p:cNvSpPr>
          <p:nvPr>
            <p:ph type="body" sz="quarter" idx="52" hasCustomPrompt="1"/>
          </p:nvPr>
        </p:nvSpPr>
        <p:spPr bwMode="gray">
          <a:xfrm>
            <a:off x="1472450" y="6409886"/>
            <a:ext cx="4572000" cy="1272143"/>
          </a:xfrm>
          <a:prstGeom prst="rect">
            <a:avLst/>
          </a:prstGeom>
        </p:spPr>
        <p:txBody>
          <a:bodyPr wrap="square" lIns="0" tIns="45720" rIns="0" bIns="45720">
            <a:spAutoFit/>
          </a:bodyPr>
          <a:lstStyle>
            <a:lvl1pPr>
              <a:lnSpc>
                <a:spcPct val="100000"/>
              </a:lnSpc>
              <a:spcBef>
                <a:spcPts val="500"/>
              </a:spcBef>
              <a:defRPr sz="1000" baseline="0">
                <a:solidFill>
                  <a:schemeClr val="accent4"/>
                </a:solidFill>
              </a:defRPr>
            </a:lvl1pPr>
            <a:lvl2pPr>
              <a:lnSpc>
                <a:spcPct val="100000"/>
              </a:lnSpc>
              <a:spcBef>
                <a:spcPts val="500"/>
              </a:spcBef>
              <a:defRPr sz="1000">
                <a:solidFill>
                  <a:schemeClr val="accent4"/>
                </a:solidFill>
              </a:defRPr>
            </a:lvl2pPr>
            <a:lvl3pPr>
              <a:lnSpc>
                <a:spcPct val="100000"/>
              </a:lnSpc>
              <a:spcBef>
                <a:spcPts val="500"/>
              </a:spcBef>
              <a:defRPr sz="1000">
                <a:solidFill>
                  <a:schemeClr val="accent4"/>
                </a:solidFill>
              </a:defRPr>
            </a:lvl3pPr>
            <a:lvl4pPr>
              <a:lnSpc>
                <a:spcPct val="100000"/>
              </a:lnSpc>
              <a:spcBef>
                <a:spcPts val="500"/>
              </a:spcBef>
              <a:defRPr sz="1000">
                <a:solidFill>
                  <a:schemeClr val="accent4"/>
                </a:solidFill>
              </a:defRPr>
            </a:lvl4pPr>
            <a:lvl5pPr>
              <a:lnSpc>
                <a:spcPct val="100000"/>
              </a:lnSpc>
              <a:spcBef>
                <a:spcPts val="500"/>
              </a:spcBef>
              <a:defRPr sz="1000">
                <a:solidFill>
                  <a:schemeClr val="accent4"/>
                </a:solidFill>
              </a:defRPr>
            </a:lvl5pPr>
          </a:lstStyle>
          <a:p>
            <a:pPr lvl="0"/>
            <a:r>
              <a:rPr lang="en-US" dirty="0" smtClean="0"/>
              <a:t>Bulleted text if needed – Arial 10pt Regular</a:t>
            </a:r>
            <a:br>
              <a:rPr lang="en-US" dirty="0" smtClean="0"/>
            </a:br>
            <a:r>
              <a:rPr lang="en-US" dirty="0" smtClean="0"/>
              <a:t>Five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8534" y="576051"/>
            <a:ext cx="1755648" cy="852790"/>
          </a:xfrm>
          <a:prstGeom prst="rect">
            <a:avLst/>
          </a:prstGeom>
        </p:spPr>
      </p:pic>
    </p:spTree>
    <p:extLst>
      <p:ext uri="{BB962C8B-B14F-4D97-AF65-F5344CB8AC3E}">
        <p14:creationId xmlns:p14="http://schemas.microsoft.com/office/powerpoint/2010/main" val="29950643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redits &amp; Legal Caveat">
    <p:spTree>
      <p:nvGrpSpPr>
        <p:cNvPr id="1" name=""/>
        <p:cNvGrpSpPr/>
        <p:nvPr/>
      </p:nvGrpSpPr>
      <p:grpSpPr>
        <a:xfrm>
          <a:off x="0" y="0"/>
          <a:ext cx="0" cy="0"/>
          <a:chOff x="0" y="0"/>
          <a:chExt cx="0" cy="0"/>
        </a:xfrm>
      </p:grpSpPr>
      <p:sp>
        <p:nvSpPr>
          <p:cNvPr id="14" name="TextBox 13"/>
          <p:cNvSpPr txBox="1"/>
          <p:nvPr userDrawn="1"/>
        </p:nvSpPr>
        <p:spPr bwMode="gray">
          <a:xfrm rot="10800000" flipH="1" flipV="1">
            <a:off x="5670546" y="824196"/>
            <a:ext cx="1720854" cy="4216539"/>
          </a:xfrm>
          <a:prstGeom prst="rect">
            <a:avLst/>
          </a:prstGeom>
          <a:noFill/>
        </p:spPr>
        <p:txBody>
          <a:bodyPr wrap="square" rtlCol="0">
            <a:spAutoFit/>
          </a:bodyPr>
          <a:lstStyle/>
          <a:p>
            <a:pPr>
              <a:spcBef>
                <a:spcPts val="400"/>
              </a:spcBef>
            </a:pPr>
            <a:r>
              <a:rPr lang="en-US" sz="800" b="1" baseline="30000" dirty="0">
                <a:solidFill>
                  <a:srgbClr val="333E48"/>
                </a:solidFill>
                <a:cs typeface="Arial"/>
              </a:rPr>
              <a:t>LEGAL CAVEAT</a:t>
            </a:r>
          </a:p>
          <a:p>
            <a:pPr>
              <a:spcBef>
                <a:spcPts val="400"/>
              </a:spcBef>
            </a:pPr>
            <a:r>
              <a:rPr lang="en-US" sz="800" baseline="30000" dirty="0" smtClean="0">
                <a:solidFill>
                  <a:srgbClr val="333E48"/>
                </a:solidFill>
                <a:cs typeface="Arial"/>
              </a:rPr>
              <a:t>The Advisory Board Company has made efforts to verify the accuracy of the information it provides to members. This report relies on data obtained from many sources, however, and The Advisory Board Company cannot guarantee the accuracy of the information provided or any analysis based thereon. In addition, The Advisory Board Company is not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medical, tax, or accounting issues, before implementing any of these tactics. Neither The Advisory Board Company nor its officers, directors, trustees, employees and agents shall be liable for any claims, liabilities, or expenses relating to (a) any errors or omissions in this report, whether caused by The Advisory Board Company or any of its employees or agents, or sources or other third parties, (b) any recommendation or graded ranking by The Advisory Board Company, or (c) failure of member and its employees and agents to abide by the terms set forth herein.</a:t>
            </a:r>
          </a:p>
          <a:p>
            <a:pPr>
              <a:spcBef>
                <a:spcPts val="400"/>
              </a:spcBef>
            </a:pPr>
            <a:r>
              <a:rPr lang="en-US" sz="800" baseline="30000" dirty="0" smtClean="0">
                <a:solidFill>
                  <a:srgbClr val="333E48"/>
                </a:solidFill>
                <a:cs typeface="Arial"/>
              </a:rPr>
              <a:t>The Advisory Board is a registered trademark of The Advisory Board Company in the United States and other countries. Members are not permitted to use this trademark, or any other Advisory Board trademark, product name, service name, trade name, and logo, without the prior written consent of The Advisory Board Company. 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The Advisory Board Company and its products and services, or (b) an endorsement of the company or its products or services by The Advisory Board Company. The Advisory Board Company is not affiliated with any such company.</a:t>
            </a:r>
            <a:endParaRPr lang="en-US" sz="800" baseline="30000" dirty="0">
              <a:solidFill>
                <a:srgbClr val="333E48"/>
              </a:solidFill>
              <a:cs typeface="Arial"/>
            </a:endParaRPr>
          </a:p>
        </p:txBody>
      </p:sp>
      <p:sp>
        <p:nvSpPr>
          <p:cNvPr id="15" name="TextBox 14"/>
          <p:cNvSpPr txBox="1"/>
          <p:nvPr userDrawn="1"/>
        </p:nvSpPr>
        <p:spPr bwMode="gray">
          <a:xfrm>
            <a:off x="5670544" y="5059071"/>
            <a:ext cx="1720855" cy="4360168"/>
          </a:xfrm>
          <a:prstGeom prst="rect">
            <a:avLst/>
          </a:prstGeom>
          <a:noFill/>
        </p:spPr>
        <p:txBody>
          <a:bodyPr wrap="square" rtlCol="0">
            <a:spAutoFit/>
          </a:bodyPr>
          <a:lstStyle/>
          <a:p>
            <a:pPr>
              <a:spcBef>
                <a:spcPts val="400"/>
              </a:spcBef>
            </a:pPr>
            <a:r>
              <a:rPr lang="en-US" sz="800" b="1" baseline="30000" dirty="0">
                <a:solidFill>
                  <a:srgbClr val="333E48"/>
                </a:solidFill>
                <a:cs typeface="Arial"/>
              </a:rPr>
              <a:t>IMPORTANT: Please read the following.</a:t>
            </a:r>
          </a:p>
          <a:p>
            <a:pPr>
              <a:spcBef>
                <a:spcPts val="400"/>
              </a:spcBef>
            </a:pPr>
            <a:r>
              <a:rPr lang="en-US" sz="800" baseline="30000" dirty="0" smtClean="0">
                <a:solidFill>
                  <a:srgbClr val="333E48"/>
                </a:solidFill>
                <a:cs typeface="Arial"/>
              </a:rPr>
              <a:t>The Advisory Board Company has prepared this report for the exclusive use of its members. Each member acknowledges and agrees that this report and the information contained herein (collectively, the “Report”) are confidential and proprietary to The Advisory Board Company. By accepting delivery of this Report, each member agrees to abide by the terms as stated herein, including the following:</a:t>
            </a:r>
          </a:p>
          <a:p>
            <a:pPr marL="112713" indent="-112713">
              <a:spcBef>
                <a:spcPts val="200"/>
              </a:spcBef>
            </a:pPr>
            <a:r>
              <a:rPr lang="en-US" sz="800" baseline="30000" dirty="0" smtClean="0">
                <a:solidFill>
                  <a:srgbClr val="333E48"/>
                </a:solidFill>
                <a:cs typeface="Arial"/>
              </a:rPr>
              <a:t>1.</a:t>
            </a:r>
            <a:r>
              <a:rPr lang="en-US" sz="800" dirty="0" smtClean="0">
                <a:solidFill>
                  <a:srgbClr val="333E48"/>
                </a:solidFill>
                <a:cs typeface="Arial"/>
              </a:rPr>
              <a:t> 	</a:t>
            </a:r>
            <a:r>
              <a:rPr lang="en-US" sz="800" baseline="30000" dirty="0" smtClean="0">
                <a:solidFill>
                  <a:srgbClr val="333E48"/>
                </a:solidFill>
                <a:cs typeface="Arial"/>
              </a:rPr>
              <a:t>The Advisory Board Company owns all right, title and interest in and to this Report. Except as stated herein, no right, license, permission or interest of any kind in this Report is intended to be given, transferred to or acquired by a member. Each member is authorized to use this Report only to the extent expressly authorized herein.  </a:t>
            </a:r>
          </a:p>
          <a:p>
            <a:pPr marL="112713" indent="-112713">
              <a:spcBef>
                <a:spcPts val="200"/>
              </a:spcBef>
            </a:pPr>
            <a:r>
              <a:rPr lang="en-US" sz="800" baseline="30000" dirty="0" smtClean="0">
                <a:solidFill>
                  <a:srgbClr val="333E48"/>
                </a:solidFill>
                <a:cs typeface="Arial"/>
              </a:rPr>
              <a:t>2. 	Each member shall not sell, license, or republish this Report. Each member shall not disseminate or permit the use of, and shall take reasonable precautions to prevent such dissemination or use of, this Report by (a) any of its employees and agents (except as stated below), or (b) any third party.</a:t>
            </a:r>
          </a:p>
          <a:p>
            <a:pPr marL="112713" indent="-112713">
              <a:spcBef>
                <a:spcPts val="200"/>
              </a:spcBef>
            </a:pPr>
            <a:r>
              <a:rPr lang="en-US" sz="800" baseline="30000" dirty="0" smtClean="0">
                <a:solidFill>
                  <a:srgbClr val="333E48"/>
                </a:solidFill>
                <a:cs typeface="Arial"/>
              </a:rPr>
              <a:t>3. 	Each member may make this Report available solely to those of its employees and agents 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a:t>
            </a:r>
            <a:r>
              <a:rPr lang="en-US" sz="800" spc="-10" baseline="30000" dirty="0" smtClean="0">
                <a:solidFill>
                  <a:srgbClr val="333E48"/>
                </a:solidFill>
                <a:cs typeface="Arial"/>
              </a:rPr>
              <a:t>Report for its internal use only. Each member may make a limited number of copies, solely </a:t>
            </a:r>
            <a:r>
              <a:rPr lang="en-US" sz="800" baseline="30000" dirty="0" smtClean="0">
                <a:solidFill>
                  <a:srgbClr val="333E48"/>
                </a:solidFill>
                <a:cs typeface="Arial"/>
              </a:rPr>
              <a:t>as adequate for use by its employees and agents in accordance with the terms herein. </a:t>
            </a:r>
          </a:p>
          <a:p>
            <a:pPr marL="112713" indent="-112713">
              <a:spcBef>
                <a:spcPts val="200"/>
              </a:spcBef>
            </a:pPr>
            <a:r>
              <a:rPr lang="en-US" sz="800" baseline="30000" dirty="0" smtClean="0">
                <a:solidFill>
                  <a:srgbClr val="333E48"/>
                </a:solidFill>
                <a:cs typeface="Arial"/>
              </a:rPr>
              <a:t>4. 	Each member shall not remove from this Report any confidential markings, copyright notices, and other similar indicia herein.</a:t>
            </a:r>
          </a:p>
          <a:p>
            <a:pPr marL="112713" indent="-112713">
              <a:spcBef>
                <a:spcPts val="200"/>
              </a:spcBef>
            </a:pPr>
            <a:r>
              <a:rPr lang="en-US" sz="800" baseline="30000" dirty="0" smtClean="0">
                <a:solidFill>
                  <a:srgbClr val="333E48"/>
                </a:solidFill>
                <a:cs typeface="Arial"/>
              </a:rPr>
              <a:t>5. 	Each member is responsible for any breach of its obligations as stated herein by any of its employees or agents. </a:t>
            </a:r>
          </a:p>
          <a:p>
            <a:pPr marL="112713" indent="-112713">
              <a:spcBef>
                <a:spcPts val="200"/>
              </a:spcBef>
            </a:pPr>
            <a:r>
              <a:rPr lang="en-US" sz="800" baseline="30000" dirty="0" smtClean="0">
                <a:solidFill>
                  <a:srgbClr val="333E48"/>
                </a:solidFill>
                <a:cs typeface="Arial"/>
              </a:rPr>
              <a:t>6. 	If a member is unwilling to abide by any of the foregoing obligations, then such member shall promptly return this Report and all copies thereof to The Advisory Board Company.</a:t>
            </a:r>
            <a:endParaRPr lang="en-US" sz="800" baseline="30000" dirty="0">
              <a:solidFill>
                <a:srgbClr val="333E48"/>
              </a:solidFill>
              <a:cs typeface="Arial"/>
            </a:endParaRPr>
          </a:p>
        </p:txBody>
      </p:sp>
      <p:cxnSp>
        <p:nvCxnSpPr>
          <p:cNvPr id="19" name="Straight Connector 18"/>
          <p:cNvCxnSpPr/>
          <p:nvPr userDrawn="1"/>
        </p:nvCxnSpPr>
        <p:spPr bwMode="gray">
          <a:xfrm>
            <a:off x="5638801" y="763588"/>
            <a:ext cx="0" cy="8570912"/>
          </a:xfrm>
          <a:prstGeom prst="line">
            <a:avLst/>
          </a:prstGeom>
          <a:ln w="635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49" name="Text Placeholder 4"/>
          <p:cNvSpPr>
            <a:spLocks noGrp="1"/>
          </p:cNvSpPr>
          <p:nvPr>
            <p:ph type="body" sz="quarter" idx="11" hasCustomPrompt="1"/>
          </p:nvPr>
        </p:nvSpPr>
        <p:spPr bwMode="gray">
          <a:xfrm>
            <a:off x="458788" y="763588"/>
            <a:ext cx="4998815" cy="307777"/>
          </a:xfrm>
          <a:prstGeom prst="rect">
            <a:avLst/>
          </a:prstGeom>
        </p:spPr>
        <p:txBody>
          <a:bodyPr wrap="square" lIns="0" tIns="0" rIns="0" bIns="0" anchor="b" anchorCtr="0">
            <a:spAutoFit/>
          </a:bodyPr>
          <a:lstStyle>
            <a:lvl1pPr marL="0" indent="0" algn="l">
              <a:spcBef>
                <a:spcPts val="0"/>
              </a:spcBef>
              <a:buNone/>
              <a:defRPr sz="2000">
                <a:solidFill>
                  <a:schemeClr val="tx1"/>
                </a:solidFill>
              </a:defRPr>
            </a:lvl1pPr>
            <a:lvl2pPr marL="112713" indent="0">
              <a:buNone/>
              <a:defRPr sz="1400">
                <a:solidFill>
                  <a:schemeClr val="tx1"/>
                </a:solidFill>
              </a:defRPr>
            </a:lvl2pPr>
            <a:lvl3pPr marL="230187" indent="0">
              <a:buNone/>
              <a:defRPr sz="1400">
                <a:solidFill>
                  <a:schemeClr val="tx1"/>
                </a:solidFill>
              </a:defRPr>
            </a:lvl3pPr>
            <a:lvl4pPr marL="342900" indent="0">
              <a:buNone/>
              <a:defRPr sz="1400">
                <a:solidFill>
                  <a:schemeClr val="tx1"/>
                </a:solidFill>
              </a:defRPr>
            </a:lvl4pPr>
            <a:lvl5pPr marL="458787" indent="0">
              <a:buNone/>
              <a:defRPr sz="1400">
                <a:solidFill>
                  <a:schemeClr val="tx1"/>
                </a:solidFill>
              </a:defRPr>
            </a:lvl5pPr>
          </a:lstStyle>
          <a:p>
            <a:pPr lvl="0"/>
            <a:r>
              <a:rPr lang="en-US" dirty="0" smtClean="0"/>
              <a:t>Insert Program Name Here</a:t>
            </a:r>
            <a:endParaRPr lang="en-US" dirty="0"/>
          </a:p>
        </p:txBody>
      </p:sp>
      <p:sp>
        <p:nvSpPr>
          <p:cNvPr id="56" name="Text Placeholder 3"/>
          <p:cNvSpPr>
            <a:spLocks noGrp="1"/>
          </p:cNvSpPr>
          <p:nvPr>
            <p:ph type="body" sz="quarter" idx="30" hasCustomPrompt="1"/>
          </p:nvPr>
        </p:nvSpPr>
        <p:spPr bwMode="gray">
          <a:xfrm>
            <a:off x="1003564" y="1603839"/>
            <a:ext cx="3819721" cy="239121"/>
          </a:xfrm>
          <a:prstGeom prst="rect">
            <a:avLst/>
          </a:prstGeom>
        </p:spPr>
        <p:txBody>
          <a:bodyPr lIns="0" tIns="0" rIns="0" bIns="0" anchor="ctr" anchorCtr="0"/>
          <a:lstStyle>
            <a:lvl1pPr marL="0" indent="0" algn="l">
              <a:buNone/>
              <a:defRPr sz="1200" b="0" baseline="0">
                <a:solidFill>
                  <a:schemeClr val="tx1"/>
                </a:solidFill>
              </a:defRPr>
            </a:lvl1pPr>
            <a:lvl2pPr>
              <a:buNone/>
              <a:defRPr sz="1200"/>
            </a:lvl2pPr>
            <a:lvl3pPr>
              <a:buNone/>
              <a:defRPr sz="1200"/>
            </a:lvl3pPr>
            <a:lvl4pPr>
              <a:buNone/>
              <a:defRPr sz="1200"/>
            </a:lvl4pPr>
            <a:lvl5pPr>
              <a:buNone/>
              <a:defRPr sz="1200"/>
            </a:lvl5pPr>
          </a:lstStyle>
          <a:p>
            <a:pPr lvl="0"/>
            <a:r>
              <a:rPr lang="en-US" dirty="0" smtClean="0"/>
              <a:t>Project Director (click to add desired text)</a:t>
            </a:r>
            <a:endParaRPr lang="en-US" dirty="0"/>
          </a:p>
        </p:txBody>
      </p:sp>
      <p:sp>
        <p:nvSpPr>
          <p:cNvPr id="57" name="Text Placeholder 3"/>
          <p:cNvSpPr>
            <a:spLocks noGrp="1"/>
          </p:cNvSpPr>
          <p:nvPr>
            <p:ph type="body" sz="quarter" idx="19" hasCustomPrompt="1"/>
          </p:nvPr>
        </p:nvSpPr>
        <p:spPr bwMode="gray">
          <a:xfrm>
            <a:off x="1003564" y="2288271"/>
            <a:ext cx="3819721" cy="239121"/>
          </a:xfrm>
          <a:prstGeom prst="rect">
            <a:avLst/>
          </a:prstGeom>
        </p:spPr>
        <p:txBody>
          <a:bodyPr lIns="0" tIns="0" rIns="0" bIns="0" anchor="ctr" anchorCtr="0"/>
          <a:lstStyle>
            <a:lvl1pPr marL="0" indent="0" algn="l">
              <a:buNone/>
              <a:defRPr sz="1200" b="0" baseline="0">
                <a:solidFill>
                  <a:schemeClr val="tx1"/>
                </a:solidFill>
              </a:defRPr>
            </a:lvl1pPr>
            <a:lvl2pPr>
              <a:buNone/>
              <a:defRPr sz="1200"/>
            </a:lvl2pPr>
            <a:lvl3pPr>
              <a:buNone/>
              <a:defRPr sz="1200"/>
            </a:lvl3pPr>
            <a:lvl4pPr>
              <a:buNone/>
              <a:defRPr sz="1200"/>
            </a:lvl4pPr>
            <a:lvl5pPr>
              <a:buNone/>
              <a:defRPr sz="1200"/>
            </a:lvl5pPr>
          </a:lstStyle>
          <a:p>
            <a:pPr lvl="0"/>
            <a:r>
              <a:rPr lang="en-US" dirty="0" smtClean="0"/>
              <a:t>Contributing Consultants (click to add desired text)</a:t>
            </a:r>
            <a:endParaRPr lang="en-US" dirty="0"/>
          </a:p>
        </p:txBody>
      </p:sp>
      <p:sp>
        <p:nvSpPr>
          <p:cNvPr id="58" name="Text Placeholder 3"/>
          <p:cNvSpPr>
            <a:spLocks noGrp="1"/>
          </p:cNvSpPr>
          <p:nvPr>
            <p:ph type="body" sz="quarter" idx="31" hasCustomPrompt="1"/>
          </p:nvPr>
        </p:nvSpPr>
        <p:spPr bwMode="gray">
          <a:xfrm>
            <a:off x="1003564" y="2972703"/>
            <a:ext cx="3819721" cy="239121"/>
          </a:xfrm>
          <a:prstGeom prst="rect">
            <a:avLst/>
          </a:prstGeom>
        </p:spPr>
        <p:txBody>
          <a:bodyPr lIns="0" tIns="0" rIns="0" bIns="0" anchor="ctr" anchorCtr="0"/>
          <a:lstStyle>
            <a:lvl1pPr marL="0" indent="0" algn="l">
              <a:buNone/>
              <a:defRPr sz="1200" b="0" baseline="0">
                <a:solidFill>
                  <a:schemeClr val="tx1"/>
                </a:solidFill>
              </a:defRPr>
            </a:lvl1pPr>
            <a:lvl2pPr>
              <a:buNone/>
              <a:defRPr sz="1200"/>
            </a:lvl2pPr>
            <a:lvl3pPr>
              <a:buNone/>
              <a:defRPr sz="1200"/>
            </a:lvl3pPr>
            <a:lvl4pPr>
              <a:buNone/>
              <a:defRPr sz="1200"/>
            </a:lvl4pPr>
            <a:lvl5pPr>
              <a:buNone/>
              <a:defRPr sz="1200"/>
            </a:lvl5pPr>
          </a:lstStyle>
          <a:p>
            <a:pPr lvl="0"/>
            <a:r>
              <a:rPr lang="en-US" dirty="0" smtClean="0"/>
              <a:t>Design Consultant (click to add desired text)</a:t>
            </a:r>
            <a:endParaRPr lang="en-US" dirty="0"/>
          </a:p>
        </p:txBody>
      </p:sp>
      <p:sp>
        <p:nvSpPr>
          <p:cNvPr id="59" name="Text Placeholder 3"/>
          <p:cNvSpPr>
            <a:spLocks noGrp="1"/>
          </p:cNvSpPr>
          <p:nvPr>
            <p:ph type="body" sz="quarter" idx="32" hasCustomPrompt="1"/>
          </p:nvPr>
        </p:nvSpPr>
        <p:spPr bwMode="gray">
          <a:xfrm>
            <a:off x="1003564" y="3657134"/>
            <a:ext cx="3819721" cy="239121"/>
          </a:xfrm>
          <a:prstGeom prst="rect">
            <a:avLst/>
          </a:prstGeom>
        </p:spPr>
        <p:txBody>
          <a:bodyPr lIns="0" tIns="0" rIns="0" bIns="0" anchor="ctr" anchorCtr="0"/>
          <a:lstStyle>
            <a:lvl1pPr marL="0" indent="0" algn="l">
              <a:buNone/>
              <a:defRPr sz="1200" b="0" baseline="0">
                <a:solidFill>
                  <a:schemeClr val="tx1"/>
                </a:solidFill>
              </a:defRPr>
            </a:lvl1pPr>
            <a:lvl2pPr>
              <a:buNone/>
              <a:defRPr sz="1200"/>
            </a:lvl2pPr>
            <a:lvl3pPr>
              <a:buNone/>
              <a:defRPr sz="1200"/>
            </a:lvl3pPr>
            <a:lvl4pPr>
              <a:buNone/>
              <a:defRPr sz="1200"/>
            </a:lvl4pPr>
            <a:lvl5pPr>
              <a:buNone/>
              <a:defRPr sz="1200"/>
            </a:lvl5pPr>
          </a:lstStyle>
          <a:p>
            <a:pPr lvl="0"/>
            <a:r>
              <a:rPr lang="en-US" dirty="0" smtClean="0"/>
              <a:t>Executive Director (click to add desired text)</a:t>
            </a:r>
            <a:endParaRPr lang="en-US" dirty="0"/>
          </a:p>
        </p:txBody>
      </p:sp>
      <p:sp>
        <p:nvSpPr>
          <p:cNvPr id="60" name="Text Placeholder 3"/>
          <p:cNvSpPr>
            <a:spLocks noGrp="1"/>
          </p:cNvSpPr>
          <p:nvPr>
            <p:ph type="body" sz="quarter" idx="33" hasCustomPrompt="1"/>
          </p:nvPr>
        </p:nvSpPr>
        <p:spPr bwMode="gray">
          <a:xfrm>
            <a:off x="1003564" y="1863253"/>
            <a:ext cx="3819721" cy="138499"/>
          </a:xfrm>
          <a:prstGeom prst="rect">
            <a:avLst/>
          </a:prstGeom>
        </p:spPr>
        <p:txBody>
          <a:bodyPr wrap="square" lIns="0" tIns="0" rIns="0" bIns="0" anchor="t" anchorCtr="0">
            <a:spAutoFit/>
          </a:bodyPr>
          <a:lstStyle>
            <a:lvl1pPr marL="0" indent="0" algn="l">
              <a:buNone/>
              <a:defRPr sz="900" b="0" baseline="0">
                <a:solidFill>
                  <a:schemeClr val="accent3"/>
                </a:solidFill>
              </a:defRPr>
            </a:lvl1pPr>
            <a:lvl2pPr>
              <a:buNone/>
              <a:defRPr sz="1200"/>
            </a:lvl2pPr>
            <a:lvl3pPr>
              <a:buNone/>
              <a:defRPr sz="1200"/>
            </a:lvl3pPr>
            <a:lvl4pPr>
              <a:buNone/>
              <a:defRPr sz="1200"/>
            </a:lvl4pPr>
            <a:lvl5pPr>
              <a:buNone/>
              <a:defRPr sz="1200"/>
            </a:lvl5pPr>
          </a:lstStyle>
          <a:p>
            <a:pPr lvl="0"/>
            <a:r>
              <a:rPr lang="en-US" dirty="0" smtClean="0"/>
              <a:t>Add Name(s) Here</a:t>
            </a:r>
            <a:endParaRPr lang="en-US" dirty="0"/>
          </a:p>
        </p:txBody>
      </p:sp>
      <p:sp>
        <p:nvSpPr>
          <p:cNvPr id="61" name="Text Placeholder 3"/>
          <p:cNvSpPr>
            <a:spLocks noGrp="1"/>
          </p:cNvSpPr>
          <p:nvPr>
            <p:ph type="body" sz="quarter" idx="34" hasCustomPrompt="1"/>
          </p:nvPr>
        </p:nvSpPr>
        <p:spPr bwMode="gray">
          <a:xfrm>
            <a:off x="1003564" y="2547685"/>
            <a:ext cx="3819721" cy="138499"/>
          </a:xfrm>
          <a:prstGeom prst="rect">
            <a:avLst/>
          </a:prstGeom>
        </p:spPr>
        <p:txBody>
          <a:bodyPr wrap="square" lIns="0" tIns="0" rIns="0" bIns="0" anchor="t" anchorCtr="0">
            <a:spAutoFit/>
          </a:bodyPr>
          <a:lstStyle>
            <a:lvl1pPr marL="0" indent="0" algn="l">
              <a:buNone/>
              <a:defRPr sz="900" b="0" baseline="0">
                <a:solidFill>
                  <a:schemeClr val="accent3"/>
                </a:solidFill>
              </a:defRPr>
            </a:lvl1pPr>
            <a:lvl2pPr>
              <a:buNone/>
              <a:defRPr sz="1200"/>
            </a:lvl2pPr>
            <a:lvl3pPr>
              <a:buNone/>
              <a:defRPr sz="1200"/>
            </a:lvl3pPr>
            <a:lvl4pPr>
              <a:buNone/>
              <a:defRPr sz="1200"/>
            </a:lvl4pPr>
            <a:lvl5pPr>
              <a:buNone/>
              <a:defRPr sz="1200"/>
            </a:lvl5pPr>
          </a:lstStyle>
          <a:p>
            <a:pPr lvl="0"/>
            <a:r>
              <a:rPr lang="en-US" dirty="0" smtClean="0"/>
              <a:t>Add Name(s) Here</a:t>
            </a:r>
            <a:endParaRPr lang="en-US" dirty="0"/>
          </a:p>
        </p:txBody>
      </p:sp>
      <p:sp>
        <p:nvSpPr>
          <p:cNvPr id="62" name="Text Placeholder 3"/>
          <p:cNvSpPr>
            <a:spLocks noGrp="1"/>
          </p:cNvSpPr>
          <p:nvPr>
            <p:ph type="body" sz="quarter" idx="35" hasCustomPrompt="1"/>
          </p:nvPr>
        </p:nvSpPr>
        <p:spPr bwMode="gray">
          <a:xfrm>
            <a:off x="1003564" y="3232117"/>
            <a:ext cx="3819721" cy="138499"/>
          </a:xfrm>
          <a:prstGeom prst="rect">
            <a:avLst/>
          </a:prstGeom>
        </p:spPr>
        <p:txBody>
          <a:bodyPr wrap="square" lIns="0" tIns="0" rIns="0" bIns="0" anchor="t" anchorCtr="0">
            <a:spAutoFit/>
          </a:bodyPr>
          <a:lstStyle>
            <a:lvl1pPr marL="0" indent="0" algn="l">
              <a:buNone/>
              <a:defRPr sz="900" b="0" baseline="0">
                <a:solidFill>
                  <a:schemeClr val="accent3"/>
                </a:solidFill>
              </a:defRPr>
            </a:lvl1pPr>
            <a:lvl2pPr>
              <a:buNone/>
              <a:defRPr sz="1200"/>
            </a:lvl2pPr>
            <a:lvl3pPr>
              <a:buNone/>
              <a:defRPr sz="1200"/>
            </a:lvl3pPr>
            <a:lvl4pPr>
              <a:buNone/>
              <a:defRPr sz="1200"/>
            </a:lvl4pPr>
            <a:lvl5pPr>
              <a:buNone/>
              <a:defRPr sz="1200"/>
            </a:lvl5pPr>
          </a:lstStyle>
          <a:p>
            <a:pPr lvl="0"/>
            <a:r>
              <a:rPr lang="en-US" dirty="0" smtClean="0"/>
              <a:t>Add Name(s) Here</a:t>
            </a:r>
            <a:endParaRPr lang="en-US" dirty="0"/>
          </a:p>
        </p:txBody>
      </p:sp>
      <p:sp>
        <p:nvSpPr>
          <p:cNvPr id="63" name="Text Placeholder 3"/>
          <p:cNvSpPr>
            <a:spLocks noGrp="1"/>
          </p:cNvSpPr>
          <p:nvPr>
            <p:ph type="body" sz="quarter" idx="36" hasCustomPrompt="1"/>
          </p:nvPr>
        </p:nvSpPr>
        <p:spPr bwMode="gray">
          <a:xfrm>
            <a:off x="1003564" y="3916548"/>
            <a:ext cx="3819721" cy="138499"/>
          </a:xfrm>
          <a:prstGeom prst="rect">
            <a:avLst/>
          </a:prstGeom>
        </p:spPr>
        <p:txBody>
          <a:bodyPr wrap="square" lIns="0" tIns="0" rIns="0" bIns="0" anchor="t" anchorCtr="0">
            <a:spAutoFit/>
          </a:bodyPr>
          <a:lstStyle>
            <a:lvl1pPr marL="0" indent="0" algn="l">
              <a:buNone/>
              <a:defRPr sz="900" b="0" baseline="0">
                <a:solidFill>
                  <a:schemeClr val="accent3"/>
                </a:solidFill>
              </a:defRPr>
            </a:lvl1pPr>
            <a:lvl2pPr>
              <a:buNone/>
              <a:defRPr sz="1200"/>
            </a:lvl2pPr>
            <a:lvl3pPr>
              <a:buNone/>
              <a:defRPr sz="1200"/>
            </a:lvl3pPr>
            <a:lvl4pPr>
              <a:buNone/>
              <a:defRPr sz="1200"/>
            </a:lvl4pPr>
            <a:lvl5pPr>
              <a:buNone/>
              <a:defRPr sz="1200"/>
            </a:lvl5pPr>
          </a:lstStyle>
          <a:p>
            <a:pPr lvl="0"/>
            <a:r>
              <a:rPr lang="en-US" dirty="0" smtClean="0"/>
              <a:t>Add Name(s) Here</a:t>
            </a:r>
            <a:endParaRPr lang="en-US" dirty="0"/>
          </a:p>
        </p:txBody>
      </p:sp>
    </p:spTree>
    <p:extLst>
      <p:ext uri="{BB962C8B-B14F-4D97-AF65-F5344CB8AC3E}">
        <p14:creationId xmlns:p14="http://schemas.microsoft.com/office/powerpoint/2010/main" val="21422004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27" name="Text Placeholder 31"/>
          <p:cNvSpPr>
            <a:spLocks noGrp="1"/>
          </p:cNvSpPr>
          <p:nvPr>
            <p:ph type="body" sz="quarter" idx="43" hasCustomPrompt="1"/>
          </p:nvPr>
        </p:nvSpPr>
        <p:spPr bwMode="gray">
          <a:xfrm>
            <a:off x="2716154" y="5398104"/>
            <a:ext cx="2812511" cy="1333698"/>
          </a:xfrm>
          <a:prstGeom prst="rect">
            <a:avLst/>
          </a:prstGeom>
        </p:spPr>
        <p:txBody>
          <a:bodyPr lIns="0" tIns="0" rIns="0" bIns="0">
            <a:spAutoFit/>
          </a:bodyPr>
          <a:lstStyle>
            <a:lvl1pPr>
              <a:lnSpc>
                <a:spcPct val="100000"/>
              </a:lnSpc>
              <a:spcBef>
                <a:spcPts val="500"/>
              </a:spcBef>
              <a:defRPr baseline="0">
                <a:solidFill>
                  <a:schemeClr val="accent4"/>
                </a:solidFill>
              </a:defRPr>
            </a:lvl1pPr>
            <a:lvl2pPr>
              <a:lnSpc>
                <a:spcPct val="100000"/>
              </a:lnSpc>
              <a:spcBef>
                <a:spcPts val="500"/>
              </a:spcBef>
              <a:defRPr>
                <a:solidFill>
                  <a:schemeClr val="accent4"/>
                </a:solidFill>
              </a:defRPr>
            </a:lvl2pPr>
            <a:lvl3pPr>
              <a:lnSpc>
                <a:spcPct val="100000"/>
              </a:lnSpc>
              <a:spcBef>
                <a:spcPts val="500"/>
              </a:spcBef>
              <a:defRPr>
                <a:solidFill>
                  <a:schemeClr val="accent4"/>
                </a:solidFill>
              </a:defRPr>
            </a:lvl3pPr>
            <a:lvl4pPr>
              <a:lnSpc>
                <a:spcPct val="100000"/>
              </a:lnSpc>
              <a:spcBef>
                <a:spcPts val="500"/>
              </a:spcBef>
              <a:defRPr>
                <a:solidFill>
                  <a:schemeClr val="accent4"/>
                </a:solidFill>
              </a:defRPr>
            </a:lvl4pPr>
            <a:lvl5pPr>
              <a:lnSpc>
                <a:spcPct val="100000"/>
              </a:lnSpc>
              <a:spcBef>
                <a:spcPts val="500"/>
              </a:spcBef>
              <a:defRPr>
                <a:solidFill>
                  <a:schemeClr val="accent4"/>
                </a:solidFill>
              </a:defRPr>
            </a:lvl5pPr>
          </a:lstStyle>
          <a:p>
            <a:pPr lvl="0"/>
            <a:r>
              <a:rPr lang="en-US" dirty="0" smtClean="0"/>
              <a:t>Bulleted text, if needed – Arial 10pt Regular Five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8" name="Text Placeholder 17"/>
          <p:cNvSpPr>
            <a:spLocks noGrp="1"/>
          </p:cNvSpPr>
          <p:nvPr>
            <p:ph type="body" sz="quarter" idx="44" hasCustomPrompt="1"/>
          </p:nvPr>
        </p:nvSpPr>
        <p:spPr bwMode="gray">
          <a:xfrm>
            <a:off x="2507981" y="4144797"/>
            <a:ext cx="3821986" cy="652129"/>
          </a:xfrm>
          <a:prstGeom prst="rect">
            <a:avLst/>
          </a:prstGeom>
        </p:spPr>
        <p:txBody>
          <a:bodyPr lIns="0" tIns="0" rIns="0" bIns="0" anchor="b" anchorCtr="0"/>
          <a:lstStyle>
            <a:lvl1pPr marL="0" indent="0">
              <a:spcBef>
                <a:spcPts val="0"/>
              </a:spcBef>
              <a:buNone/>
              <a:defRPr sz="2000" b="0" baseline="0">
                <a:solidFill>
                  <a:schemeClr val="tx1"/>
                </a:solidFill>
              </a:defRPr>
            </a:lvl1pPr>
            <a:lvl2pPr>
              <a:buNone/>
              <a:defRPr sz="1800" b="1">
                <a:solidFill>
                  <a:schemeClr val="accent4"/>
                </a:solidFill>
              </a:defRPr>
            </a:lvl2pPr>
            <a:lvl3pPr>
              <a:buNone/>
              <a:defRPr sz="1800" b="1">
                <a:solidFill>
                  <a:schemeClr val="accent4"/>
                </a:solidFill>
              </a:defRPr>
            </a:lvl3pPr>
            <a:lvl4pPr>
              <a:buNone/>
              <a:defRPr sz="1800" b="1">
                <a:solidFill>
                  <a:schemeClr val="accent4"/>
                </a:solidFill>
              </a:defRPr>
            </a:lvl4pPr>
            <a:lvl5pPr>
              <a:buNone/>
              <a:defRPr sz="1800" b="1">
                <a:solidFill>
                  <a:schemeClr val="accent4"/>
                </a:solidFill>
              </a:defRPr>
            </a:lvl5pPr>
          </a:lstStyle>
          <a:p>
            <a:pPr lvl="0"/>
            <a:r>
              <a:rPr lang="en-US" dirty="0" smtClean="0"/>
              <a:t>Divider Title – Arial 20pt Regular</a:t>
            </a:r>
            <a:endParaRPr lang="en-US" dirty="0"/>
          </a:p>
        </p:txBody>
      </p:sp>
      <p:sp>
        <p:nvSpPr>
          <p:cNvPr id="29" name="Text Placeholder 17"/>
          <p:cNvSpPr>
            <a:spLocks noGrp="1"/>
          </p:cNvSpPr>
          <p:nvPr>
            <p:ph type="body" sz="quarter" idx="45" hasCustomPrompt="1"/>
          </p:nvPr>
        </p:nvSpPr>
        <p:spPr bwMode="gray">
          <a:xfrm>
            <a:off x="2507981" y="4830491"/>
            <a:ext cx="3821986" cy="230832"/>
          </a:xfrm>
          <a:prstGeom prst="rect">
            <a:avLst/>
          </a:prstGeom>
        </p:spPr>
        <p:txBody>
          <a:bodyPr wrap="square" lIns="0" tIns="0" rIns="0" bIns="0" anchor="t" anchorCtr="0">
            <a:spAutoFit/>
          </a:bodyPr>
          <a:lstStyle>
            <a:lvl1pPr marL="0" indent="0">
              <a:spcBef>
                <a:spcPts val="0"/>
              </a:spcBef>
              <a:buNone/>
              <a:defRPr sz="1500" b="0" baseline="0">
                <a:solidFill>
                  <a:schemeClr val="accent3"/>
                </a:solidFill>
              </a:defRPr>
            </a:lvl1pPr>
            <a:lvl2pPr>
              <a:buNone/>
              <a:defRPr sz="1800" b="1">
                <a:solidFill>
                  <a:schemeClr val="accent4"/>
                </a:solidFill>
              </a:defRPr>
            </a:lvl2pPr>
            <a:lvl3pPr>
              <a:buNone/>
              <a:defRPr sz="1800" b="1">
                <a:solidFill>
                  <a:schemeClr val="accent4"/>
                </a:solidFill>
              </a:defRPr>
            </a:lvl3pPr>
            <a:lvl4pPr>
              <a:buNone/>
              <a:defRPr sz="1800" b="1">
                <a:solidFill>
                  <a:schemeClr val="accent4"/>
                </a:solidFill>
              </a:defRPr>
            </a:lvl4pPr>
            <a:lvl5pPr>
              <a:buNone/>
              <a:defRPr sz="1800" b="1">
                <a:solidFill>
                  <a:schemeClr val="accent4"/>
                </a:solidFill>
              </a:defRPr>
            </a:lvl5pPr>
          </a:lstStyle>
          <a:p>
            <a:pPr lvl="0"/>
            <a:r>
              <a:rPr lang="en-US" dirty="0" smtClean="0"/>
              <a:t>Divider Subtitle – Arial 15pt Regular</a:t>
            </a:r>
          </a:p>
        </p:txBody>
      </p:sp>
      <p:cxnSp>
        <p:nvCxnSpPr>
          <p:cNvPr id="30" name="Straight Connector 29"/>
          <p:cNvCxnSpPr/>
          <p:nvPr userDrawn="1"/>
        </p:nvCxnSpPr>
        <p:spPr bwMode="gray">
          <a:xfrm>
            <a:off x="2504464" y="3781245"/>
            <a:ext cx="4637000" cy="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31" name="Text Placeholder 17"/>
          <p:cNvSpPr>
            <a:spLocks noGrp="1"/>
          </p:cNvSpPr>
          <p:nvPr>
            <p:ph type="body" sz="quarter" idx="46" hasCustomPrompt="1"/>
          </p:nvPr>
        </p:nvSpPr>
        <p:spPr bwMode="gray">
          <a:xfrm>
            <a:off x="6085268" y="3863540"/>
            <a:ext cx="1056196" cy="200055"/>
          </a:xfrm>
          <a:prstGeom prst="rect">
            <a:avLst/>
          </a:prstGeom>
        </p:spPr>
        <p:txBody>
          <a:bodyPr wrap="square" lIns="0" tIns="0" rIns="0" bIns="0" anchor="t" anchorCtr="0">
            <a:spAutoFit/>
          </a:bodyPr>
          <a:lstStyle>
            <a:lvl1pPr marL="0" indent="0" algn="r">
              <a:spcBef>
                <a:spcPts val="0"/>
              </a:spcBef>
              <a:buNone/>
              <a:defRPr sz="1300" b="0" i="1" baseline="0">
                <a:solidFill>
                  <a:schemeClr val="accent3"/>
                </a:solidFill>
              </a:defRPr>
            </a:lvl1pPr>
            <a:lvl2pPr>
              <a:buNone/>
              <a:defRPr sz="1800" b="1">
                <a:solidFill>
                  <a:schemeClr val="accent4"/>
                </a:solidFill>
              </a:defRPr>
            </a:lvl2pPr>
            <a:lvl3pPr>
              <a:buNone/>
              <a:defRPr sz="1800" b="1">
                <a:solidFill>
                  <a:schemeClr val="accent4"/>
                </a:solidFill>
              </a:defRPr>
            </a:lvl3pPr>
            <a:lvl4pPr>
              <a:buNone/>
              <a:defRPr sz="1800" b="1">
                <a:solidFill>
                  <a:schemeClr val="accent4"/>
                </a:solidFill>
              </a:defRPr>
            </a:lvl4pPr>
            <a:lvl5pPr>
              <a:buNone/>
              <a:defRPr sz="1800" b="1">
                <a:solidFill>
                  <a:schemeClr val="accent4"/>
                </a:solidFill>
              </a:defRPr>
            </a:lvl5pPr>
          </a:lstStyle>
          <a:p>
            <a:pPr lvl="0"/>
            <a:r>
              <a:rPr lang="en-US" dirty="0" smtClean="0"/>
              <a:t>Chapter #</a:t>
            </a:r>
          </a:p>
        </p:txBody>
      </p:sp>
      <p:grpSp>
        <p:nvGrpSpPr>
          <p:cNvPr id="16" name="Group 4"/>
          <p:cNvGrpSpPr>
            <a:grpSpLocks noChangeAspect="1"/>
          </p:cNvGrpSpPr>
          <p:nvPr userDrawn="1"/>
        </p:nvGrpSpPr>
        <p:grpSpPr bwMode="auto">
          <a:xfrm>
            <a:off x="2504464" y="3147199"/>
            <a:ext cx="720279" cy="558772"/>
            <a:chOff x="1155" y="849"/>
            <a:chExt cx="1717" cy="1332"/>
          </a:xfrm>
        </p:grpSpPr>
        <p:sp>
          <p:nvSpPr>
            <p:cNvPr id="17" name="Freeform 6"/>
            <p:cNvSpPr>
              <a:spLocks/>
            </p:cNvSpPr>
            <p:nvPr userDrawn="1"/>
          </p:nvSpPr>
          <p:spPr bwMode="auto">
            <a:xfrm>
              <a:off x="2045" y="1541"/>
              <a:ext cx="827" cy="640"/>
            </a:xfrm>
            <a:custGeom>
              <a:avLst/>
              <a:gdLst>
                <a:gd name="T0" fmla="*/ 0 w 1653"/>
                <a:gd name="T1" fmla="*/ 0 h 1280"/>
                <a:gd name="T2" fmla="*/ 828 w 1653"/>
                <a:gd name="T3" fmla="*/ 0 h 1280"/>
                <a:gd name="T4" fmla="*/ 1653 w 1653"/>
                <a:gd name="T5" fmla="*/ 1280 h 1280"/>
                <a:gd name="T6" fmla="*/ 824 w 1653"/>
                <a:gd name="T7" fmla="*/ 1280 h 1280"/>
                <a:gd name="T8" fmla="*/ 0 w 1653"/>
                <a:gd name="T9" fmla="*/ 0 h 1280"/>
              </a:gdLst>
              <a:ahLst/>
              <a:cxnLst>
                <a:cxn ang="0">
                  <a:pos x="T0" y="T1"/>
                </a:cxn>
                <a:cxn ang="0">
                  <a:pos x="T2" y="T3"/>
                </a:cxn>
                <a:cxn ang="0">
                  <a:pos x="T4" y="T5"/>
                </a:cxn>
                <a:cxn ang="0">
                  <a:pos x="T6" y="T7"/>
                </a:cxn>
                <a:cxn ang="0">
                  <a:pos x="T8" y="T9"/>
                </a:cxn>
              </a:cxnLst>
              <a:rect l="0" t="0" r="r" b="b"/>
              <a:pathLst>
                <a:path w="1653" h="1280">
                  <a:moveTo>
                    <a:pt x="0" y="0"/>
                  </a:moveTo>
                  <a:lnTo>
                    <a:pt x="828" y="0"/>
                  </a:lnTo>
                  <a:lnTo>
                    <a:pt x="1653" y="1280"/>
                  </a:lnTo>
                  <a:lnTo>
                    <a:pt x="824" y="1280"/>
                  </a:lnTo>
                  <a:lnTo>
                    <a:pt x="0" y="0"/>
                  </a:lnTo>
                  <a:close/>
                </a:path>
              </a:pathLst>
            </a:custGeom>
            <a:solidFill>
              <a:srgbClr val="B2B3B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srgbClr val="333E48"/>
                </a:solidFill>
              </a:endParaRPr>
            </a:p>
          </p:txBody>
        </p:sp>
        <p:sp>
          <p:nvSpPr>
            <p:cNvPr id="18" name="Freeform 7"/>
            <p:cNvSpPr>
              <a:spLocks/>
            </p:cNvSpPr>
            <p:nvPr userDrawn="1"/>
          </p:nvSpPr>
          <p:spPr bwMode="auto">
            <a:xfrm>
              <a:off x="1155" y="1541"/>
              <a:ext cx="826" cy="640"/>
            </a:xfrm>
            <a:custGeom>
              <a:avLst/>
              <a:gdLst>
                <a:gd name="T0" fmla="*/ 824 w 1653"/>
                <a:gd name="T1" fmla="*/ 0 h 1280"/>
                <a:gd name="T2" fmla="*/ 1653 w 1653"/>
                <a:gd name="T3" fmla="*/ 0 h 1280"/>
                <a:gd name="T4" fmla="*/ 829 w 1653"/>
                <a:gd name="T5" fmla="*/ 1280 h 1280"/>
                <a:gd name="T6" fmla="*/ 0 w 1653"/>
                <a:gd name="T7" fmla="*/ 1280 h 1280"/>
                <a:gd name="T8" fmla="*/ 824 w 1653"/>
                <a:gd name="T9" fmla="*/ 0 h 1280"/>
              </a:gdLst>
              <a:ahLst/>
              <a:cxnLst>
                <a:cxn ang="0">
                  <a:pos x="T0" y="T1"/>
                </a:cxn>
                <a:cxn ang="0">
                  <a:pos x="T2" y="T3"/>
                </a:cxn>
                <a:cxn ang="0">
                  <a:pos x="T4" y="T5"/>
                </a:cxn>
                <a:cxn ang="0">
                  <a:pos x="T6" y="T7"/>
                </a:cxn>
                <a:cxn ang="0">
                  <a:pos x="T8" y="T9"/>
                </a:cxn>
              </a:cxnLst>
              <a:rect l="0" t="0" r="r" b="b"/>
              <a:pathLst>
                <a:path w="1653" h="1280">
                  <a:moveTo>
                    <a:pt x="824" y="0"/>
                  </a:moveTo>
                  <a:lnTo>
                    <a:pt x="1653" y="0"/>
                  </a:lnTo>
                  <a:lnTo>
                    <a:pt x="829" y="1280"/>
                  </a:lnTo>
                  <a:lnTo>
                    <a:pt x="0" y="1280"/>
                  </a:lnTo>
                  <a:lnTo>
                    <a:pt x="824" y="0"/>
                  </a:lnTo>
                  <a:close/>
                </a:path>
              </a:pathLst>
            </a:custGeom>
            <a:solidFill>
              <a:srgbClr val="B2B3B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srgbClr val="333E48"/>
                </a:solidFill>
              </a:endParaRPr>
            </a:p>
          </p:txBody>
        </p:sp>
        <p:sp>
          <p:nvSpPr>
            <p:cNvPr id="19" name="Freeform 8"/>
            <p:cNvSpPr>
              <a:spLocks/>
            </p:cNvSpPr>
            <p:nvPr userDrawn="1"/>
          </p:nvSpPr>
          <p:spPr bwMode="auto">
            <a:xfrm>
              <a:off x="1609" y="849"/>
              <a:ext cx="826" cy="640"/>
            </a:xfrm>
            <a:custGeom>
              <a:avLst/>
              <a:gdLst>
                <a:gd name="T0" fmla="*/ 0 w 1653"/>
                <a:gd name="T1" fmla="*/ 0 h 1280"/>
                <a:gd name="T2" fmla="*/ 829 w 1653"/>
                <a:gd name="T3" fmla="*/ 0 h 1280"/>
                <a:gd name="T4" fmla="*/ 1653 w 1653"/>
                <a:gd name="T5" fmla="*/ 1280 h 1280"/>
                <a:gd name="T6" fmla="*/ 824 w 1653"/>
                <a:gd name="T7" fmla="*/ 1280 h 1280"/>
                <a:gd name="T8" fmla="*/ 0 w 1653"/>
                <a:gd name="T9" fmla="*/ 0 h 1280"/>
              </a:gdLst>
              <a:ahLst/>
              <a:cxnLst>
                <a:cxn ang="0">
                  <a:pos x="T0" y="T1"/>
                </a:cxn>
                <a:cxn ang="0">
                  <a:pos x="T2" y="T3"/>
                </a:cxn>
                <a:cxn ang="0">
                  <a:pos x="T4" y="T5"/>
                </a:cxn>
                <a:cxn ang="0">
                  <a:pos x="T6" y="T7"/>
                </a:cxn>
                <a:cxn ang="0">
                  <a:pos x="T8" y="T9"/>
                </a:cxn>
              </a:cxnLst>
              <a:rect l="0" t="0" r="r" b="b"/>
              <a:pathLst>
                <a:path w="1653" h="1280">
                  <a:moveTo>
                    <a:pt x="0" y="0"/>
                  </a:moveTo>
                  <a:lnTo>
                    <a:pt x="829" y="0"/>
                  </a:lnTo>
                  <a:lnTo>
                    <a:pt x="1653" y="1280"/>
                  </a:lnTo>
                  <a:lnTo>
                    <a:pt x="824" y="1280"/>
                  </a:lnTo>
                  <a:lnTo>
                    <a:pt x="0" y="0"/>
                  </a:lnTo>
                  <a:close/>
                </a:path>
              </a:pathLst>
            </a:custGeom>
            <a:solidFill>
              <a:srgbClr val="CF0A2C"/>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srgbClr val="333E48"/>
                </a:solidFill>
              </a:endParaRPr>
            </a:p>
          </p:txBody>
        </p:sp>
      </p:grpSp>
    </p:spTree>
    <p:extLst>
      <p:ext uri="{BB962C8B-B14F-4D97-AF65-F5344CB8AC3E}">
        <p14:creationId xmlns:p14="http://schemas.microsoft.com/office/powerpoint/2010/main" val="4280942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Logo">
    <p:spTree>
      <p:nvGrpSpPr>
        <p:cNvPr id="1" name=""/>
        <p:cNvGrpSpPr/>
        <p:nvPr/>
      </p:nvGrpSpPr>
      <p:grpSpPr>
        <a:xfrm>
          <a:off x="0" y="0"/>
          <a:ext cx="0" cy="0"/>
          <a:chOff x="0" y="0"/>
          <a:chExt cx="0" cy="0"/>
        </a:xfrm>
      </p:grpSpPr>
      <p:sp>
        <p:nvSpPr>
          <p:cNvPr id="12" name="TextBox 11"/>
          <p:cNvSpPr txBox="1"/>
          <p:nvPr userDrawn="1"/>
        </p:nvSpPr>
        <p:spPr bwMode="gray">
          <a:xfrm>
            <a:off x="458788" y="9645779"/>
            <a:ext cx="2335381" cy="92333"/>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smtClean="0">
                <a:ln>
                  <a:noFill/>
                </a:ln>
                <a:solidFill>
                  <a:schemeClr val="accent3"/>
                </a:solidFill>
                <a:effectLst/>
                <a:uLnTx/>
                <a:uFillTx/>
                <a:latin typeface="+mn-lt"/>
                <a:ea typeface="+mn-ea"/>
                <a:cs typeface="+mn-cs"/>
              </a:rPr>
              <a:t>©2015 The Advisory Board Company • </a:t>
            </a:r>
            <a:r>
              <a:rPr kumimoji="0" lang="en-US" sz="600" b="1" i="0" u="none" strike="noStrike" kern="1200" cap="none" spc="0" normalizeH="0" baseline="0" noProof="0" dirty="0" smtClean="0">
                <a:ln>
                  <a:noFill/>
                </a:ln>
                <a:solidFill>
                  <a:schemeClr val="accent3"/>
                </a:solidFill>
                <a:effectLst/>
                <a:uLnTx/>
                <a:uFillTx/>
                <a:latin typeface="+mn-lt"/>
                <a:ea typeface="+mn-ea"/>
                <a:cs typeface="+mn-cs"/>
              </a:rPr>
              <a:t>advisory.com</a:t>
            </a:r>
          </a:p>
        </p:txBody>
      </p:sp>
      <p:sp>
        <p:nvSpPr>
          <p:cNvPr id="22" name="Text Placeholder 8"/>
          <p:cNvSpPr>
            <a:spLocks noGrp="1"/>
          </p:cNvSpPr>
          <p:nvPr>
            <p:ph type="body" sz="quarter" idx="11" hasCustomPrompt="1"/>
          </p:nvPr>
        </p:nvSpPr>
        <p:spPr bwMode="gray">
          <a:xfrm>
            <a:off x="1242007" y="4471627"/>
            <a:ext cx="6074781" cy="1077218"/>
          </a:xfrm>
          <a:prstGeom prst="rect">
            <a:avLst/>
          </a:prstGeom>
        </p:spPr>
        <p:txBody>
          <a:bodyPr wrap="square" lIns="0" tIns="0" rIns="0" bIns="0" anchor="b">
            <a:spAutoFit/>
          </a:bodyPr>
          <a:lstStyle>
            <a:lvl1pPr marL="0" indent="0">
              <a:spcBef>
                <a:spcPts val="0"/>
              </a:spcBef>
              <a:buNone/>
              <a:defRPr sz="3500" b="0" baseline="0">
                <a:solidFill>
                  <a:schemeClr val="accent4"/>
                </a:solidFill>
              </a:defRPr>
            </a:lvl1pPr>
            <a:lvl2pPr marL="0" indent="0">
              <a:buNone/>
              <a:defRPr sz="1000" b="1">
                <a:solidFill>
                  <a:schemeClr val="accent3"/>
                </a:solidFill>
              </a:defRPr>
            </a:lvl2pPr>
            <a:lvl3pPr marL="0" indent="0">
              <a:buNone/>
              <a:defRPr sz="1000" b="1">
                <a:solidFill>
                  <a:schemeClr val="accent3"/>
                </a:solidFill>
              </a:defRPr>
            </a:lvl3pPr>
            <a:lvl4pPr marL="0" indent="0">
              <a:buNone/>
              <a:defRPr sz="1000" b="1">
                <a:solidFill>
                  <a:schemeClr val="accent3"/>
                </a:solidFill>
              </a:defRPr>
            </a:lvl4pPr>
            <a:lvl5pPr marL="0" indent="0">
              <a:buNone/>
              <a:defRPr sz="1000" b="1">
                <a:solidFill>
                  <a:schemeClr val="accent3"/>
                </a:solidFill>
              </a:defRPr>
            </a:lvl5pPr>
          </a:lstStyle>
          <a:p>
            <a:pPr lvl="0"/>
            <a:r>
              <a:rPr lang="en-US" dirty="0" smtClean="0"/>
              <a:t>Presentation Title – Arial </a:t>
            </a:r>
            <a:br>
              <a:rPr lang="en-US" dirty="0" smtClean="0"/>
            </a:br>
            <a:r>
              <a:rPr lang="en-US" dirty="0" smtClean="0"/>
              <a:t>35pt Regular, Use Title Case</a:t>
            </a:r>
          </a:p>
        </p:txBody>
      </p:sp>
      <p:sp>
        <p:nvSpPr>
          <p:cNvPr id="23" name="Text Placeholder 8"/>
          <p:cNvSpPr>
            <a:spLocks noGrp="1"/>
          </p:cNvSpPr>
          <p:nvPr>
            <p:ph type="body" sz="quarter" idx="12" hasCustomPrompt="1"/>
          </p:nvPr>
        </p:nvSpPr>
        <p:spPr bwMode="gray">
          <a:xfrm>
            <a:off x="1242007" y="5687496"/>
            <a:ext cx="6074781" cy="184666"/>
          </a:xfrm>
          <a:prstGeom prst="rect">
            <a:avLst/>
          </a:prstGeom>
        </p:spPr>
        <p:txBody>
          <a:bodyPr wrap="square" lIns="0" tIns="0" rIns="0" bIns="0" anchor="t">
            <a:spAutoFit/>
          </a:bodyPr>
          <a:lstStyle>
            <a:lvl1pPr marL="0" indent="0">
              <a:spcBef>
                <a:spcPts val="0"/>
              </a:spcBef>
              <a:buNone/>
              <a:defRPr sz="1200" b="0" i="0" baseline="0">
                <a:solidFill>
                  <a:schemeClr val="accent4"/>
                </a:solidFill>
              </a:defRPr>
            </a:lvl1pPr>
            <a:lvl2pPr marL="0" indent="0">
              <a:buNone/>
              <a:defRPr sz="1000" b="1">
                <a:solidFill>
                  <a:schemeClr val="accent3"/>
                </a:solidFill>
              </a:defRPr>
            </a:lvl2pPr>
            <a:lvl3pPr marL="0" indent="0">
              <a:buNone/>
              <a:defRPr sz="1000" b="1">
                <a:solidFill>
                  <a:schemeClr val="accent3"/>
                </a:solidFill>
              </a:defRPr>
            </a:lvl3pPr>
            <a:lvl4pPr marL="0" indent="0">
              <a:buNone/>
              <a:defRPr sz="1000" b="1">
                <a:solidFill>
                  <a:schemeClr val="accent3"/>
                </a:solidFill>
              </a:defRPr>
            </a:lvl4pPr>
            <a:lvl5pPr marL="0" indent="0">
              <a:buNone/>
              <a:defRPr sz="1000" b="1">
                <a:solidFill>
                  <a:schemeClr val="accent3"/>
                </a:solidFill>
              </a:defRPr>
            </a:lvl5pPr>
          </a:lstStyle>
          <a:p>
            <a:pPr lvl="0"/>
            <a:r>
              <a:rPr lang="en-US" dirty="0" smtClean="0"/>
              <a:t>Presentation Subtitle – Arial 12pt Regular, Use Title Case</a:t>
            </a:r>
          </a:p>
        </p:txBody>
      </p:sp>
      <p:sp>
        <p:nvSpPr>
          <p:cNvPr id="24" name="Text Placeholder 31"/>
          <p:cNvSpPr>
            <a:spLocks noGrp="1"/>
          </p:cNvSpPr>
          <p:nvPr>
            <p:ph type="body" sz="quarter" idx="52" hasCustomPrompt="1"/>
          </p:nvPr>
        </p:nvSpPr>
        <p:spPr bwMode="gray">
          <a:xfrm>
            <a:off x="1472450" y="6409886"/>
            <a:ext cx="4572000" cy="1272143"/>
          </a:xfrm>
          <a:prstGeom prst="rect">
            <a:avLst/>
          </a:prstGeom>
        </p:spPr>
        <p:txBody>
          <a:bodyPr wrap="square" lIns="0" tIns="45720" rIns="0" bIns="45720">
            <a:spAutoFit/>
          </a:bodyPr>
          <a:lstStyle>
            <a:lvl1pPr>
              <a:lnSpc>
                <a:spcPct val="100000"/>
              </a:lnSpc>
              <a:spcBef>
                <a:spcPts val="500"/>
              </a:spcBef>
              <a:defRPr sz="1000" baseline="0">
                <a:solidFill>
                  <a:schemeClr val="accent4"/>
                </a:solidFill>
              </a:defRPr>
            </a:lvl1pPr>
            <a:lvl2pPr>
              <a:lnSpc>
                <a:spcPct val="100000"/>
              </a:lnSpc>
              <a:spcBef>
                <a:spcPts val="500"/>
              </a:spcBef>
              <a:defRPr sz="1000">
                <a:solidFill>
                  <a:schemeClr val="accent4"/>
                </a:solidFill>
              </a:defRPr>
            </a:lvl2pPr>
            <a:lvl3pPr>
              <a:lnSpc>
                <a:spcPct val="100000"/>
              </a:lnSpc>
              <a:spcBef>
                <a:spcPts val="500"/>
              </a:spcBef>
              <a:defRPr sz="1000">
                <a:solidFill>
                  <a:schemeClr val="accent4"/>
                </a:solidFill>
              </a:defRPr>
            </a:lvl3pPr>
            <a:lvl4pPr>
              <a:lnSpc>
                <a:spcPct val="100000"/>
              </a:lnSpc>
              <a:spcBef>
                <a:spcPts val="500"/>
              </a:spcBef>
              <a:defRPr sz="1000">
                <a:solidFill>
                  <a:schemeClr val="accent4"/>
                </a:solidFill>
              </a:defRPr>
            </a:lvl4pPr>
            <a:lvl5pPr>
              <a:lnSpc>
                <a:spcPct val="100000"/>
              </a:lnSpc>
              <a:spcBef>
                <a:spcPts val="500"/>
              </a:spcBef>
              <a:defRPr sz="1000">
                <a:solidFill>
                  <a:schemeClr val="accent4"/>
                </a:solidFill>
              </a:defRPr>
            </a:lvl5pPr>
          </a:lstStyle>
          <a:p>
            <a:pPr lvl="0"/>
            <a:r>
              <a:rPr lang="en-US" dirty="0" smtClean="0"/>
              <a:t>Bulleted text if needed – Arial 10pt Regular</a:t>
            </a:r>
            <a:br>
              <a:rPr lang="en-US" dirty="0" smtClean="0"/>
            </a:br>
            <a:r>
              <a:rPr lang="en-US" dirty="0" smtClean="0"/>
              <a:t>Five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78534" y="576051"/>
            <a:ext cx="1755648" cy="852790"/>
          </a:xfrm>
          <a:prstGeom prst="rect">
            <a:avLst/>
          </a:prstGeom>
        </p:spPr>
      </p:pic>
    </p:spTree>
    <p:extLst>
      <p:ext uri="{BB962C8B-B14F-4D97-AF65-F5344CB8AC3E}">
        <p14:creationId xmlns:p14="http://schemas.microsoft.com/office/powerpoint/2010/main" val="27156303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Road Map 3">
    <p:spTree>
      <p:nvGrpSpPr>
        <p:cNvPr id="1" name=""/>
        <p:cNvGrpSpPr/>
        <p:nvPr/>
      </p:nvGrpSpPr>
      <p:grpSpPr>
        <a:xfrm>
          <a:off x="0" y="0"/>
          <a:ext cx="0" cy="0"/>
          <a:chOff x="0" y="0"/>
          <a:chExt cx="0" cy="0"/>
        </a:xfrm>
      </p:grpSpPr>
      <p:cxnSp>
        <p:nvCxnSpPr>
          <p:cNvPr id="10" name="Straight Connector 9"/>
          <p:cNvCxnSpPr/>
          <p:nvPr userDrawn="1"/>
        </p:nvCxnSpPr>
        <p:spPr bwMode="gray">
          <a:xfrm>
            <a:off x="457612" y="1066294"/>
            <a:ext cx="685323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3" name="Text Placeholder 4"/>
          <p:cNvSpPr txBox="1">
            <a:spLocks/>
          </p:cNvSpPr>
          <p:nvPr userDrawn="1"/>
        </p:nvSpPr>
        <p:spPr bwMode="gray">
          <a:xfrm>
            <a:off x="458899" y="729525"/>
            <a:ext cx="6857889" cy="307777"/>
          </a:xfrm>
          <a:prstGeom prst="rect">
            <a:avLst/>
          </a:prstGeom>
        </p:spPr>
        <p:txBody>
          <a:bodyPr wrap="square" lIns="0" tIns="0" rIns="0" bIns="0" anchor="b" anchorCtr="0">
            <a:spAutoFit/>
          </a:bodyPr>
          <a:lstStyle>
            <a:lvl1pPr marL="0" indent="0" algn="l" defTabSz="1018879" rtl="0" eaLnBrk="1" latinLnBrk="0" hangingPunct="1">
              <a:spcBef>
                <a:spcPts val="0"/>
              </a:spcBef>
              <a:buFont typeface="Arial" pitchFamily="34" charset="0"/>
              <a:buNone/>
              <a:defRPr sz="2000" kern="1200" baseline="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r>
              <a:rPr lang="en-US" dirty="0" smtClean="0">
                <a:solidFill>
                  <a:srgbClr val="333E48"/>
                </a:solidFill>
              </a:rPr>
              <a:t>Road Map for Discussion</a:t>
            </a:r>
          </a:p>
        </p:txBody>
      </p:sp>
      <p:sp>
        <p:nvSpPr>
          <p:cNvPr id="26" name="Freeform 25"/>
          <p:cNvSpPr/>
          <p:nvPr userDrawn="1"/>
        </p:nvSpPr>
        <p:spPr bwMode="gray">
          <a:xfrm>
            <a:off x="1415231" y="3061423"/>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smtClean="0">
                <a:solidFill>
                  <a:srgbClr val="FFFFFF"/>
                </a:solidFill>
                <a:cs typeface="Arial" pitchFamily="34" charset="0"/>
              </a:rPr>
              <a:t>2</a:t>
            </a:r>
            <a:endParaRPr lang="en-US" sz="1050" b="1" dirty="0">
              <a:solidFill>
                <a:srgbClr val="FFFFFF"/>
              </a:solidFill>
              <a:cs typeface="Arial" pitchFamily="34" charset="0"/>
            </a:endParaRPr>
          </a:p>
        </p:txBody>
      </p:sp>
      <p:sp>
        <p:nvSpPr>
          <p:cNvPr id="27" name="Freeform 26"/>
          <p:cNvSpPr/>
          <p:nvPr userDrawn="1"/>
        </p:nvSpPr>
        <p:spPr bwMode="gray">
          <a:xfrm>
            <a:off x="1415231" y="3890212"/>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smtClean="0">
                <a:solidFill>
                  <a:srgbClr val="FFFFFF"/>
                </a:solidFill>
                <a:cs typeface="Arial" pitchFamily="34" charset="0"/>
              </a:rPr>
              <a:t>3</a:t>
            </a:r>
            <a:endParaRPr lang="en-US" sz="1050" b="1" dirty="0">
              <a:solidFill>
                <a:srgbClr val="FFFFFF"/>
              </a:solidFill>
              <a:cs typeface="Arial" pitchFamily="34" charset="0"/>
            </a:endParaRPr>
          </a:p>
        </p:txBody>
      </p:sp>
      <p:sp>
        <p:nvSpPr>
          <p:cNvPr id="28" name="Freeform 27"/>
          <p:cNvSpPr/>
          <p:nvPr userDrawn="1"/>
        </p:nvSpPr>
        <p:spPr bwMode="gray">
          <a:xfrm>
            <a:off x="1415231" y="2232635"/>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smtClean="0">
                <a:solidFill>
                  <a:srgbClr val="FFFFFF"/>
                </a:solidFill>
                <a:cs typeface="Arial" pitchFamily="34" charset="0"/>
              </a:rPr>
              <a:t>1</a:t>
            </a:r>
            <a:endParaRPr lang="en-US" sz="1050" b="1" dirty="0">
              <a:solidFill>
                <a:srgbClr val="FFFFFF"/>
              </a:solidFill>
              <a:cs typeface="Arial" pitchFamily="34" charset="0"/>
            </a:endParaRPr>
          </a:p>
        </p:txBody>
      </p:sp>
      <p:sp>
        <p:nvSpPr>
          <p:cNvPr id="29" name="Text Placeholder 4"/>
          <p:cNvSpPr>
            <a:spLocks noGrp="1"/>
          </p:cNvSpPr>
          <p:nvPr>
            <p:ph type="body" sz="quarter" idx="16" hasCustomPrompt="1"/>
          </p:nvPr>
        </p:nvSpPr>
        <p:spPr bwMode="gray">
          <a:xfrm>
            <a:off x="2082060" y="3167359"/>
            <a:ext cx="4343400" cy="153888"/>
          </a:xfrm>
          <a:prstGeom prst="rect">
            <a:avLst/>
          </a:prstGeom>
        </p:spPr>
        <p:txBody>
          <a:bodyPr lIns="0" tIns="0" rIns="0" bIns="0" anchor="ctr">
            <a:spAutoFit/>
          </a:bodyPr>
          <a:lstStyle>
            <a:lvl1pPr marL="0" indent="0">
              <a:spcBef>
                <a:spcPts val="0"/>
              </a:spcBef>
              <a:buNone/>
              <a:defRPr sz="1000" baseline="0">
                <a:solidFill>
                  <a:schemeClr val="accent3"/>
                </a:solidFill>
              </a:defRPr>
            </a:lvl1pPr>
          </a:lstStyle>
          <a:p>
            <a:pPr lvl="0"/>
            <a:r>
              <a:rPr lang="en-US" dirty="0" smtClean="0"/>
              <a:t>Section Title – Arial 10pt Regular, Use Title Case</a:t>
            </a:r>
            <a:endParaRPr lang="en-US" dirty="0"/>
          </a:p>
        </p:txBody>
      </p:sp>
      <p:sp>
        <p:nvSpPr>
          <p:cNvPr id="30" name="Text Placeholder 4"/>
          <p:cNvSpPr>
            <a:spLocks noGrp="1"/>
          </p:cNvSpPr>
          <p:nvPr>
            <p:ph type="body" sz="quarter" idx="17" hasCustomPrompt="1"/>
          </p:nvPr>
        </p:nvSpPr>
        <p:spPr bwMode="gray">
          <a:xfrm>
            <a:off x="2082060" y="3996148"/>
            <a:ext cx="4343400" cy="153888"/>
          </a:xfrm>
          <a:prstGeom prst="rect">
            <a:avLst/>
          </a:prstGeom>
        </p:spPr>
        <p:txBody>
          <a:bodyPr lIns="0" tIns="0" rIns="0" bIns="0" anchor="ctr">
            <a:spAutoFit/>
          </a:bodyPr>
          <a:lstStyle>
            <a:lvl1pPr marL="0" indent="0">
              <a:spcBef>
                <a:spcPts val="0"/>
              </a:spcBef>
              <a:buNone/>
              <a:defRPr sz="1000" baseline="0">
                <a:solidFill>
                  <a:schemeClr val="accent3"/>
                </a:solidFill>
              </a:defRPr>
            </a:lvl1pPr>
          </a:lstStyle>
          <a:p>
            <a:pPr lvl="0"/>
            <a:r>
              <a:rPr lang="en-US" dirty="0" smtClean="0"/>
              <a:t>Section Title – Arial 10pt Regular, Use Title Case</a:t>
            </a:r>
            <a:endParaRPr lang="en-US" dirty="0"/>
          </a:p>
        </p:txBody>
      </p:sp>
      <p:sp>
        <p:nvSpPr>
          <p:cNvPr id="31" name="Text Placeholder 4"/>
          <p:cNvSpPr>
            <a:spLocks noGrp="1"/>
          </p:cNvSpPr>
          <p:nvPr>
            <p:ph type="body" sz="quarter" idx="18" hasCustomPrompt="1"/>
          </p:nvPr>
        </p:nvSpPr>
        <p:spPr bwMode="gray">
          <a:xfrm>
            <a:off x="2082059" y="2300099"/>
            <a:ext cx="4343400" cy="230832"/>
          </a:xfrm>
          <a:prstGeom prst="rect">
            <a:avLst/>
          </a:prstGeom>
        </p:spPr>
        <p:txBody>
          <a:bodyPr lIns="0" tIns="0" rIns="0" bIns="0" anchor="ctr">
            <a:spAutoFit/>
          </a:bodyPr>
          <a:lstStyle>
            <a:lvl1pPr marL="0" indent="0">
              <a:spcBef>
                <a:spcPts val="0"/>
              </a:spcBef>
              <a:buNone/>
              <a:defRPr sz="1500" b="0" baseline="0">
                <a:solidFill>
                  <a:schemeClr val="tx1"/>
                </a:solidFill>
              </a:defRPr>
            </a:lvl1pPr>
          </a:lstStyle>
          <a:p>
            <a:pPr lvl="0"/>
            <a:r>
              <a:rPr lang="en-US" dirty="0" smtClean="0"/>
              <a:t>Section Title – Arial 15pt Regular, Use Title Case</a:t>
            </a:r>
            <a:endParaRPr lang="en-US" dirty="0"/>
          </a:p>
        </p:txBody>
      </p:sp>
    </p:spTree>
    <p:extLst>
      <p:ext uri="{BB962C8B-B14F-4D97-AF65-F5344CB8AC3E}">
        <p14:creationId xmlns:p14="http://schemas.microsoft.com/office/powerpoint/2010/main" val="24270334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Road Map 4">
    <p:spTree>
      <p:nvGrpSpPr>
        <p:cNvPr id="1" name=""/>
        <p:cNvGrpSpPr/>
        <p:nvPr/>
      </p:nvGrpSpPr>
      <p:grpSpPr>
        <a:xfrm>
          <a:off x="0" y="0"/>
          <a:ext cx="0" cy="0"/>
          <a:chOff x="0" y="0"/>
          <a:chExt cx="0" cy="0"/>
        </a:xfrm>
      </p:grpSpPr>
      <p:cxnSp>
        <p:nvCxnSpPr>
          <p:cNvPr id="20" name="Straight Connector 19"/>
          <p:cNvCxnSpPr/>
          <p:nvPr userDrawn="1"/>
        </p:nvCxnSpPr>
        <p:spPr bwMode="gray">
          <a:xfrm>
            <a:off x="457612" y="1066294"/>
            <a:ext cx="685323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21" name="Text Placeholder 4"/>
          <p:cNvSpPr txBox="1">
            <a:spLocks/>
          </p:cNvSpPr>
          <p:nvPr userDrawn="1"/>
        </p:nvSpPr>
        <p:spPr bwMode="gray">
          <a:xfrm>
            <a:off x="458899" y="729525"/>
            <a:ext cx="6857889" cy="307777"/>
          </a:xfrm>
          <a:prstGeom prst="rect">
            <a:avLst/>
          </a:prstGeom>
        </p:spPr>
        <p:txBody>
          <a:bodyPr wrap="square" lIns="0" tIns="0" rIns="0" bIns="0" anchor="b" anchorCtr="0">
            <a:spAutoFit/>
          </a:bodyPr>
          <a:lstStyle>
            <a:lvl1pPr marL="0" indent="0" algn="l" defTabSz="1018879" rtl="0" eaLnBrk="1" latinLnBrk="0" hangingPunct="1">
              <a:spcBef>
                <a:spcPts val="0"/>
              </a:spcBef>
              <a:buFont typeface="Arial" pitchFamily="34" charset="0"/>
              <a:buNone/>
              <a:defRPr sz="2000" kern="1200" baseline="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r>
              <a:rPr lang="en-US" dirty="0" smtClean="0">
                <a:solidFill>
                  <a:srgbClr val="333E48"/>
                </a:solidFill>
              </a:rPr>
              <a:t>Road Map for Discussion</a:t>
            </a:r>
          </a:p>
        </p:txBody>
      </p:sp>
      <p:sp>
        <p:nvSpPr>
          <p:cNvPr id="36" name="Freeform 35"/>
          <p:cNvSpPr/>
          <p:nvPr userDrawn="1"/>
        </p:nvSpPr>
        <p:spPr bwMode="gray">
          <a:xfrm>
            <a:off x="1415231" y="4480909"/>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smtClean="0">
                <a:solidFill>
                  <a:srgbClr val="FFFFFF"/>
                </a:solidFill>
                <a:cs typeface="Arial" pitchFamily="34" charset="0"/>
              </a:rPr>
              <a:t>4</a:t>
            </a:r>
            <a:endParaRPr lang="en-US" sz="1050" b="1" dirty="0">
              <a:solidFill>
                <a:srgbClr val="FFFFFF"/>
              </a:solidFill>
              <a:cs typeface="Arial" pitchFamily="34" charset="0"/>
            </a:endParaRPr>
          </a:p>
        </p:txBody>
      </p:sp>
      <p:sp>
        <p:nvSpPr>
          <p:cNvPr id="37" name="Text Placeholder 4"/>
          <p:cNvSpPr>
            <a:spLocks noGrp="1"/>
          </p:cNvSpPr>
          <p:nvPr>
            <p:ph type="body" sz="quarter" idx="13" hasCustomPrompt="1"/>
          </p:nvPr>
        </p:nvSpPr>
        <p:spPr bwMode="gray">
          <a:xfrm>
            <a:off x="2082060" y="4586845"/>
            <a:ext cx="4343400" cy="153888"/>
          </a:xfrm>
          <a:prstGeom prst="rect">
            <a:avLst/>
          </a:prstGeom>
        </p:spPr>
        <p:txBody>
          <a:bodyPr lIns="0" tIns="0" rIns="0" bIns="0" anchor="ctr">
            <a:spAutoFit/>
          </a:bodyPr>
          <a:lstStyle>
            <a:lvl1pPr marL="0" indent="0">
              <a:spcBef>
                <a:spcPts val="0"/>
              </a:spcBef>
              <a:buNone/>
              <a:defRPr sz="1000" baseline="0">
                <a:solidFill>
                  <a:schemeClr val="accent3"/>
                </a:solidFill>
              </a:defRPr>
            </a:lvl1pPr>
          </a:lstStyle>
          <a:p>
            <a:pPr lvl="0"/>
            <a:r>
              <a:rPr lang="en-US" dirty="0" smtClean="0"/>
              <a:t>Section Title – Arial 10pt Regular, Use Title Case</a:t>
            </a:r>
            <a:endParaRPr lang="en-US" dirty="0"/>
          </a:p>
        </p:txBody>
      </p:sp>
      <p:sp>
        <p:nvSpPr>
          <p:cNvPr id="38" name="Freeform 37"/>
          <p:cNvSpPr/>
          <p:nvPr userDrawn="1"/>
        </p:nvSpPr>
        <p:spPr bwMode="gray">
          <a:xfrm>
            <a:off x="1415231" y="2986067"/>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smtClean="0">
                <a:solidFill>
                  <a:srgbClr val="FFFFFF"/>
                </a:solidFill>
                <a:cs typeface="Arial" pitchFamily="34" charset="0"/>
              </a:rPr>
              <a:t>2</a:t>
            </a:r>
            <a:endParaRPr lang="en-US" sz="1050" b="1" dirty="0">
              <a:solidFill>
                <a:srgbClr val="FFFFFF"/>
              </a:solidFill>
              <a:cs typeface="Arial" pitchFamily="34" charset="0"/>
            </a:endParaRPr>
          </a:p>
        </p:txBody>
      </p:sp>
      <p:sp>
        <p:nvSpPr>
          <p:cNvPr id="39" name="Freeform 38"/>
          <p:cNvSpPr/>
          <p:nvPr userDrawn="1"/>
        </p:nvSpPr>
        <p:spPr bwMode="gray">
          <a:xfrm>
            <a:off x="1415231" y="3732848"/>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smtClean="0">
                <a:solidFill>
                  <a:srgbClr val="FFFFFF"/>
                </a:solidFill>
                <a:cs typeface="Arial" pitchFamily="34" charset="0"/>
              </a:rPr>
              <a:t>3</a:t>
            </a:r>
            <a:endParaRPr lang="en-US" sz="1050" b="1" dirty="0">
              <a:solidFill>
                <a:srgbClr val="FFFFFF"/>
              </a:solidFill>
              <a:cs typeface="Arial" pitchFamily="34" charset="0"/>
            </a:endParaRPr>
          </a:p>
        </p:txBody>
      </p:sp>
      <p:sp>
        <p:nvSpPr>
          <p:cNvPr id="40" name="Freeform 39"/>
          <p:cNvSpPr/>
          <p:nvPr userDrawn="1"/>
        </p:nvSpPr>
        <p:spPr bwMode="gray">
          <a:xfrm>
            <a:off x="1415231" y="2232635"/>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smtClean="0">
                <a:solidFill>
                  <a:srgbClr val="FFFFFF"/>
                </a:solidFill>
                <a:cs typeface="Arial" pitchFamily="34" charset="0"/>
              </a:rPr>
              <a:t>1</a:t>
            </a:r>
            <a:endParaRPr lang="en-US" sz="1050" b="1" dirty="0">
              <a:solidFill>
                <a:srgbClr val="FFFFFF"/>
              </a:solidFill>
              <a:cs typeface="Arial" pitchFamily="34" charset="0"/>
            </a:endParaRPr>
          </a:p>
        </p:txBody>
      </p:sp>
      <p:sp>
        <p:nvSpPr>
          <p:cNvPr id="41" name="Text Placeholder 4"/>
          <p:cNvSpPr>
            <a:spLocks noGrp="1"/>
          </p:cNvSpPr>
          <p:nvPr>
            <p:ph type="body" sz="quarter" idx="11" hasCustomPrompt="1"/>
          </p:nvPr>
        </p:nvSpPr>
        <p:spPr bwMode="gray">
          <a:xfrm>
            <a:off x="2082060" y="3092003"/>
            <a:ext cx="4343400" cy="153888"/>
          </a:xfrm>
          <a:prstGeom prst="rect">
            <a:avLst/>
          </a:prstGeom>
        </p:spPr>
        <p:txBody>
          <a:bodyPr lIns="0" tIns="0" rIns="0" bIns="0" anchor="ctr">
            <a:spAutoFit/>
          </a:bodyPr>
          <a:lstStyle>
            <a:lvl1pPr marL="0" indent="0">
              <a:spcBef>
                <a:spcPts val="0"/>
              </a:spcBef>
              <a:buNone/>
              <a:defRPr sz="1000" baseline="0">
                <a:solidFill>
                  <a:schemeClr val="accent3"/>
                </a:solidFill>
              </a:defRPr>
            </a:lvl1pPr>
          </a:lstStyle>
          <a:p>
            <a:pPr lvl="0"/>
            <a:r>
              <a:rPr lang="en-US" dirty="0" smtClean="0"/>
              <a:t>Section Title – Arial 10pt Regular, Use Title Case</a:t>
            </a:r>
            <a:endParaRPr lang="en-US" dirty="0"/>
          </a:p>
        </p:txBody>
      </p:sp>
      <p:sp>
        <p:nvSpPr>
          <p:cNvPr id="42" name="Text Placeholder 4"/>
          <p:cNvSpPr>
            <a:spLocks noGrp="1"/>
          </p:cNvSpPr>
          <p:nvPr>
            <p:ph type="body" sz="quarter" idx="12" hasCustomPrompt="1"/>
          </p:nvPr>
        </p:nvSpPr>
        <p:spPr bwMode="gray">
          <a:xfrm>
            <a:off x="2082060" y="3838784"/>
            <a:ext cx="4343400" cy="153888"/>
          </a:xfrm>
          <a:prstGeom prst="rect">
            <a:avLst/>
          </a:prstGeom>
        </p:spPr>
        <p:txBody>
          <a:bodyPr lIns="0" tIns="0" rIns="0" bIns="0" anchor="ctr">
            <a:spAutoFit/>
          </a:bodyPr>
          <a:lstStyle>
            <a:lvl1pPr marL="0" indent="0">
              <a:spcBef>
                <a:spcPts val="0"/>
              </a:spcBef>
              <a:buNone/>
              <a:defRPr sz="1000" baseline="0">
                <a:solidFill>
                  <a:schemeClr val="accent3"/>
                </a:solidFill>
              </a:defRPr>
            </a:lvl1pPr>
          </a:lstStyle>
          <a:p>
            <a:pPr lvl="0"/>
            <a:r>
              <a:rPr lang="en-US" dirty="0" smtClean="0"/>
              <a:t>Section Title – Arial 10pt Regular, Use Title Case</a:t>
            </a:r>
            <a:endParaRPr lang="en-US" dirty="0"/>
          </a:p>
        </p:txBody>
      </p:sp>
      <p:sp>
        <p:nvSpPr>
          <p:cNvPr id="43" name="Text Placeholder 4"/>
          <p:cNvSpPr>
            <a:spLocks noGrp="1"/>
          </p:cNvSpPr>
          <p:nvPr>
            <p:ph type="body" sz="quarter" idx="15" hasCustomPrompt="1"/>
          </p:nvPr>
        </p:nvSpPr>
        <p:spPr bwMode="gray">
          <a:xfrm>
            <a:off x="2082059" y="2300099"/>
            <a:ext cx="4343400" cy="230832"/>
          </a:xfrm>
          <a:prstGeom prst="rect">
            <a:avLst/>
          </a:prstGeom>
        </p:spPr>
        <p:txBody>
          <a:bodyPr lIns="0" tIns="0" rIns="0" bIns="0" anchor="ctr">
            <a:spAutoFit/>
          </a:bodyPr>
          <a:lstStyle>
            <a:lvl1pPr marL="0" indent="0">
              <a:spcBef>
                <a:spcPts val="0"/>
              </a:spcBef>
              <a:buNone/>
              <a:defRPr sz="1500" b="0" baseline="0">
                <a:solidFill>
                  <a:schemeClr val="tx1"/>
                </a:solidFill>
              </a:defRPr>
            </a:lvl1pPr>
          </a:lstStyle>
          <a:p>
            <a:pPr lvl="0"/>
            <a:r>
              <a:rPr lang="en-US" dirty="0" smtClean="0"/>
              <a:t>Section Title – Arial 15pt Regular, Use Title Case</a:t>
            </a:r>
            <a:endParaRPr lang="en-US" dirty="0"/>
          </a:p>
        </p:txBody>
      </p:sp>
    </p:spTree>
    <p:extLst>
      <p:ext uri="{BB962C8B-B14F-4D97-AF65-F5344CB8AC3E}">
        <p14:creationId xmlns:p14="http://schemas.microsoft.com/office/powerpoint/2010/main" val="20998922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oad Map 5">
    <p:spTree>
      <p:nvGrpSpPr>
        <p:cNvPr id="1" name=""/>
        <p:cNvGrpSpPr/>
        <p:nvPr/>
      </p:nvGrpSpPr>
      <p:grpSpPr>
        <a:xfrm>
          <a:off x="0" y="0"/>
          <a:ext cx="0" cy="0"/>
          <a:chOff x="0" y="0"/>
          <a:chExt cx="0" cy="0"/>
        </a:xfrm>
      </p:grpSpPr>
      <p:cxnSp>
        <p:nvCxnSpPr>
          <p:cNvPr id="13" name="Straight Connector 12"/>
          <p:cNvCxnSpPr/>
          <p:nvPr userDrawn="1"/>
        </p:nvCxnSpPr>
        <p:spPr bwMode="gray">
          <a:xfrm>
            <a:off x="457612" y="1066294"/>
            <a:ext cx="685323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5" name="Text Placeholder 4"/>
          <p:cNvSpPr txBox="1">
            <a:spLocks/>
          </p:cNvSpPr>
          <p:nvPr userDrawn="1"/>
        </p:nvSpPr>
        <p:spPr bwMode="gray">
          <a:xfrm>
            <a:off x="458899" y="729525"/>
            <a:ext cx="6857889" cy="307777"/>
          </a:xfrm>
          <a:prstGeom prst="rect">
            <a:avLst/>
          </a:prstGeom>
        </p:spPr>
        <p:txBody>
          <a:bodyPr wrap="square" lIns="0" tIns="0" rIns="0" bIns="0" anchor="b" anchorCtr="0">
            <a:spAutoFit/>
          </a:bodyPr>
          <a:lstStyle>
            <a:lvl1pPr marL="0" indent="0" algn="l" defTabSz="1018879" rtl="0" eaLnBrk="1" latinLnBrk="0" hangingPunct="1">
              <a:spcBef>
                <a:spcPts val="0"/>
              </a:spcBef>
              <a:buFont typeface="Arial" pitchFamily="34" charset="0"/>
              <a:buNone/>
              <a:defRPr sz="2000" kern="1200" baseline="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r>
              <a:rPr lang="en-US" dirty="0" smtClean="0">
                <a:solidFill>
                  <a:srgbClr val="333E48"/>
                </a:solidFill>
              </a:rPr>
              <a:t>Road Map for Discussion</a:t>
            </a:r>
          </a:p>
        </p:txBody>
      </p:sp>
      <p:sp>
        <p:nvSpPr>
          <p:cNvPr id="42" name="Freeform 41"/>
          <p:cNvSpPr/>
          <p:nvPr userDrawn="1"/>
        </p:nvSpPr>
        <p:spPr bwMode="gray">
          <a:xfrm>
            <a:off x="1415231" y="4806530"/>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smtClean="0">
                <a:solidFill>
                  <a:srgbClr val="FFFFFF"/>
                </a:solidFill>
                <a:cs typeface="Arial" pitchFamily="34" charset="0"/>
              </a:rPr>
              <a:t>5</a:t>
            </a:r>
            <a:endParaRPr lang="en-US" sz="1050" b="1" dirty="0">
              <a:solidFill>
                <a:srgbClr val="FFFFFF"/>
              </a:solidFill>
              <a:cs typeface="Arial" pitchFamily="34" charset="0"/>
            </a:endParaRPr>
          </a:p>
        </p:txBody>
      </p:sp>
      <p:sp>
        <p:nvSpPr>
          <p:cNvPr id="43" name="Text Placeholder 4"/>
          <p:cNvSpPr>
            <a:spLocks noGrp="1"/>
          </p:cNvSpPr>
          <p:nvPr>
            <p:ph type="body" sz="quarter" idx="14" hasCustomPrompt="1"/>
          </p:nvPr>
        </p:nvSpPr>
        <p:spPr bwMode="gray">
          <a:xfrm>
            <a:off x="2082060" y="4912466"/>
            <a:ext cx="4343400" cy="153888"/>
          </a:xfrm>
          <a:prstGeom prst="rect">
            <a:avLst/>
          </a:prstGeom>
        </p:spPr>
        <p:txBody>
          <a:bodyPr lIns="0" tIns="0" rIns="0" bIns="0" anchor="ctr">
            <a:spAutoFit/>
          </a:bodyPr>
          <a:lstStyle>
            <a:lvl1pPr marL="0" indent="0">
              <a:spcBef>
                <a:spcPts val="0"/>
              </a:spcBef>
              <a:buNone/>
              <a:defRPr sz="1000" baseline="0">
                <a:solidFill>
                  <a:schemeClr val="accent3"/>
                </a:solidFill>
              </a:defRPr>
            </a:lvl1pPr>
          </a:lstStyle>
          <a:p>
            <a:pPr lvl="0"/>
            <a:r>
              <a:rPr lang="en-US" dirty="0" smtClean="0"/>
              <a:t>Section Title – Arial 10pt Regular, Use Title Case</a:t>
            </a:r>
            <a:endParaRPr lang="en-US" dirty="0"/>
          </a:p>
        </p:txBody>
      </p:sp>
      <p:sp>
        <p:nvSpPr>
          <p:cNvPr id="44" name="Freeform 43"/>
          <p:cNvSpPr/>
          <p:nvPr userDrawn="1"/>
        </p:nvSpPr>
        <p:spPr bwMode="gray">
          <a:xfrm>
            <a:off x="1415231" y="4165209"/>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smtClean="0">
                <a:solidFill>
                  <a:srgbClr val="FFFFFF"/>
                </a:solidFill>
                <a:cs typeface="Arial" pitchFamily="34" charset="0"/>
              </a:rPr>
              <a:t>4</a:t>
            </a:r>
            <a:endParaRPr lang="en-US" sz="1050" b="1" dirty="0">
              <a:solidFill>
                <a:srgbClr val="FFFFFF"/>
              </a:solidFill>
              <a:cs typeface="Arial" pitchFamily="34" charset="0"/>
            </a:endParaRPr>
          </a:p>
        </p:txBody>
      </p:sp>
      <p:sp>
        <p:nvSpPr>
          <p:cNvPr id="45" name="Text Placeholder 4"/>
          <p:cNvSpPr>
            <a:spLocks noGrp="1"/>
          </p:cNvSpPr>
          <p:nvPr>
            <p:ph type="body" sz="quarter" idx="13" hasCustomPrompt="1"/>
          </p:nvPr>
        </p:nvSpPr>
        <p:spPr bwMode="gray">
          <a:xfrm>
            <a:off x="2082060" y="4271145"/>
            <a:ext cx="4343400" cy="153888"/>
          </a:xfrm>
          <a:prstGeom prst="rect">
            <a:avLst/>
          </a:prstGeom>
        </p:spPr>
        <p:txBody>
          <a:bodyPr lIns="0" tIns="0" rIns="0" bIns="0" anchor="ctr">
            <a:spAutoFit/>
          </a:bodyPr>
          <a:lstStyle>
            <a:lvl1pPr marL="0" indent="0">
              <a:spcBef>
                <a:spcPts val="0"/>
              </a:spcBef>
              <a:buNone/>
              <a:defRPr sz="1000" baseline="0">
                <a:solidFill>
                  <a:schemeClr val="accent3"/>
                </a:solidFill>
              </a:defRPr>
            </a:lvl1pPr>
          </a:lstStyle>
          <a:p>
            <a:pPr lvl="0"/>
            <a:r>
              <a:rPr lang="en-US" dirty="0" smtClean="0"/>
              <a:t>Section Title – Arial 10pt Regular, Use Title Case</a:t>
            </a:r>
            <a:endParaRPr lang="en-US" dirty="0"/>
          </a:p>
        </p:txBody>
      </p:sp>
      <p:sp>
        <p:nvSpPr>
          <p:cNvPr id="46" name="Freeform 45"/>
          <p:cNvSpPr/>
          <p:nvPr userDrawn="1"/>
        </p:nvSpPr>
        <p:spPr bwMode="gray">
          <a:xfrm>
            <a:off x="1415231" y="2875367"/>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smtClean="0">
                <a:solidFill>
                  <a:srgbClr val="FFFFFF"/>
                </a:solidFill>
                <a:cs typeface="Arial" pitchFamily="34" charset="0"/>
              </a:rPr>
              <a:t>2</a:t>
            </a:r>
            <a:endParaRPr lang="en-US" sz="1050" b="1" dirty="0">
              <a:solidFill>
                <a:srgbClr val="FFFFFF"/>
              </a:solidFill>
              <a:cs typeface="Arial" pitchFamily="34" charset="0"/>
            </a:endParaRPr>
          </a:p>
        </p:txBody>
      </p:sp>
      <p:sp>
        <p:nvSpPr>
          <p:cNvPr id="47" name="Freeform 46"/>
          <p:cNvSpPr/>
          <p:nvPr userDrawn="1"/>
        </p:nvSpPr>
        <p:spPr bwMode="gray">
          <a:xfrm>
            <a:off x="1415231" y="3519648"/>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smtClean="0">
                <a:solidFill>
                  <a:srgbClr val="FFFFFF"/>
                </a:solidFill>
                <a:cs typeface="Arial" pitchFamily="34" charset="0"/>
              </a:rPr>
              <a:t>3</a:t>
            </a:r>
            <a:endParaRPr lang="en-US" sz="1050" b="1" dirty="0">
              <a:solidFill>
                <a:srgbClr val="FFFFFF"/>
              </a:solidFill>
              <a:cs typeface="Arial" pitchFamily="34" charset="0"/>
            </a:endParaRPr>
          </a:p>
        </p:txBody>
      </p:sp>
      <p:sp>
        <p:nvSpPr>
          <p:cNvPr id="48" name="Freeform 47"/>
          <p:cNvSpPr/>
          <p:nvPr userDrawn="1"/>
        </p:nvSpPr>
        <p:spPr bwMode="gray">
          <a:xfrm>
            <a:off x="1415231" y="2232635"/>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smtClean="0">
                <a:solidFill>
                  <a:srgbClr val="FFFFFF"/>
                </a:solidFill>
                <a:cs typeface="Arial" pitchFamily="34" charset="0"/>
              </a:rPr>
              <a:t>1</a:t>
            </a:r>
            <a:endParaRPr lang="en-US" sz="1050" b="1" dirty="0">
              <a:solidFill>
                <a:srgbClr val="FFFFFF"/>
              </a:solidFill>
              <a:cs typeface="Arial" pitchFamily="34" charset="0"/>
            </a:endParaRPr>
          </a:p>
        </p:txBody>
      </p:sp>
      <p:sp>
        <p:nvSpPr>
          <p:cNvPr id="49" name="Text Placeholder 4"/>
          <p:cNvSpPr>
            <a:spLocks noGrp="1"/>
          </p:cNvSpPr>
          <p:nvPr>
            <p:ph type="body" sz="quarter" idx="20" hasCustomPrompt="1"/>
          </p:nvPr>
        </p:nvSpPr>
        <p:spPr bwMode="gray">
          <a:xfrm>
            <a:off x="2082060" y="2981303"/>
            <a:ext cx="4343400" cy="153888"/>
          </a:xfrm>
          <a:prstGeom prst="rect">
            <a:avLst/>
          </a:prstGeom>
        </p:spPr>
        <p:txBody>
          <a:bodyPr lIns="0" tIns="0" rIns="0" bIns="0" anchor="ctr">
            <a:spAutoFit/>
          </a:bodyPr>
          <a:lstStyle>
            <a:lvl1pPr marL="0" indent="0">
              <a:spcBef>
                <a:spcPts val="0"/>
              </a:spcBef>
              <a:buNone/>
              <a:defRPr sz="1000" baseline="0">
                <a:solidFill>
                  <a:schemeClr val="accent3"/>
                </a:solidFill>
              </a:defRPr>
            </a:lvl1pPr>
          </a:lstStyle>
          <a:p>
            <a:pPr lvl="0"/>
            <a:r>
              <a:rPr lang="en-US" dirty="0" smtClean="0"/>
              <a:t>Section Title – Arial 10pt Regular, Use Title Case</a:t>
            </a:r>
            <a:endParaRPr lang="en-US" dirty="0"/>
          </a:p>
        </p:txBody>
      </p:sp>
      <p:sp>
        <p:nvSpPr>
          <p:cNvPr id="50" name="Text Placeholder 4"/>
          <p:cNvSpPr>
            <a:spLocks noGrp="1"/>
          </p:cNvSpPr>
          <p:nvPr>
            <p:ph type="body" sz="quarter" idx="21" hasCustomPrompt="1"/>
          </p:nvPr>
        </p:nvSpPr>
        <p:spPr bwMode="gray">
          <a:xfrm>
            <a:off x="2082060" y="3625584"/>
            <a:ext cx="4343400" cy="153888"/>
          </a:xfrm>
          <a:prstGeom prst="rect">
            <a:avLst/>
          </a:prstGeom>
        </p:spPr>
        <p:txBody>
          <a:bodyPr lIns="0" tIns="0" rIns="0" bIns="0" anchor="ctr">
            <a:spAutoFit/>
          </a:bodyPr>
          <a:lstStyle>
            <a:lvl1pPr marL="0" indent="0">
              <a:spcBef>
                <a:spcPts val="0"/>
              </a:spcBef>
              <a:buNone/>
              <a:defRPr sz="1000" baseline="0">
                <a:solidFill>
                  <a:schemeClr val="accent3"/>
                </a:solidFill>
              </a:defRPr>
            </a:lvl1pPr>
          </a:lstStyle>
          <a:p>
            <a:pPr lvl="0"/>
            <a:r>
              <a:rPr lang="en-US" dirty="0" smtClean="0"/>
              <a:t>Section Title – Arial 10pt Regular, Use Title Case</a:t>
            </a:r>
            <a:endParaRPr lang="en-US" dirty="0"/>
          </a:p>
        </p:txBody>
      </p:sp>
      <p:sp>
        <p:nvSpPr>
          <p:cNvPr id="51" name="Text Placeholder 4"/>
          <p:cNvSpPr>
            <a:spLocks noGrp="1"/>
          </p:cNvSpPr>
          <p:nvPr>
            <p:ph type="body" sz="quarter" idx="22" hasCustomPrompt="1"/>
          </p:nvPr>
        </p:nvSpPr>
        <p:spPr bwMode="gray">
          <a:xfrm>
            <a:off x="2082059" y="2300099"/>
            <a:ext cx="4343400" cy="230832"/>
          </a:xfrm>
          <a:prstGeom prst="rect">
            <a:avLst/>
          </a:prstGeom>
        </p:spPr>
        <p:txBody>
          <a:bodyPr lIns="0" tIns="0" rIns="0" bIns="0" anchor="ctr">
            <a:spAutoFit/>
          </a:bodyPr>
          <a:lstStyle>
            <a:lvl1pPr marL="0" indent="0">
              <a:spcBef>
                <a:spcPts val="0"/>
              </a:spcBef>
              <a:buNone/>
              <a:defRPr sz="1500" b="0" baseline="0">
                <a:solidFill>
                  <a:schemeClr val="tx1"/>
                </a:solidFill>
              </a:defRPr>
            </a:lvl1pPr>
          </a:lstStyle>
          <a:p>
            <a:pPr lvl="0"/>
            <a:r>
              <a:rPr lang="en-US" dirty="0" smtClean="0"/>
              <a:t>Section Title – Arial 15pt Regular, Use Title Case</a:t>
            </a:r>
            <a:endParaRPr lang="en-US" dirty="0"/>
          </a:p>
        </p:txBody>
      </p:sp>
    </p:spTree>
    <p:extLst>
      <p:ext uri="{BB962C8B-B14F-4D97-AF65-F5344CB8AC3E}">
        <p14:creationId xmlns:p14="http://schemas.microsoft.com/office/powerpoint/2010/main" val="30627757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20" name="Text Placeholder 4"/>
          <p:cNvSpPr>
            <a:spLocks noGrp="1"/>
          </p:cNvSpPr>
          <p:nvPr>
            <p:ph type="body" sz="quarter" idx="21" hasCustomPrompt="1"/>
          </p:nvPr>
        </p:nvSpPr>
        <p:spPr bwMode="gray">
          <a:xfrm>
            <a:off x="458899" y="458112"/>
            <a:ext cx="2910268" cy="138499"/>
          </a:xfrm>
          <a:prstGeom prst="rect">
            <a:avLst/>
          </a:prstGeom>
        </p:spPr>
        <p:txBody>
          <a:bodyPr lIns="0" tIns="0" rIns="0" bIns="0">
            <a:spAutoFit/>
          </a:bodyPr>
          <a:lstStyle>
            <a:lvl1pPr marL="0" indent="0">
              <a:spcBef>
                <a:spcPts val="0"/>
              </a:spcBef>
              <a:buNone/>
              <a:defRPr sz="900" baseline="0">
                <a:solidFill>
                  <a:schemeClr val="tx1"/>
                </a:solidFill>
              </a:defRPr>
            </a:lvl1pPr>
          </a:lstStyle>
          <a:p>
            <a:pPr lvl="0"/>
            <a:r>
              <a:rPr lang="en-US" dirty="0" smtClean="0"/>
              <a:t>Top Kicker – Arial 9pt Regular, Use Title Case</a:t>
            </a:r>
            <a:endParaRPr lang="en-US" dirty="0"/>
          </a:p>
        </p:txBody>
      </p:sp>
      <p:sp>
        <p:nvSpPr>
          <p:cNvPr id="22" name="Text Placeholder 4"/>
          <p:cNvSpPr>
            <a:spLocks noGrp="1"/>
          </p:cNvSpPr>
          <p:nvPr>
            <p:ph type="body" sz="quarter" idx="22" hasCustomPrompt="1"/>
          </p:nvPr>
        </p:nvSpPr>
        <p:spPr bwMode="gray">
          <a:xfrm>
            <a:off x="458899" y="1130579"/>
            <a:ext cx="6857889" cy="230832"/>
          </a:xfrm>
          <a:prstGeom prst="rect">
            <a:avLst/>
          </a:prstGeom>
        </p:spPr>
        <p:txBody>
          <a:bodyPr wrap="square" lIns="0" tIns="0" rIns="0" bIns="0">
            <a:spAutoFit/>
          </a:bodyPr>
          <a:lstStyle>
            <a:lvl1pPr marL="0" indent="0">
              <a:spcBef>
                <a:spcPts val="0"/>
              </a:spcBef>
              <a:buNone/>
              <a:defRPr sz="1500" baseline="0">
                <a:solidFill>
                  <a:schemeClr val="accent3"/>
                </a:solidFill>
              </a:defRPr>
            </a:lvl1pPr>
          </a:lstStyle>
          <a:p>
            <a:pPr lvl="0"/>
            <a:r>
              <a:rPr lang="en-US" dirty="0" smtClean="0"/>
              <a:t>Slide Subtitle – Arial 15pt Regular, Use Title Case</a:t>
            </a:r>
            <a:endParaRPr lang="en-US" dirty="0"/>
          </a:p>
        </p:txBody>
      </p:sp>
      <p:cxnSp>
        <p:nvCxnSpPr>
          <p:cNvPr id="23" name="Straight Connector 22"/>
          <p:cNvCxnSpPr/>
          <p:nvPr userDrawn="1"/>
        </p:nvCxnSpPr>
        <p:spPr bwMode="gray">
          <a:xfrm>
            <a:off x="457612" y="1066294"/>
            <a:ext cx="685323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25" name="Text Placeholder 4"/>
          <p:cNvSpPr>
            <a:spLocks noGrp="1"/>
          </p:cNvSpPr>
          <p:nvPr>
            <p:ph type="body" sz="quarter" idx="23" hasCustomPrompt="1"/>
          </p:nvPr>
        </p:nvSpPr>
        <p:spPr bwMode="gray">
          <a:xfrm>
            <a:off x="458899" y="729525"/>
            <a:ext cx="6857889" cy="307777"/>
          </a:xfrm>
          <a:prstGeom prst="rect">
            <a:avLst/>
          </a:prstGeom>
        </p:spPr>
        <p:txBody>
          <a:bodyPr wrap="square" lIns="0" tIns="0" rIns="0" bIns="0" anchor="b" anchorCtr="0">
            <a:spAutoFit/>
          </a:bodyPr>
          <a:lstStyle>
            <a:lvl1pPr marL="0" indent="0">
              <a:spcBef>
                <a:spcPts val="0"/>
              </a:spcBef>
              <a:buNone/>
              <a:defRPr sz="2000" baseline="0">
                <a:solidFill>
                  <a:schemeClr val="tx1"/>
                </a:solidFill>
              </a:defRPr>
            </a:lvl1pPr>
          </a:lstStyle>
          <a:p>
            <a:pPr lvl="0"/>
            <a:r>
              <a:rPr lang="en-US" dirty="0" smtClean="0"/>
              <a:t>Slide Title – Arial 20pt Regular, Use Title Case</a:t>
            </a:r>
          </a:p>
        </p:txBody>
      </p:sp>
      <p:sp>
        <p:nvSpPr>
          <p:cNvPr id="26" name="Text Placeholder 21"/>
          <p:cNvSpPr>
            <a:spLocks noGrp="1"/>
          </p:cNvSpPr>
          <p:nvPr>
            <p:ph type="body" sz="quarter" idx="17" hasCustomPrompt="1"/>
          </p:nvPr>
        </p:nvSpPr>
        <p:spPr bwMode="gray">
          <a:xfrm>
            <a:off x="5368992" y="9349681"/>
            <a:ext cx="1945415" cy="153888"/>
          </a:xfrm>
          <a:prstGeom prst="rect">
            <a:avLst/>
          </a:prstGeom>
        </p:spPr>
        <p:txBody>
          <a:bodyPr wrap="square" lIns="0" tIns="0" rIns="0" bIns="0" anchor="b">
            <a:spAutoFit/>
          </a:bodyPr>
          <a:lstStyle>
            <a:lvl1pPr marL="0" indent="0" algn="l">
              <a:spcBef>
                <a:spcPts val="0"/>
              </a:spcBef>
              <a:buNone/>
              <a:defRPr sz="500" baseline="0">
                <a:solidFill>
                  <a:schemeClr val="tx1"/>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smtClean="0"/>
              <a:t>Source: Click to add source. Use a single space after “Source:” and a period at the end of the source. Stretch the box to the left as needed.</a:t>
            </a:r>
            <a:endParaRPr lang="en-US" dirty="0"/>
          </a:p>
        </p:txBody>
      </p:sp>
      <p:sp>
        <p:nvSpPr>
          <p:cNvPr id="27" name="Text Placeholder 23"/>
          <p:cNvSpPr>
            <a:spLocks noGrp="1"/>
          </p:cNvSpPr>
          <p:nvPr>
            <p:ph type="body" sz="quarter" idx="20" hasCustomPrompt="1"/>
          </p:nvPr>
        </p:nvSpPr>
        <p:spPr bwMode="gray">
          <a:xfrm>
            <a:off x="457612" y="9349681"/>
            <a:ext cx="2610934" cy="153888"/>
          </a:xfrm>
          <a:prstGeom prst="rect">
            <a:avLst/>
          </a:prstGeom>
        </p:spPr>
        <p:txBody>
          <a:bodyPr wrap="square" lIns="0" tIns="0" rIns="0" bIns="0" anchor="b">
            <a:spAutoFit/>
          </a:bodyPr>
          <a:lstStyle>
            <a:lvl1pPr marL="91440" indent="-91440" algn="l" defTabSz="91440">
              <a:spcBef>
                <a:spcPts val="0"/>
              </a:spcBef>
              <a:buFont typeface="+mj-lt"/>
              <a:buAutoNum type="arabicParenR"/>
              <a:defRPr sz="500" baseline="0">
                <a:solidFill>
                  <a:schemeClr val="tx1"/>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smtClean="0"/>
              <a:t>Click to add footnote. Numbers appear automatically (no additional space or tab needed). Use a period at the end of each footnote. Stretch the box to the right as needed.</a:t>
            </a:r>
          </a:p>
        </p:txBody>
      </p:sp>
    </p:spTree>
    <p:extLst>
      <p:ext uri="{BB962C8B-B14F-4D97-AF65-F5344CB8AC3E}">
        <p14:creationId xmlns:p14="http://schemas.microsoft.com/office/powerpoint/2010/main" val="304463087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sp>
        <p:nvSpPr>
          <p:cNvPr id="10" name="Text Placeholder 4"/>
          <p:cNvSpPr>
            <a:spLocks noGrp="1"/>
          </p:cNvSpPr>
          <p:nvPr>
            <p:ph type="body" sz="quarter" idx="21" hasCustomPrompt="1"/>
          </p:nvPr>
        </p:nvSpPr>
        <p:spPr bwMode="gray">
          <a:xfrm>
            <a:off x="458899" y="458112"/>
            <a:ext cx="2910268" cy="138499"/>
          </a:xfrm>
          <a:prstGeom prst="rect">
            <a:avLst/>
          </a:prstGeom>
        </p:spPr>
        <p:txBody>
          <a:bodyPr lIns="0" tIns="0" rIns="0" bIns="0">
            <a:spAutoFit/>
          </a:bodyPr>
          <a:lstStyle>
            <a:lvl1pPr marL="0" indent="0">
              <a:spcBef>
                <a:spcPts val="0"/>
              </a:spcBef>
              <a:buNone/>
              <a:defRPr sz="900" baseline="0">
                <a:solidFill>
                  <a:schemeClr val="tx1"/>
                </a:solidFill>
              </a:defRPr>
            </a:lvl1pPr>
          </a:lstStyle>
          <a:p>
            <a:pPr lvl="0"/>
            <a:r>
              <a:rPr lang="en-US" dirty="0" smtClean="0"/>
              <a:t>Top Kicker – Arial 9pt Regular, Use Title Case</a:t>
            </a:r>
            <a:endParaRPr lang="en-US" dirty="0"/>
          </a:p>
        </p:txBody>
      </p:sp>
      <p:cxnSp>
        <p:nvCxnSpPr>
          <p:cNvPr id="11" name="Straight Connector 10"/>
          <p:cNvCxnSpPr/>
          <p:nvPr userDrawn="1"/>
        </p:nvCxnSpPr>
        <p:spPr bwMode="gray">
          <a:xfrm>
            <a:off x="457612" y="1066294"/>
            <a:ext cx="685323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2" name="Text Placeholder 4"/>
          <p:cNvSpPr>
            <a:spLocks noGrp="1"/>
          </p:cNvSpPr>
          <p:nvPr>
            <p:ph type="body" sz="quarter" idx="23" hasCustomPrompt="1"/>
          </p:nvPr>
        </p:nvSpPr>
        <p:spPr bwMode="gray">
          <a:xfrm>
            <a:off x="458899" y="729525"/>
            <a:ext cx="6857889" cy="307777"/>
          </a:xfrm>
          <a:prstGeom prst="rect">
            <a:avLst/>
          </a:prstGeom>
        </p:spPr>
        <p:txBody>
          <a:bodyPr wrap="square" lIns="0" tIns="0" rIns="0" bIns="0" anchor="b" anchorCtr="0">
            <a:spAutoFit/>
          </a:bodyPr>
          <a:lstStyle>
            <a:lvl1pPr marL="0" indent="0">
              <a:spcBef>
                <a:spcPts val="0"/>
              </a:spcBef>
              <a:buNone/>
              <a:defRPr sz="2000" baseline="0">
                <a:solidFill>
                  <a:schemeClr val="tx1"/>
                </a:solidFill>
              </a:defRPr>
            </a:lvl1pPr>
          </a:lstStyle>
          <a:p>
            <a:pPr lvl="0"/>
            <a:r>
              <a:rPr lang="en-US" dirty="0" smtClean="0"/>
              <a:t>Slide Title – Arial 20pt Regular, Use Title Case</a:t>
            </a:r>
          </a:p>
        </p:txBody>
      </p:sp>
      <p:cxnSp>
        <p:nvCxnSpPr>
          <p:cNvPr id="13" name="Straight Connector 12"/>
          <p:cNvCxnSpPr/>
          <p:nvPr userDrawn="1"/>
        </p:nvCxnSpPr>
        <p:spPr bwMode="gray">
          <a:xfrm>
            <a:off x="2329643" y="1285874"/>
            <a:ext cx="0" cy="777240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4" name="Text Placeholder 15"/>
          <p:cNvSpPr>
            <a:spLocks noGrp="1"/>
          </p:cNvSpPr>
          <p:nvPr>
            <p:ph type="body" sz="quarter" idx="32" hasCustomPrompt="1"/>
          </p:nvPr>
        </p:nvSpPr>
        <p:spPr bwMode="gray">
          <a:xfrm>
            <a:off x="458899" y="1285874"/>
            <a:ext cx="1828800" cy="7772400"/>
          </a:xfrm>
          <a:prstGeom prst="rect">
            <a:avLst/>
          </a:prstGeom>
        </p:spPr>
        <p:txBody>
          <a:bodyPr lIns="0" tIns="0" rIns="0" bIns="0">
            <a:noAutofit/>
          </a:bodyPr>
          <a:lstStyle>
            <a:lvl1pPr marL="0" marR="0" indent="0" algn="l" defTabSz="1018879" rtl="0" eaLnBrk="1" fontAlgn="auto" latinLnBrk="0" hangingPunct="1">
              <a:lnSpc>
                <a:spcPts val="1300"/>
              </a:lnSpc>
              <a:spcBef>
                <a:spcPts val="500"/>
              </a:spcBef>
              <a:spcAft>
                <a:spcPts val="0"/>
              </a:spcAft>
              <a:buClrTx/>
              <a:buSzTx/>
              <a:buFont typeface="Arial" pitchFamily="34" charset="0"/>
              <a:buNone/>
              <a:tabLst/>
              <a:defRPr baseline="0"/>
            </a:lvl1pPr>
            <a:lvl2pPr>
              <a:buNone/>
              <a:defRPr/>
            </a:lvl2pPr>
            <a:lvl3pPr>
              <a:buNone/>
              <a:defRPr/>
            </a:lvl3pPr>
            <a:lvl4pPr>
              <a:buNone/>
              <a:defRPr/>
            </a:lvl4pPr>
            <a:lvl5pPr>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15" name="Text Placeholder 4"/>
          <p:cNvSpPr>
            <a:spLocks noGrp="1"/>
          </p:cNvSpPr>
          <p:nvPr>
            <p:ph type="body" sz="quarter" idx="11" hasCustomPrompt="1"/>
          </p:nvPr>
        </p:nvSpPr>
        <p:spPr bwMode="gray">
          <a:xfrm>
            <a:off x="2400544" y="1285874"/>
            <a:ext cx="4916244" cy="230832"/>
          </a:xfrm>
          <a:prstGeom prst="rect">
            <a:avLst/>
          </a:prstGeom>
        </p:spPr>
        <p:txBody>
          <a:bodyPr wrap="square" lIns="0" tIns="0" rIns="0" bIns="0">
            <a:spAutoFit/>
          </a:bodyPr>
          <a:lstStyle>
            <a:lvl1pPr marL="0" indent="0">
              <a:spcBef>
                <a:spcPts val="0"/>
              </a:spcBef>
              <a:buNone/>
              <a:defRPr sz="1500" baseline="0">
                <a:solidFill>
                  <a:schemeClr val="accent3"/>
                </a:solidFill>
              </a:defRPr>
            </a:lvl1pPr>
          </a:lstStyle>
          <a:p>
            <a:pPr lvl="0"/>
            <a:r>
              <a:rPr lang="en-US" dirty="0" smtClean="0"/>
              <a:t>Slide Subtitle – Arial 15pt Regular, Use Title Case</a:t>
            </a:r>
            <a:endParaRPr lang="en-US" dirty="0"/>
          </a:p>
        </p:txBody>
      </p:sp>
      <p:sp>
        <p:nvSpPr>
          <p:cNvPr id="16" name="Text Placeholder 21"/>
          <p:cNvSpPr>
            <a:spLocks noGrp="1"/>
          </p:cNvSpPr>
          <p:nvPr>
            <p:ph type="body" sz="quarter" idx="17" hasCustomPrompt="1"/>
          </p:nvPr>
        </p:nvSpPr>
        <p:spPr bwMode="gray">
          <a:xfrm>
            <a:off x="5368992" y="9349681"/>
            <a:ext cx="1945415" cy="153888"/>
          </a:xfrm>
          <a:prstGeom prst="rect">
            <a:avLst/>
          </a:prstGeom>
        </p:spPr>
        <p:txBody>
          <a:bodyPr wrap="square" lIns="0" tIns="0" rIns="0" bIns="0" anchor="b">
            <a:spAutoFit/>
          </a:bodyPr>
          <a:lstStyle>
            <a:lvl1pPr marL="0" indent="0" algn="l">
              <a:spcBef>
                <a:spcPts val="0"/>
              </a:spcBef>
              <a:buNone/>
              <a:defRPr sz="500" baseline="0">
                <a:solidFill>
                  <a:schemeClr val="tx1"/>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smtClean="0"/>
              <a:t>Source: Click to add source. Use a single space after “Source:” and a period at the end of the source. Stretch the box to the left as needed.</a:t>
            </a:r>
            <a:endParaRPr lang="en-US" dirty="0"/>
          </a:p>
        </p:txBody>
      </p:sp>
      <p:sp>
        <p:nvSpPr>
          <p:cNvPr id="17" name="Text Placeholder 23"/>
          <p:cNvSpPr>
            <a:spLocks noGrp="1"/>
          </p:cNvSpPr>
          <p:nvPr>
            <p:ph type="body" sz="quarter" idx="20" hasCustomPrompt="1"/>
          </p:nvPr>
        </p:nvSpPr>
        <p:spPr bwMode="gray">
          <a:xfrm>
            <a:off x="457612" y="9349681"/>
            <a:ext cx="2610934" cy="153888"/>
          </a:xfrm>
          <a:prstGeom prst="rect">
            <a:avLst/>
          </a:prstGeom>
        </p:spPr>
        <p:txBody>
          <a:bodyPr wrap="square" lIns="0" tIns="0" rIns="0" bIns="0" anchor="b">
            <a:spAutoFit/>
          </a:bodyPr>
          <a:lstStyle>
            <a:lvl1pPr marL="91440" indent="-91440" algn="l" defTabSz="91440">
              <a:spcBef>
                <a:spcPts val="0"/>
              </a:spcBef>
              <a:buFont typeface="+mj-lt"/>
              <a:buAutoNum type="arabicParenR"/>
              <a:defRPr sz="500" baseline="0">
                <a:solidFill>
                  <a:schemeClr val="tx1"/>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smtClean="0"/>
              <a:t>Click to add footnote. Numbers appear automatically (no additional space or tab needed). Use a period at the end of each footnote. Stretch the box to the right as needed.</a:t>
            </a:r>
          </a:p>
        </p:txBody>
      </p:sp>
    </p:spTree>
    <p:extLst>
      <p:ext uri="{BB962C8B-B14F-4D97-AF65-F5344CB8AC3E}">
        <p14:creationId xmlns:p14="http://schemas.microsoft.com/office/powerpoint/2010/main" val="402857431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xt: Standard Two Slides">
    <p:spTree>
      <p:nvGrpSpPr>
        <p:cNvPr id="1" name=""/>
        <p:cNvGrpSpPr/>
        <p:nvPr/>
      </p:nvGrpSpPr>
      <p:grpSpPr>
        <a:xfrm>
          <a:off x="0" y="0"/>
          <a:ext cx="0" cy="0"/>
          <a:chOff x="0" y="0"/>
          <a:chExt cx="0" cy="0"/>
        </a:xfrm>
      </p:grpSpPr>
      <p:sp>
        <p:nvSpPr>
          <p:cNvPr id="15" name="Text Placeholder 4"/>
          <p:cNvSpPr>
            <a:spLocks noGrp="1"/>
          </p:cNvSpPr>
          <p:nvPr>
            <p:ph type="body" sz="quarter" idx="21" hasCustomPrompt="1"/>
          </p:nvPr>
        </p:nvSpPr>
        <p:spPr bwMode="gray">
          <a:xfrm>
            <a:off x="458899" y="458112"/>
            <a:ext cx="2910268" cy="138499"/>
          </a:xfrm>
          <a:prstGeom prst="rect">
            <a:avLst/>
          </a:prstGeom>
        </p:spPr>
        <p:txBody>
          <a:bodyPr lIns="0" tIns="0" rIns="0" bIns="0">
            <a:spAutoFit/>
          </a:bodyPr>
          <a:lstStyle>
            <a:lvl1pPr marL="0" indent="0">
              <a:spcBef>
                <a:spcPts val="0"/>
              </a:spcBef>
              <a:buNone/>
              <a:defRPr sz="900" baseline="0">
                <a:solidFill>
                  <a:schemeClr val="tx1"/>
                </a:solidFill>
              </a:defRPr>
            </a:lvl1pPr>
          </a:lstStyle>
          <a:p>
            <a:pPr lvl="0"/>
            <a:r>
              <a:rPr lang="en-US" dirty="0" smtClean="0"/>
              <a:t>Top Kicker – Arial 9pt Regular, Use Title Case</a:t>
            </a:r>
            <a:endParaRPr lang="en-US" dirty="0"/>
          </a:p>
        </p:txBody>
      </p:sp>
      <p:cxnSp>
        <p:nvCxnSpPr>
          <p:cNvPr id="16" name="Straight Connector 15"/>
          <p:cNvCxnSpPr/>
          <p:nvPr userDrawn="1"/>
        </p:nvCxnSpPr>
        <p:spPr bwMode="gray">
          <a:xfrm>
            <a:off x="457612" y="1066294"/>
            <a:ext cx="685323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7" name="Text Placeholder 4"/>
          <p:cNvSpPr>
            <a:spLocks noGrp="1"/>
          </p:cNvSpPr>
          <p:nvPr>
            <p:ph type="body" sz="quarter" idx="23" hasCustomPrompt="1"/>
          </p:nvPr>
        </p:nvSpPr>
        <p:spPr bwMode="gray">
          <a:xfrm>
            <a:off x="458899" y="729525"/>
            <a:ext cx="6857889" cy="307777"/>
          </a:xfrm>
          <a:prstGeom prst="rect">
            <a:avLst/>
          </a:prstGeom>
        </p:spPr>
        <p:txBody>
          <a:bodyPr wrap="square" lIns="0" tIns="0" rIns="0" bIns="0" anchor="b" anchorCtr="0">
            <a:spAutoFit/>
          </a:bodyPr>
          <a:lstStyle>
            <a:lvl1pPr marL="0" indent="0">
              <a:spcBef>
                <a:spcPts val="0"/>
              </a:spcBef>
              <a:buNone/>
              <a:defRPr sz="2000" baseline="0">
                <a:solidFill>
                  <a:schemeClr val="tx1"/>
                </a:solidFill>
              </a:defRPr>
            </a:lvl1pPr>
          </a:lstStyle>
          <a:p>
            <a:pPr lvl="0"/>
            <a:r>
              <a:rPr lang="en-US" dirty="0" smtClean="0"/>
              <a:t>Slide Title – Arial 20pt Regular, Use Title Case</a:t>
            </a:r>
          </a:p>
        </p:txBody>
      </p:sp>
      <p:sp>
        <p:nvSpPr>
          <p:cNvPr id="18" name="Text Placeholder 21"/>
          <p:cNvSpPr>
            <a:spLocks noGrp="1"/>
          </p:cNvSpPr>
          <p:nvPr>
            <p:ph type="body" sz="quarter" idx="17" hasCustomPrompt="1"/>
          </p:nvPr>
        </p:nvSpPr>
        <p:spPr bwMode="gray">
          <a:xfrm>
            <a:off x="5368992" y="9349681"/>
            <a:ext cx="1945415" cy="153888"/>
          </a:xfrm>
          <a:prstGeom prst="rect">
            <a:avLst/>
          </a:prstGeom>
        </p:spPr>
        <p:txBody>
          <a:bodyPr wrap="square" lIns="0" tIns="0" rIns="0" bIns="0" anchor="b">
            <a:spAutoFit/>
          </a:bodyPr>
          <a:lstStyle>
            <a:lvl1pPr marL="0" indent="0" algn="l">
              <a:spcBef>
                <a:spcPts val="0"/>
              </a:spcBef>
              <a:buNone/>
              <a:defRPr sz="500" baseline="0">
                <a:solidFill>
                  <a:schemeClr val="tx1"/>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smtClean="0"/>
              <a:t>Source: Click to add source. Use a single space after “Source:” and a period at the end of the source. Stretch the box to the left as needed.</a:t>
            </a:r>
            <a:endParaRPr lang="en-US" dirty="0"/>
          </a:p>
        </p:txBody>
      </p:sp>
      <p:sp>
        <p:nvSpPr>
          <p:cNvPr id="19" name="Text Placeholder 23"/>
          <p:cNvSpPr>
            <a:spLocks noGrp="1"/>
          </p:cNvSpPr>
          <p:nvPr>
            <p:ph type="body" sz="quarter" idx="20" hasCustomPrompt="1"/>
          </p:nvPr>
        </p:nvSpPr>
        <p:spPr bwMode="gray">
          <a:xfrm>
            <a:off x="457612" y="9349681"/>
            <a:ext cx="2610934" cy="153888"/>
          </a:xfrm>
          <a:prstGeom prst="rect">
            <a:avLst/>
          </a:prstGeom>
        </p:spPr>
        <p:txBody>
          <a:bodyPr wrap="square" lIns="0" tIns="0" rIns="0" bIns="0" anchor="b">
            <a:spAutoFit/>
          </a:bodyPr>
          <a:lstStyle>
            <a:lvl1pPr marL="91440" indent="-91440" algn="l" defTabSz="91440">
              <a:spcBef>
                <a:spcPts val="0"/>
              </a:spcBef>
              <a:buFont typeface="+mj-lt"/>
              <a:buAutoNum type="arabicParenR"/>
              <a:defRPr sz="500" baseline="0">
                <a:solidFill>
                  <a:schemeClr val="tx1"/>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smtClean="0"/>
              <a:t>Click to add footnote. Numbers appear automatically (no additional space or tab needed). Use a period at the end of each footnote. Stretch the box to the right as needed.</a:t>
            </a:r>
          </a:p>
        </p:txBody>
      </p:sp>
      <p:sp>
        <p:nvSpPr>
          <p:cNvPr id="21" name="Text Placeholder 15"/>
          <p:cNvSpPr>
            <a:spLocks noGrp="1"/>
          </p:cNvSpPr>
          <p:nvPr>
            <p:ph type="body" sz="quarter" idx="32" hasCustomPrompt="1"/>
          </p:nvPr>
        </p:nvSpPr>
        <p:spPr bwMode="gray">
          <a:xfrm>
            <a:off x="458899" y="1285874"/>
            <a:ext cx="1828800" cy="3724918"/>
          </a:xfrm>
          <a:prstGeom prst="rect">
            <a:avLst/>
          </a:prstGeom>
        </p:spPr>
        <p:txBody>
          <a:bodyPr lIns="0" tIns="0" rIns="0" bIns="0">
            <a:noAutofit/>
          </a:bodyPr>
          <a:lstStyle>
            <a:lvl1pPr marL="0" marR="0" indent="0" algn="l" defTabSz="1018879" rtl="0" eaLnBrk="1" fontAlgn="auto" latinLnBrk="0" hangingPunct="1">
              <a:lnSpc>
                <a:spcPts val="1300"/>
              </a:lnSpc>
              <a:spcBef>
                <a:spcPts val="500"/>
              </a:spcBef>
              <a:spcAft>
                <a:spcPts val="0"/>
              </a:spcAft>
              <a:buClrTx/>
              <a:buSzTx/>
              <a:buFont typeface="Arial" pitchFamily="34" charset="0"/>
              <a:buNone/>
              <a:tabLst/>
              <a:defRPr baseline="0"/>
            </a:lvl1pPr>
            <a:lvl2pPr>
              <a:buNone/>
              <a:defRPr/>
            </a:lvl2pPr>
            <a:lvl3pPr>
              <a:buNone/>
              <a:defRPr/>
            </a:lvl3pPr>
            <a:lvl4pPr>
              <a:buNone/>
              <a:defRPr/>
            </a:lvl4pPr>
            <a:lvl5pPr>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cxnSp>
        <p:nvCxnSpPr>
          <p:cNvPr id="28" name="Straight Connector 27"/>
          <p:cNvCxnSpPr/>
          <p:nvPr userDrawn="1"/>
        </p:nvCxnSpPr>
        <p:spPr bwMode="gray">
          <a:xfrm>
            <a:off x="2329643" y="1285874"/>
            <a:ext cx="0" cy="372160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34" name="Text Placeholder 15"/>
          <p:cNvSpPr>
            <a:spLocks noGrp="1"/>
          </p:cNvSpPr>
          <p:nvPr>
            <p:ph type="body" sz="quarter" idx="44" hasCustomPrompt="1"/>
          </p:nvPr>
        </p:nvSpPr>
        <p:spPr bwMode="gray">
          <a:xfrm>
            <a:off x="458899" y="5329600"/>
            <a:ext cx="1828800" cy="3724918"/>
          </a:xfrm>
          <a:prstGeom prst="rect">
            <a:avLst/>
          </a:prstGeom>
        </p:spPr>
        <p:txBody>
          <a:bodyPr lIns="0" tIns="0" rIns="0" bIns="0">
            <a:noAutofit/>
          </a:bodyPr>
          <a:lstStyle>
            <a:lvl1pPr marL="0" marR="0" indent="0" algn="l" defTabSz="1018879" rtl="0" eaLnBrk="1" fontAlgn="auto" latinLnBrk="0" hangingPunct="1">
              <a:lnSpc>
                <a:spcPts val="1300"/>
              </a:lnSpc>
              <a:spcBef>
                <a:spcPts val="500"/>
              </a:spcBef>
              <a:spcAft>
                <a:spcPts val="0"/>
              </a:spcAft>
              <a:buClrTx/>
              <a:buSzTx/>
              <a:buFont typeface="Arial" pitchFamily="34" charset="0"/>
              <a:buNone/>
              <a:tabLst/>
              <a:defRPr baseline="0"/>
            </a:lvl1pPr>
            <a:lvl2pPr>
              <a:buNone/>
              <a:defRPr/>
            </a:lvl2pPr>
            <a:lvl3pPr>
              <a:buNone/>
              <a:defRPr/>
            </a:lvl3pPr>
            <a:lvl4pPr>
              <a:buNone/>
              <a:defRPr/>
            </a:lvl4pPr>
            <a:lvl5pPr>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cxnSp>
        <p:nvCxnSpPr>
          <p:cNvPr id="35" name="Straight Connector 34"/>
          <p:cNvCxnSpPr/>
          <p:nvPr userDrawn="1"/>
        </p:nvCxnSpPr>
        <p:spPr bwMode="gray">
          <a:xfrm>
            <a:off x="2329643" y="5329600"/>
            <a:ext cx="0" cy="372160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36" name="Text Placeholder 4"/>
          <p:cNvSpPr>
            <a:spLocks noGrp="1"/>
          </p:cNvSpPr>
          <p:nvPr>
            <p:ph type="body" sz="quarter" idx="11" hasCustomPrompt="1"/>
          </p:nvPr>
        </p:nvSpPr>
        <p:spPr bwMode="gray">
          <a:xfrm>
            <a:off x="2400544" y="1285874"/>
            <a:ext cx="4916244" cy="230832"/>
          </a:xfrm>
          <a:prstGeom prst="rect">
            <a:avLst/>
          </a:prstGeom>
        </p:spPr>
        <p:txBody>
          <a:bodyPr wrap="square" lIns="0" tIns="0" rIns="0" bIns="0">
            <a:spAutoFit/>
          </a:bodyPr>
          <a:lstStyle>
            <a:lvl1pPr marL="0" indent="0">
              <a:spcBef>
                <a:spcPts val="0"/>
              </a:spcBef>
              <a:buNone/>
              <a:defRPr sz="1500" baseline="0">
                <a:solidFill>
                  <a:schemeClr val="accent3"/>
                </a:solidFill>
              </a:defRPr>
            </a:lvl1pPr>
          </a:lstStyle>
          <a:p>
            <a:pPr lvl="0"/>
            <a:r>
              <a:rPr lang="en-US" dirty="0" smtClean="0"/>
              <a:t>Slide Subtitle – Arial 15pt Regular, Use Title Case</a:t>
            </a:r>
            <a:endParaRPr lang="en-US" dirty="0"/>
          </a:p>
        </p:txBody>
      </p:sp>
      <p:sp>
        <p:nvSpPr>
          <p:cNvPr id="38" name="Text Placeholder 4"/>
          <p:cNvSpPr>
            <a:spLocks noGrp="1"/>
          </p:cNvSpPr>
          <p:nvPr>
            <p:ph type="body" sz="quarter" idx="45" hasCustomPrompt="1"/>
          </p:nvPr>
        </p:nvSpPr>
        <p:spPr bwMode="gray">
          <a:xfrm>
            <a:off x="2400544" y="1543049"/>
            <a:ext cx="4916244" cy="184666"/>
          </a:xfrm>
          <a:prstGeom prst="rect">
            <a:avLst/>
          </a:prstGeom>
        </p:spPr>
        <p:txBody>
          <a:bodyPr wrap="square" lIns="0" tIns="0" rIns="0" bIns="0">
            <a:spAutoFit/>
          </a:bodyPr>
          <a:lstStyle>
            <a:lvl1pPr marL="0" indent="0">
              <a:spcBef>
                <a:spcPts val="0"/>
              </a:spcBef>
              <a:buNone/>
              <a:defRPr sz="1200" i="1" baseline="0">
                <a:solidFill>
                  <a:schemeClr val="tx1"/>
                </a:solidFill>
              </a:defRPr>
            </a:lvl1pPr>
          </a:lstStyle>
          <a:p>
            <a:pPr lvl="0"/>
            <a:r>
              <a:rPr lang="en-US" dirty="0" smtClean="0"/>
              <a:t>Slide Subtitle – Arial 12pt Regular Italic, Use Title Case</a:t>
            </a:r>
            <a:endParaRPr lang="en-US" dirty="0"/>
          </a:p>
        </p:txBody>
      </p:sp>
      <p:sp>
        <p:nvSpPr>
          <p:cNvPr id="41" name="Text Placeholder 4"/>
          <p:cNvSpPr>
            <a:spLocks noGrp="1"/>
          </p:cNvSpPr>
          <p:nvPr>
            <p:ph type="body" sz="quarter" idx="46" hasCustomPrompt="1"/>
          </p:nvPr>
        </p:nvSpPr>
        <p:spPr bwMode="gray">
          <a:xfrm>
            <a:off x="2400544" y="5326063"/>
            <a:ext cx="4916244" cy="230832"/>
          </a:xfrm>
          <a:prstGeom prst="rect">
            <a:avLst/>
          </a:prstGeom>
        </p:spPr>
        <p:txBody>
          <a:bodyPr wrap="square" lIns="0" tIns="0" rIns="0" bIns="0">
            <a:spAutoFit/>
          </a:bodyPr>
          <a:lstStyle>
            <a:lvl1pPr marL="0" indent="0">
              <a:spcBef>
                <a:spcPts val="0"/>
              </a:spcBef>
              <a:buNone/>
              <a:defRPr sz="1500" baseline="0">
                <a:solidFill>
                  <a:schemeClr val="accent3"/>
                </a:solidFill>
              </a:defRPr>
            </a:lvl1pPr>
          </a:lstStyle>
          <a:p>
            <a:pPr lvl="0"/>
            <a:r>
              <a:rPr lang="en-US" dirty="0" smtClean="0"/>
              <a:t>Slide Subtitle – Arial 15pt Regular, Use Title Case</a:t>
            </a:r>
            <a:endParaRPr lang="en-US" dirty="0"/>
          </a:p>
        </p:txBody>
      </p:sp>
      <p:sp>
        <p:nvSpPr>
          <p:cNvPr id="42" name="Text Placeholder 4"/>
          <p:cNvSpPr>
            <a:spLocks noGrp="1"/>
          </p:cNvSpPr>
          <p:nvPr>
            <p:ph type="body" sz="quarter" idx="47" hasCustomPrompt="1"/>
          </p:nvPr>
        </p:nvSpPr>
        <p:spPr bwMode="gray">
          <a:xfrm>
            <a:off x="2400544" y="5583238"/>
            <a:ext cx="4916244" cy="184666"/>
          </a:xfrm>
          <a:prstGeom prst="rect">
            <a:avLst/>
          </a:prstGeom>
        </p:spPr>
        <p:txBody>
          <a:bodyPr wrap="square" lIns="0" tIns="0" rIns="0" bIns="0">
            <a:spAutoFit/>
          </a:bodyPr>
          <a:lstStyle>
            <a:lvl1pPr marL="0" indent="0">
              <a:spcBef>
                <a:spcPts val="0"/>
              </a:spcBef>
              <a:buNone/>
              <a:defRPr sz="1200" i="1" baseline="0">
                <a:solidFill>
                  <a:schemeClr val="tx1"/>
                </a:solidFill>
              </a:defRPr>
            </a:lvl1pPr>
          </a:lstStyle>
          <a:p>
            <a:pPr lvl="0"/>
            <a:r>
              <a:rPr lang="en-US" dirty="0" smtClean="0"/>
              <a:t>Slide Subtitle – Arial 12pt Regular Italic, Use Title Case</a:t>
            </a:r>
            <a:endParaRPr lang="en-US" dirty="0"/>
          </a:p>
        </p:txBody>
      </p:sp>
    </p:spTree>
    <p:extLst>
      <p:ext uri="{BB962C8B-B14F-4D97-AF65-F5344CB8AC3E}">
        <p14:creationId xmlns:p14="http://schemas.microsoft.com/office/powerpoint/2010/main" val="294308361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sp>
        <p:nvSpPr>
          <p:cNvPr id="23" name="Text Placeholder 42"/>
          <p:cNvSpPr>
            <a:spLocks noGrp="1"/>
          </p:cNvSpPr>
          <p:nvPr>
            <p:ph type="body" sz="quarter" idx="43" hasCustomPrompt="1"/>
          </p:nvPr>
        </p:nvSpPr>
        <p:spPr bwMode="gray">
          <a:xfrm>
            <a:off x="458788" y="458112"/>
            <a:ext cx="1892808" cy="9047838"/>
          </a:xfrm>
          <a:prstGeom prst="rect">
            <a:avLst/>
          </a:prstGeom>
          <a:ln w="19050">
            <a:solidFill>
              <a:schemeClr val="accent3"/>
            </a:solidFill>
            <a:miter lim="800000"/>
          </a:ln>
        </p:spPr>
        <p:txBody>
          <a:bodyPr lIns="137160" tIns="137160" rIns="137160" bIns="0">
            <a:noAutofit/>
          </a:bodyPr>
          <a:lstStyle>
            <a:lvl1pPr marL="0" marR="0" indent="0" algn="l" defTabSz="1039999" rtl="0" eaLnBrk="1" fontAlgn="base" latinLnBrk="0" hangingPunct="1">
              <a:lnSpc>
                <a:spcPct val="100000"/>
              </a:lnSpc>
              <a:spcBef>
                <a:spcPts val="0"/>
              </a:spcBef>
              <a:spcAft>
                <a:spcPct val="0"/>
              </a:spcAft>
              <a:buClrTx/>
              <a:buSzTx/>
              <a:buFontTx/>
              <a:buNone/>
              <a:tabLst/>
              <a:defRPr sz="1100" b="1">
                <a:solidFill>
                  <a:schemeClr val="accent3"/>
                </a:solidFill>
              </a:defRPr>
            </a:lvl1pPr>
            <a:lvl2pPr marL="0" indent="1588">
              <a:defRPr/>
            </a:lvl2pPr>
            <a:lvl3pPr marL="0" indent="1588">
              <a:defRPr/>
            </a:lvl3pPr>
            <a:lvl4pPr marL="0" indent="1588">
              <a:defRPr/>
            </a:lvl4pPr>
            <a:lvl5pPr marL="0" indent="1588">
              <a:defRPr/>
            </a:lvl5pPr>
          </a:lstStyle>
          <a:p>
            <a:pPr lvl="0"/>
            <a:r>
              <a:rPr lang="en-US" dirty="0" smtClean="0"/>
              <a:t>Box Title – </a:t>
            </a:r>
            <a:br>
              <a:rPr lang="en-US" dirty="0" smtClean="0"/>
            </a:br>
            <a:r>
              <a:rPr lang="en-US" dirty="0" smtClean="0"/>
              <a:t>Arial 11pt Bold</a:t>
            </a:r>
            <a:endParaRPr lang="en-US" dirty="0"/>
          </a:p>
        </p:txBody>
      </p:sp>
      <p:sp>
        <p:nvSpPr>
          <p:cNvPr id="15" name="Text Placeholder 4"/>
          <p:cNvSpPr>
            <a:spLocks noGrp="1"/>
          </p:cNvSpPr>
          <p:nvPr>
            <p:ph type="body" sz="quarter" idx="21" hasCustomPrompt="1"/>
          </p:nvPr>
        </p:nvSpPr>
        <p:spPr bwMode="gray">
          <a:xfrm>
            <a:off x="2432654" y="458112"/>
            <a:ext cx="2910268" cy="138499"/>
          </a:xfrm>
          <a:prstGeom prst="rect">
            <a:avLst/>
          </a:prstGeom>
        </p:spPr>
        <p:txBody>
          <a:bodyPr lIns="0" tIns="0" rIns="0" bIns="0">
            <a:spAutoFit/>
          </a:bodyPr>
          <a:lstStyle>
            <a:lvl1pPr marL="0" indent="0">
              <a:spcBef>
                <a:spcPts val="0"/>
              </a:spcBef>
              <a:buNone/>
              <a:defRPr sz="900" baseline="0">
                <a:solidFill>
                  <a:schemeClr val="tx1"/>
                </a:solidFill>
              </a:defRPr>
            </a:lvl1pPr>
          </a:lstStyle>
          <a:p>
            <a:pPr lvl="0"/>
            <a:r>
              <a:rPr lang="en-US" dirty="0" smtClean="0"/>
              <a:t>Top Kicker – Arial 9pt Regular, Use Title Case</a:t>
            </a:r>
            <a:endParaRPr lang="en-US" dirty="0"/>
          </a:p>
        </p:txBody>
      </p:sp>
      <p:sp>
        <p:nvSpPr>
          <p:cNvPr id="18" name="Text Placeholder 4"/>
          <p:cNvSpPr>
            <a:spLocks noGrp="1"/>
          </p:cNvSpPr>
          <p:nvPr>
            <p:ph type="body" sz="quarter" idx="22" hasCustomPrompt="1"/>
          </p:nvPr>
        </p:nvSpPr>
        <p:spPr bwMode="gray">
          <a:xfrm>
            <a:off x="2432655" y="1130579"/>
            <a:ext cx="4884134" cy="230832"/>
          </a:xfrm>
          <a:prstGeom prst="rect">
            <a:avLst/>
          </a:prstGeom>
        </p:spPr>
        <p:txBody>
          <a:bodyPr wrap="square" lIns="0" tIns="0" rIns="0" bIns="0">
            <a:spAutoFit/>
          </a:bodyPr>
          <a:lstStyle>
            <a:lvl1pPr marL="0" indent="0">
              <a:spcBef>
                <a:spcPts val="0"/>
              </a:spcBef>
              <a:buNone/>
              <a:defRPr sz="1500" baseline="0">
                <a:solidFill>
                  <a:schemeClr val="accent3"/>
                </a:solidFill>
              </a:defRPr>
            </a:lvl1pPr>
          </a:lstStyle>
          <a:p>
            <a:pPr lvl="0"/>
            <a:r>
              <a:rPr lang="en-US" dirty="0" smtClean="0"/>
              <a:t>Slide Subtitle – Arial 15pt Regular, Use Title Case</a:t>
            </a:r>
            <a:endParaRPr lang="en-US" dirty="0"/>
          </a:p>
        </p:txBody>
      </p:sp>
      <p:cxnSp>
        <p:nvCxnSpPr>
          <p:cNvPr id="19" name="Straight Connector 18"/>
          <p:cNvCxnSpPr/>
          <p:nvPr userDrawn="1"/>
        </p:nvCxnSpPr>
        <p:spPr bwMode="gray">
          <a:xfrm>
            <a:off x="2432654" y="1066294"/>
            <a:ext cx="4884134"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20" name="Text Placeholder 4"/>
          <p:cNvSpPr>
            <a:spLocks noGrp="1"/>
          </p:cNvSpPr>
          <p:nvPr>
            <p:ph type="body" sz="quarter" idx="23" hasCustomPrompt="1"/>
          </p:nvPr>
        </p:nvSpPr>
        <p:spPr bwMode="gray">
          <a:xfrm>
            <a:off x="2432655" y="729525"/>
            <a:ext cx="4884134" cy="307777"/>
          </a:xfrm>
          <a:prstGeom prst="rect">
            <a:avLst/>
          </a:prstGeom>
        </p:spPr>
        <p:txBody>
          <a:bodyPr wrap="square" lIns="0" tIns="0" rIns="0" bIns="0" anchor="b" anchorCtr="0">
            <a:spAutoFit/>
          </a:bodyPr>
          <a:lstStyle>
            <a:lvl1pPr marL="0" indent="0">
              <a:spcBef>
                <a:spcPts val="0"/>
              </a:spcBef>
              <a:buNone/>
              <a:defRPr sz="2000" baseline="0">
                <a:solidFill>
                  <a:schemeClr val="tx1"/>
                </a:solidFill>
              </a:defRPr>
            </a:lvl1pPr>
          </a:lstStyle>
          <a:p>
            <a:pPr lvl="0"/>
            <a:r>
              <a:rPr lang="en-US" dirty="0" smtClean="0"/>
              <a:t>Slide Title – Arial 20pt Regular</a:t>
            </a:r>
          </a:p>
        </p:txBody>
      </p:sp>
      <p:sp>
        <p:nvSpPr>
          <p:cNvPr id="21" name="Text Placeholder 21"/>
          <p:cNvSpPr>
            <a:spLocks noGrp="1"/>
          </p:cNvSpPr>
          <p:nvPr>
            <p:ph type="body" sz="quarter" idx="17" hasCustomPrompt="1"/>
          </p:nvPr>
        </p:nvSpPr>
        <p:spPr bwMode="gray">
          <a:xfrm>
            <a:off x="5368992" y="9349681"/>
            <a:ext cx="1945415" cy="153888"/>
          </a:xfrm>
          <a:prstGeom prst="rect">
            <a:avLst/>
          </a:prstGeom>
        </p:spPr>
        <p:txBody>
          <a:bodyPr wrap="square" lIns="0" tIns="0" rIns="0" bIns="0" anchor="b">
            <a:spAutoFit/>
          </a:bodyPr>
          <a:lstStyle>
            <a:lvl1pPr marL="0" indent="0" algn="l">
              <a:spcBef>
                <a:spcPts val="0"/>
              </a:spcBef>
              <a:buNone/>
              <a:defRPr sz="500" baseline="0">
                <a:solidFill>
                  <a:schemeClr val="tx1"/>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smtClean="0"/>
              <a:t>Source: Click to add source. Use a single space after “Source:” and a period at the end of the source. Stretch the box to the left as needed.</a:t>
            </a:r>
            <a:endParaRPr lang="en-US" dirty="0"/>
          </a:p>
        </p:txBody>
      </p:sp>
      <p:sp>
        <p:nvSpPr>
          <p:cNvPr id="22" name="Text Placeholder 23"/>
          <p:cNvSpPr>
            <a:spLocks noGrp="1"/>
          </p:cNvSpPr>
          <p:nvPr>
            <p:ph type="body" sz="quarter" idx="20" hasCustomPrompt="1"/>
          </p:nvPr>
        </p:nvSpPr>
        <p:spPr bwMode="gray">
          <a:xfrm>
            <a:off x="2432655" y="9272737"/>
            <a:ext cx="1670113" cy="230832"/>
          </a:xfrm>
          <a:prstGeom prst="rect">
            <a:avLst/>
          </a:prstGeom>
        </p:spPr>
        <p:txBody>
          <a:bodyPr wrap="square" lIns="0" tIns="0" rIns="0" bIns="0" anchor="b">
            <a:spAutoFit/>
          </a:bodyPr>
          <a:lstStyle>
            <a:lvl1pPr marL="91440" indent="-91440" algn="l" defTabSz="91440">
              <a:spcBef>
                <a:spcPts val="0"/>
              </a:spcBef>
              <a:buFont typeface="+mj-lt"/>
              <a:buAutoNum type="arabicParenR"/>
              <a:defRPr sz="500" baseline="0">
                <a:solidFill>
                  <a:schemeClr val="tx1"/>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smtClean="0"/>
              <a:t>Click to add footnote. Numbers appear automatically (no additional space or tab needed). Use a period at the end of each footnote. Stretch the box to the right as needed.</a:t>
            </a:r>
          </a:p>
        </p:txBody>
      </p:sp>
      <p:sp>
        <p:nvSpPr>
          <p:cNvPr id="24" name="Text Placeholder 40"/>
          <p:cNvSpPr>
            <a:spLocks noGrp="1"/>
          </p:cNvSpPr>
          <p:nvPr>
            <p:ph type="body" sz="quarter" idx="44" hasCustomPrompt="1"/>
          </p:nvPr>
        </p:nvSpPr>
        <p:spPr bwMode="gray">
          <a:xfrm>
            <a:off x="458788" y="1075819"/>
            <a:ext cx="1892808" cy="8430131"/>
          </a:xfrm>
          <a:prstGeom prst="rect">
            <a:avLst/>
          </a:prstGeom>
        </p:spPr>
        <p:txBody>
          <a:bodyPr lIns="137160" tIns="0" rIns="137160" bIns="0">
            <a:noAutofit/>
          </a:bodyPr>
          <a:lstStyle>
            <a:lvl1pPr marL="0" marR="0" indent="0" algn="l" defTabSz="1018879" rtl="0" eaLnBrk="1" fontAlgn="auto" latinLnBrk="0" hangingPunct="1">
              <a:lnSpc>
                <a:spcPts val="1300"/>
              </a:lnSpc>
              <a:spcBef>
                <a:spcPts val="500"/>
              </a:spcBef>
              <a:spcAft>
                <a:spcPts val="0"/>
              </a:spcAft>
              <a:buClrTx/>
              <a:buSzTx/>
              <a:buFont typeface="Arial" pitchFamily="34" charset="0"/>
              <a:buNone/>
              <a:tabLst/>
              <a:defRPr sz="1000"/>
            </a:lvl1pPr>
            <a:lvl2pPr marL="0" indent="1588" algn="l">
              <a:lnSpc>
                <a:spcPts val="1400"/>
              </a:lnSpc>
              <a:spcBef>
                <a:spcPts val="300"/>
              </a:spcBef>
              <a:buNone/>
              <a:defRPr sz="1000"/>
            </a:lvl2pPr>
            <a:lvl3pPr marL="0" indent="1588" algn="l">
              <a:lnSpc>
                <a:spcPts val="1400"/>
              </a:lnSpc>
              <a:spcBef>
                <a:spcPts val="300"/>
              </a:spcBef>
              <a:buNone/>
              <a:defRPr sz="1000"/>
            </a:lvl3pPr>
            <a:lvl4pPr marL="0" indent="1588" algn="l">
              <a:lnSpc>
                <a:spcPts val="1400"/>
              </a:lnSpc>
              <a:spcBef>
                <a:spcPts val="300"/>
              </a:spcBef>
              <a:buNone/>
              <a:defRPr sz="1000"/>
            </a:lvl4pPr>
            <a:lvl5pPr marL="0" indent="1588" algn="l">
              <a:lnSpc>
                <a:spcPts val="1400"/>
              </a:lnSpc>
              <a:spcBef>
                <a:spcPts val="300"/>
              </a:spcBef>
              <a:buNone/>
              <a:defRPr sz="1000"/>
            </a:lvl5pPr>
          </a:lstStyle>
          <a:p>
            <a:pPr lvl="0"/>
            <a:r>
              <a:rPr lang="en-US" dirty="0" smtClean="0"/>
              <a:t>Body Text – </a:t>
            </a:r>
            <a:br>
              <a:rPr lang="en-US" dirty="0" smtClean="0"/>
            </a:br>
            <a:r>
              <a:rPr lang="en-US" dirty="0" smtClean="0"/>
              <a:t>Arial 10pt Regular.</a:t>
            </a:r>
          </a:p>
          <a:p>
            <a:pPr lvl="0"/>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a:t>
            </a:r>
          </a:p>
        </p:txBody>
      </p:sp>
    </p:spTree>
    <p:extLst>
      <p:ext uri="{BB962C8B-B14F-4D97-AF65-F5344CB8AC3E}">
        <p14:creationId xmlns:p14="http://schemas.microsoft.com/office/powerpoint/2010/main" val="420313946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haded Text: Standard">
    <p:spTree>
      <p:nvGrpSpPr>
        <p:cNvPr id="1" name=""/>
        <p:cNvGrpSpPr/>
        <p:nvPr/>
      </p:nvGrpSpPr>
      <p:grpSpPr>
        <a:xfrm>
          <a:off x="0" y="0"/>
          <a:ext cx="0" cy="0"/>
          <a:chOff x="0" y="0"/>
          <a:chExt cx="0" cy="0"/>
        </a:xfrm>
      </p:grpSpPr>
      <p:sp>
        <p:nvSpPr>
          <p:cNvPr id="10" name="Rectangle 9"/>
          <p:cNvSpPr/>
          <p:nvPr userDrawn="1"/>
        </p:nvSpPr>
        <p:spPr bwMode="gray">
          <a:xfrm>
            <a:off x="458788" y="458788"/>
            <a:ext cx="1892808" cy="9047162"/>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smtClean="0">
              <a:solidFill>
                <a:srgbClr val="FFFFFF"/>
              </a:solidFill>
            </a:endParaRPr>
          </a:p>
        </p:txBody>
      </p:sp>
      <p:sp>
        <p:nvSpPr>
          <p:cNvPr id="11" name="Text Placeholder 42"/>
          <p:cNvSpPr>
            <a:spLocks noGrp="1"/>
          </p:cNvSpPr>
          <p:nvPr>
            <p:ph type="body" sz="quarter" idx="42" hasCustomPrompt="1"/>
          </p:nvPr>
        </p:nvSpPr>
        <p:spPr bwMode="gray">
          <a:xfrm>
            <a:off x="458788" y="458788"/>
            <a:ext cx="1892808" cy="477054"/>
          </a:xfrm>
          <a:prstGeom prst="rect">
            <a:avLst/>
          </a:prstGeom>
          <a:ln w="19050">
            <a:noFill/>
            <a:miter lim="800000"/>
          </a:ln>
        </p:spPr>
        <p:txBody>
          <a:bodyPr wrap="square" lIns="137160" tIns="137160" rIns="137160" bIns="0">
            <a:spAutoFit/>
          </a:bodyPr>
          <a:lstStyle>
            <a:lvl1pPr marL="0" marR="0" indent="0" algn="l" defTabSz="1039999" rtl="0" eaLnBrk="1" fontAlgn="base" latinLnBrk="0" hangingPunct="1">
              <a:lnSpc>
                <a:spcPct val="100000"/>
              </a:lnSpc>
              <a:spcBef>
                <a:spcPts val="0"/>
              </a:spcBef>
              <a:spcAft>
                <a:spcPct val="0"/>
              </a:spcAft>
              <a:buClrTx/>
              <a:buSzTx/>
              <a:buFontTx/>
              <a:buNone/>
              <a:tabLst/>
              <a:defRPr sz="1100" b="1">
                <a:solidFill>
                  <a:schemeClr val="tx1"/>
                </a:solidFill>
              </a:defRPr>
            </a:lvl1pPr>
            <a:lvl2pPr marL="0" indent="1588">
              <a:defRPr/>
            </a:lvl2pPr>
            <a:lvl3pPr marL="0" indent="1588">
              <a:defRPr/>
            </a:lvl3pPr>
            <a:lvl4pPr marL="0" indent="1588">
              <a:defRPr/>
            </a:lvl4pPr>
            <a:lvl5pPr marL="0" indent="1588">
              <a:defRPr/>
            </a:lvl5pPr>
          </a:lstStyle>
          <a:p>
            <a:pPr lvl="0"/>
            <a:r>
              <a:rPr lang="en-US" dirty="0" smtClean="0"/>
              <a:t>Box Title – </a:t>
            </a:r>
            <a:br>
              <a:rPr lang="en-US" dirty="0" smtClean="0"/>
            </a:br>
            <a:r>
              <a:rPr lang="en-US" dirty="0" smtClean="0"/>
              <a:t>Arial 11pt Bold</a:t>
            </a:r>
            <a:endParaRPr lang="en-US" dirty="0"/>
          </a:p>
        </p:txBody>
      </p:sp>
      <p:sp>
        <p:nvSpPr>
          <p:cNvPr id="15" name="Text Placeholder 4"/>
          <p:cNvSpPr>
            <a:spLocks noGrp="1"/>
          </p:cNvSpPr>
          <p:nvPr>
            <p:ph type="body" sz="quarter" idx="21" hasCustomPrompt="1"/>
          </p:nvPr>
        </p:nvSpPr>
        <p:spPr bwMode="gray">
          <a:xfrm>
            <a:off x="2432654" y="458112"/>
            <a:ext cx="2910268" cy="138499"/>
          </a:xfrm>
          <a:prstGeom prst="rect">
            <a:avLst/>
          </a:prstGeom>
        </p:spPr>
        <p:txBody>
          <a:bodyPr lIns="0" tIns="0" rIns="0" bIns="0">
            <a:spAutoFit/>
          </a:bodyPr>
          <a:lstStyle>
            <a:lvl1pPr marL="0" indent="0">
              <a:spcBef>
                <a:spcPts val="0"/>
              </a:spcBef>
              <a:buNone/>
              <a:defRPr sz="900" baseline="0">
                <a:solidFill>
                  <a:schemeClr val="tx1"/>
                </a:solidFill>
              </a:defRPr>
            </a:lvl1pPr>
          </a:lstStyle>
          <a:p>
            <a:pPr lvl="0"/>
            <a:r>
              <a:rPr lang="en-US" dirty="0" smtClean="0"/>
              <a:t>Top Kicker – Arial 9pt Regular, Use Title Case</a:t>
            </a:r>
            <a:endParaRPr lang="en-US" dirty="0"/>
          </a:p>
        </p:txBody>
      </p:sp>
      <p:sp>
        <p:nvSpPr>
          <p:cNvPr id="18" name="Text Placeholder 4"/>
          <p:cNvSpPr>
            <a:spLocks noGrp="1"/>
          </p:cNvSpPr>
          <p:nvPr>
            <p:ph type="body" sz="quarter" idx="22" hasCustomPrompt="1"/>
          </p:nvPr>
        </p:nvSpPr>
        <p:spPr bwMode="gray">
          <a:xfrm>
            <a:off x="2432655" y="1130579"/>
            <a:ext cx="4884134" cy="230832"/>
          </a:xfrm>
          <a:prstGeom prst="rect">
            <a:avLst/>
          </a:prstGeom>
        </p:spPr>
        <p:txBody>
          <a:bodyPr wrap="square" lIns="0" tIns="0" rIns="0" bIns="0">
            <a:spAutoFit/>
          </a:bodyPr>
          <a:lstStyle>
            <a:lvl1pPr marL="0" indent="0">
              <a:spcBef>
                <a:spcPts val="0"/>
              </a:spcBef>
              <a:buNone/>
              <a:defRPr sz="1500" baseline="0">
                <a:solidFill>
                  <a:schemeClr val="accent3"/>
                </a:solidFill>
              </a:defRPr>
            </a:lvl1pPr>
          </a:lstStyle>
          <a:p>
            <a:pPr lvl="0"/>
            <a:r>
              <a:rPr lang="en-US" dirty="0" smtClean="0"/>
              <a:t>Slide Subtitle – Arial 15pt Regular, Use Title Case</a:t>
            </a:r>
            <a:endParaRPr lang="en-US" dirty="0"/>
          </a:p>
        </p:txBody>
      </p:sp>
      <p:cxnSp>
        <p:nvCxnSpPr>
          <p:cNvPr id="19" name="Straight Connector 18"/>
          <p:cNvCxnSpPr/>
          <p:nvPr userDrawn="1"/>
        </p:nvCxnSpPr>
        <p:spPr bwMode="gray">
          <a:xfrm>
            <a:off x="2432654" y="1066294"/>
            <a:ext cx="4884134"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20" name="Text Placeholder 4"/>
          <p:cNvSpPr>
            <a:spLocks noGrp="1"/>
          </p:cNvSpPr>
          <p:nvPr>
            <p:ph type="body" sz="quarter" idx="23" hasCustomPrompt="1"/>
          </p:nvPr>
        </p:nvSpPr>
        <p:spPr bwMode="gray">
          <a:xfrm>
            <a:off x="2432655" y="729525"/>
            <a:ext cx="4884134" cy="307777"/>
          </a:xfrm>
          <a:prstGeom prst="rect">
            <a:avLst/>
          </a:prstGeom>
        </p:spPr>
        <p:txBody>
          <a:bodyPr wrap="square" lIns="0" tIns="0" rIns="0" bIns="0" anchor="b" anchorCtr="0">
            <a:spAutoFit/>
          </a:bodyPr>
          <a:lstStyle>
            <a:lvl1pPr marL="0" indent="0">
              <a:spcBef>
                <a:spcPts val="0"/>
              </a:spcBef>
              <a:buNone/>
              <a:defRPr sz="2000" baseline="0">
                <a:solidFill>
                  <a:schemeClr val="tx1"/>
                </a:solidFill>
              </a:defRPr>
            </a:lvl1pPr>
          </a:lstStyle>
          <a:p>
            <a:pPr lvl="0"/>
            <a:r>
              <a:rPr lang="en-US" dirty="0" smtClean="0"/>
              <a:t>Slide Title – Arial 20pt Regular</a:t>
            </a:r>
          </a:p>
        </p:txBody>
      </p:sp>
      <p:sp>
        <p:nvSpPr>
          <p:cNvPr id="21" name="Text Placeholder 21"/>
          <p:cNvSpPr>
            <a:spLocks noGrp="1"/>
          </p:cNvSpPr>
          <p:nvPr>
            <p:ph type="body" sz="quarter" idx="17" hasCustomPrompt="1"/>
          </p:nvPr>
        </p:nvSpPr>
        <p:spPr bwMode="gray">
          <a:xfrm>
            <a:off x="5368992" y="9349681"/>
            <a:ext cx="1945415" cy="153888"/>
          </a:xfrm>
          <a:prstGeom prst="rect">
            <a:avLst/>
          </a:prstGeom>
        </p:spPr>
        <p:txBody>
          <a:bodyPr wrap="square" lIns="0" tIns="0" rIns="0" bIns="0" anchor="b">
            <a:spAutoFit/>
          </a:bodyPr>
          <a:lstStyle>
            <a:lvl1pPr marL="0" indent="0" algn="l">
              <a:spcBef>
                <a:spcPts val="0"/>
              </a:spcBef>
              <a:buNone/>
              <a:defRPr sz="500" baseline="0">
                <a:solidFill>
                  <a:schemeClr val="tx1"/>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smtClean="0"/>
              <a:t>Source: Click to add source. Use a single space after “Source:” and a period at the end of the source. Stretch the box to the left as needed.</a:t>
            </a:r>
            <a:endParaRPr lang="en-US" dirty="0"/>
          </a:p>
        </p:txBody>
      </p:sp>
      <p:sp>
        <p:nvSpPr>
          <p:cNvPr id="22" name="Text Placeholder 23"/>
          <p:cNvSpPr>
            <a:spLocks noGrp="1"/>
          </p:cNvSpPr>
          <p:nvPr>
            <p:ph type="body" sz="quarter" idx="20" hasCustomPrompt="1"/>
          </p:nvPr>
        </p:nvSpPr>
        <p:spPr bwMode="gray">
          <a:xfrm>
            <a:off x="2432655" y="9272737"/>
            <a:ext cx="1670113" cy="230832"/>
          </a:xfrm>
          <a:prstGeom prst="rect">
            <a:avLst/>
          </a:prstGeom>
        </p:spPr>
        <p:txBody>
          <a:bodyPr wrap="square" lIns="0" tIns="0" rIns="0" bIns="0" anchor="b">
            <a:spAutoFit/>
          </a:bodyPr>
          <a:lstStyle>
            <a:lvl1pPr marL="91440" indent="-91440" algn="l" defTabSz="91440">
              <a:spcBef>
                <a:spcPts val="0"/>
              </a:spcBef>
              <a:buFont typeface="+mj-lt"/>
              <a:buAutoNum type="arabicParenR"/>
              <a:defRPr sz="500" baseline="0">
                <a:solidFill>
                  <a:schemeClr val="tx1"/>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smtClean="0"/>
              <a:t>Click to add footnote. Numbers appear automatically (no additional space or tab needed). Use a period at the end of each footnote. Stretch the box to the right as needed.</a:t>
            </a:r>
          </a:p>
        </p:txBody>
      </p:sp>
      <p:sp>
        <p:nvSpPr>
          <p:cNvPr id="24" name="Text Placeholder 40"/>
          <p:cNvSpPr>
            <a:spLocks noGrp="1"/>
          </p:cNvSpPr>
          <p:nvPr>
            <p:ph type="body" sz="quarter" idx="44" hasCustomPrompt="1"/>
          </p:nvPr>
        </p:nvSpPr>
        <p:spPr bwMode="gray">
          <a:xfrm>
            <a:off x="458788" y="1075819"/>
            <a:ext cx="1892808" cy="8372475"/>
          </a:xfrm>
          <a:prstGeom prst="rect">
            <a:avLst/>
          </a:prstGeom>
        </p:spPr>
        <p:txBody>
          <a:bodyPr lIns="137160" tIns="0" rIns="137160" bIns="0">
            <a:noAutofit/>
          </a:bodyPr>
          <a:lstStyle>
            <a:lvl1pPr marL="0" marR="0" indent="0" algn="l" defTabSz="1018879" rtl="0" eaLnBrk="1" fontAlgn="auto" latinLnBrk="0" hangingPunct="1">
              <a:lnSpc>
                <a:spcPts val="1300"/>
              </a:lnSpc>
              <a:spcBef>
                <a:spcPts val="500"/>
              </a:spcBef>
              <a:spcAft>
                <a:spcPts val="0"/>
              </a:spcAft>
              <a:buClrTx/>
              <a:buSzTx/>
              <a:buFont typeface="Arial" pitchFamily="34" charset="0"/>
              <a:buNone/>
              <a:tabLst/>
              <a:defRPr sz="1000"/>
            </a:lvl1pPr>
            <a:lvl2pPr marL="0" indent="1588" algn="l">
              <a:lnSpc>
                <a:spcPts val="1400"/>
              </a:lnSpc>
              <a:spcBef>
                <a:spcPts val="300"/>
              </a:spcBef>
              <a:buNone/>
              <a:defRPr sz="1000"/>
            </a:lvl2pPr>
            <a:lvl3pPr marL="0" indent="1588" algn="l">
              <a:lnSpc>
                <a:spcPts val="1400"/>
              </a:lnSpc>
              <a:spcBef>
                <a:spcPts val="300"/>
              </a:spcBef>
              <a:buNone/>
              <a:defRPr sz="1000"/>
            </a:lvl3pPr>
            <a:lvl4pPr marL="0" indent="1588" algn="l">
              <a:lnSpc>
                <a:spcPts val="1400"/>
              </a:lnSpc>
              <a:spcBef>
                <a:spcPts val="300"/>
              </a:spcBef>
              <a:buNone/>
              <a:defRPr sz="1000"/>
            </a:lvl4pPr>
            <a:lvl5pPr marL="0" indent="1588" algn="l">
              <a:lnSpc>
                <a:spcPts val="1400"/>
              </a:lnSpc>
              <a:spcBef>
                <a:spcPts val="300"/>
              </a:spcBef>
              <a:buNone/>
              <a:defRPr sz="1000"/>
            </a:lvl5pPr>
          </a:lstStyle>
          <a:p>
            <a:pPr lvl="0"/>
            <a:r>
              <a:rPr lang="en-US" dirty="0" smtClean="0"/>
              <a:t>Body Text – </a:t>
            </a:r>
            <a:br>
              <a:rPr lang="en-US" dirty="0" smtClean="0"/>
            </a:br>
            <a:r>
              <a:rPr lang="en-US" dirty="0" smtClean="0"/>
              <a:t>Arial 10pt Regular.</a:t>
            </a:r>
          </a:p>
          <a:p>
            <a:pPr lvl="0"/>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a:t>
            </a:r>
          </a:p>
        </p:txBody>
      </p:sp>
    </p:spTree>
    <p:extLst>
      <p:ext uri="{BB962C8B-B14F-4D97-AF65-F5344CB8AC3E}">
        <p14:creationId xmlns:p14="http://schemas.microsoft.com/office/powerpoint/2010/main" val="1738264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ank Page">
    <p:spTree>
      <p:nvGrpSpPr>
        <p:cNvPr id="1" name=""/>
        <p:cNvGrpSpPr/>
        <p:nvPr/>
      </p:nvGrpSpPr>
      <p:grpSpPr>
        <a:xfrm>
          <a:off x="0" y="0"/>
          <a:ext cx="0" cy="0"/>
          <a:chOff x="0" y="0"/>
          <a:chExt cx="0" cy="0"/>
        </a:xfrm>
      </p:grpSpPr>
    </p:spTree>
    <p:extLst>
      <p:ext uri="{BB962C8B-B14F-4D97-AF65-F5344CB8AC3E}">
        <p14:creationId xmlns:p14="http://schemas.microsoft.com/office/powerpoint/2010/main" val="27287155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Back Cover: DC">
    <p:spTree>
      <p:nvGrpSpPr>
        <p:cNvPr id="1" name=""/>
        <p:cNvGrpSpPr/>
        <p:nvPr/>
      </p:nvGrpSpPr>
      <p:grpSpPr>
        <a:xfrm>
          <a:off x="0" y="0"/>
          <a:ext cx="0" cy="0"/>
          <a:chOff x="0" y="0"/>
          <a:chExt cx="0" cy="0"/>
        </a:xfrm>
      </p:grpSpPr>
      <p:sp>
        <p:nvSpPr>
          <p:cNvPr id="17" name="TextBox 16"/>
          <p:cNvSpPr txBox="1"/>
          <p:nvPr userDrawn="1"/>
        </p:nvSpPr>
        <p:spPr bwMode="gray">
          <a:xfrm>
            <a:off x="2983291" y="9144059"/>
            <a:ext cx="2284554" cy="384050"/>
          </a:xfrm>
          <a:prstGeom prst="rect">
            <a:avLst/>
          </a:prstGeom>
          <a:noFill/>
        </p:spPr>
        <p:txBody>
          <a:bodyPr wrap="square" lIns="45720" rIns="45720" rtlCol="0" anchor="ctr">
            <a:noAutofit/>
          </a:bodyPr>
          <a:lstStyle/>
          <a:p>
            <a:pPr algn="ctr">
              <a:spcBef>
                <a:spcPts val="100"/>
              </a:spcBef>
            </a:pPr>
            <a:r>
              <a:rPr lang="en-US" sz="900" dirty="0" smtClean="0">
                <a:solidFill>
                  <a:srgbClr val="333E48"/>
                </a:solidFill>
              </a:rPr>
              <a:t>2445 M Street NW </a:t>
            </a:r>
            <a:r>
              <a:rPr lang="en-US" sz="900" b="1" dirty="0" smtClean="0">
                <a:solidFill>
                  <a:srgbClr val="BEC9D0"/>
                </a:solidFill>
              </a:rPr>
              <a:t>I</a:t>
            </a:r>
            <a:r>
              <a:rPr lang="en-US" sz="900" dirty="0" smtClean="0">
                <a:solidFill>
                  <a:srgbClr val="333E48"/>
                </a:solidFill>
              </a:rPr>
              <a:t> Washington DC 20037</a:t>
            </a:r>
          </a:p>
          <a:p>
            <a:pPr algn="ctr">
              <a:spcBef>
                <a:spcPts val="100"/>
              </a:spcBef>
            </a:pPr>
            <a:r>
              <a:rPr lang="en-US" sz="900" dirty="0" smtClean="0">
                <a:solidFill>
                  <a:srgbClr val="333E48"/>
                </a:solidFill>
              </a:rPr>
              <a:t>P 202.266.5600 </a:t>
            </a:r>
            <a:r>
              <a:rPr lang="en-US" sz="900" b="1" dirty="0" smtClean="0">
                <a:solidFill>
                  <a:srgbClr val="BEC9D0"/>
                </a:solidFill>
              </a:rPr>
              <a:t>I</a:t>
            </a:r>
            <a:r>
              <a:rPr lang="en-US" sz="900" dirty="0" smtClean="0">
                <a:solidFill>
                  <a:srgbClr val="333E48"/>
                </a:solidFill>
              </a:rPr>
              <a:t> F 202.266.5700</a:t>
            </a:r>
          </a:p>
        </p:txBody>
      </p:sp>
      <p:sp>
        <p:nvSpPr>
          <p:cNvPr id="18" name="TextBox 17"/>
          <p:cNvSpPr txBox="1"/>
          <p:nvPr userDrawn="1"/>
        </p:nvSpPr>
        <p:spPr bwMode="gray">
          <a:xfrm>
            <a:off x="5410256" y="9220869"/>
            <a:ext cx="1019662" cy="230430"/>
          </a:xfrm>
          <a:prstGeom prst="rect">
            <a:avLst/>
          </a:prstGeom>
          <a:noFill/>
        </p:spPr>
        <p:txBody>
          <a:bodyPr wrap="square" lIns="45720" rIns="45720" rtlCol="0" anchor="ctr">
            <a:noAutofit/>
          </a:bodyPr>
          <a:lstStyle/>
          <a:p>
            <a:pPr algn="ctr">
              <a:spcBef>
                <a:spcPts val="100"/>
              </a:spcBef>
            </a:pPr>
            <a:r>
              <a:rPr lang="en-US" sz="1100" b="1" dirty="0" smtClean="0">
                <a:solidFill>
                  <a:srgbClr val="333E48"/>
                </a:solidFill>
              </a:rPr>
              <a:t>advisory.com</a:t>
            </a:r>
            <a:endParaRPr lang="en-US" sz="1100" b="1" dirty="0">
              <a:solidFill>
                <a:srgbClr val="333E48"/>
              </a:solidFill>
            </a:endParaRPr>
          </a:p>
        </p:txBody>
      </p:sp>
      <p:cxnSp>
        <p:nvCxnSpPr>
          <p:cNvPr id="20" name="Straight Connector 19"/>
          <p:cNvCxnSpPr/>
          <p:nvPr userDrawn="1"/>
        </p:nvCxnSpPr>
        <p:spPr bwMode="gray">
          <a:xfrm>
            <a:off x="2903530" y="9088661"/>
            <a:ext cx="0" cy="505671"/>
          </a:xfrm>
          <a:prstGeom prst="line">
            <a:avLst/>
          </a:prstGeom>
          <a:ln w="635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userDrawn="1"/>
        </p:nvCxnSpPr>
        <p:spPr bwMode="gray">
          <a:xfrm>
            <a:off x="5343195" y="9088661"/>
            <a:ext cx="0" cy="505671"/>
          </a:xfrm>
          <a:prstGeom prst="line">
            <a:avLst/>
          </a:prstGeom>
          <a:ln w="6350">
            <a:solidFill>
              <a:schemeClr val="accent3"/>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42483" y="8974912"/>
            <a:ext cx="1527048" cy="741750"/>
          </a:xfrm>
          <a:prstGeom prst="rect">
            <a:avLst/>
          </a:prstGeom>
        </p:spPr>
      </p:pic>
    </p:spTree>
    <p:extLst>
      <p:ext uri="{BB962C8B-B14F-4D97-AF65-F5344CB8AC3E}">
        <p14:creationId xmlns:p14="http://schemas.microsoft.com/office/powerpoint/2010/main" val="3643058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redits &amp; Legal Caveat">
    <p:spTree>
      <p:nvGrpSpPr>
        <p:cNvPr id="1" name=""/>
        <p:cNvGrpSpPr/>
        <p:nvPr/>
      </p:nvGrpSpPr>
      <p:grpSpPr>
        <a:xfrm>
          <a:off x="0" y="0"/>
          <a:ext cx="0" cy="0"/>
          <a:chOff x="0" y="0"/>
          <a:chExt cx="0" cy="0"/>
        </a:xfrm>
      </p:grpSpPr>
      <p:sp>
        <p:nvSpPr>
          <p:cNvPr id="14" name="TextBox 13"/>
          <p:cNvSpPr txBox="1"/>
          <p:nvPr userDrawn="1"/>
        </p:nvSpPr>
        <p:spPr bwMode="gray">
          <a:xfrm rot="10800000" flipH="1" flipV="1">
            <a:off x="5670546" y="824196"/>
            <a:ext cx="1720854" cy="4216539"/>
          </a:xfrm>
          <a:prstGeom prst="rect">
            <a:avLst/>
          </a:prstGeom>
          <a:noFill/>
        </p:spPr>
        <p:txBody>
          <a:bodyPr wrap="square" rtlCol="0">
            <a:spAutoFit/>
          </a:bodyPr>
          <a:lstStyle/>
          <a:p>
            <a:pPr>
              <a:spcBef>
                <a:spcPts val="400"/>
              </a:spcBef>
            </a:pPr>
            <a:r>
              <a:rPr lang="en-US" sz="800" b="1" baseline="30000" dirty="0">
                <a:solidFill>
                  <a:schemeClr val="tx1"/>
                </a:solidFill>
                <a:latin typeface="+mn-lt"/>
                <a:cs typeface="Arial"/>
              </a:rPr>
              <a:t>LEGAL CAVEAT</a:t>
            </a:r>
          </a:p>
          <a:p>
            <a:pPr>
              <a:spcBef>
                <a:spcPts val="400"/>
              </a:spcBef>
            </a:pPr>
            <a:r>
              <a:rPr lang="en-US" sz="800" baseline="30000" dirty="0" smtClean="0">
                <a:latin typeface="+mn-lt"/>
                <a:cs typeface="Arial"/>
              </a:rPr>
              <a:t>The Advisory Board Company has made efforts to verify the accuracy of the information it provides to members. This report relies on data obtained from many sources, however, and The Advisory Board Company cannot guarantee the accuracy of the information provided or any analysis based thereon. In addition, The Advisory Board Company is not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medical, tax, or accounting issues, before implementing any of these tactics. Neither The Advisory Board Company nor its officers, directors, trustees, employees and agents shall be liable for any claims, liabilities, or expenses relating to (a) any errors or omissions in this report, whether caused by The Advisory Board Company or any of its employees or agents, or sources or other third parties, (b) any recommendation or graded ranking by The Advisory Board Company, or (c) failure of member and its employees and agents to abide by the terms set forth herein.</a:t>
            </a:r>
          </a:p>
          <a:p>
            <a:pPr>
              <a:spcBef>
                <a:spcPts val="400"/>
              </a:spcBef>
            </a:pPr>
            <a:r>
              <a:rPr lang="en-US" sz="800" baseline="30000" dirty="0" smtClean="0">
                <a:latin typeface="+mn-lt"/>
                <a:cs typeface="Arial"/>
              </a:rPr>
              <a:t>The Advisory Board is a registered trademark of The Advisory Board Company in the United States and other countries. Members are not permitted to use this trademark, or any other Advisory Board trademark, product name, service name, trade name, and logo, without the prior written consent of The Advisory Board Company. 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The Advisory Board Company and its products and services, or (b) an endorsement of the company or its products or services by The Advisory Board Company. The Advisory Board Company is not affiliated with any such company.</a:t>
            </a:r>
            <a:endParaRPr lang="en-US" sz="800" baseline="30000" dirty="0">
              <a:latin typeface="+mn-lt"/>
              <a:cs typeface="Arial"/>
            </a:endParaRPr>
          </a:p>
        </p:txBody>
      </p:sp>
      <p:sp>
        <p:nvSpPr>
          <p:cNvPr id="15" name="TextBox 14"/>
          <p:cNvSpPr txBox="1"/>
          <p:nvPr userDrawn="1"/>
        </p:nvSpPr>
        <p:spPr bwMode="gray">
          <a:xfrm>
            <a:off x="5670544" y="5059071"/>
            <a:ext cx="1720855" cy="4360168"/>
          </a:xfrm>
          <a:prstGeom prst="rect">
            <a:avLst/>
          </a:prstGeom>
          <a:noFill/>
        </p:spPr>
        <p:txBody>
          <a:bodyPr wrap="square" rtlCol="0">
            <a:spAutoFit/>
          </a:bodyPr>
          <a:lstStyle/>
          <a:p>
            <a:pPr>
              <a:spcBef>
                <a:spcPts val="400"/>
              </a:spcBef>
            </a:pPr>
            <a:r>
              <a:rPr lang="en-US" sz="800" b="1" baseline="30000" dirty="0">
                <a:solidFill>
                  <a:schemeClr val="tx1"/>
                </a:solidFill>
                <a:latin typeface="+mn-lt"/>
                <a:cs typeface="Arial"/>
              </a:rPr>
              <a:t>IMPORTANT: Please read the following.</a:t>
            </a:r>
          </a:p>
          <a:p>
            <a:pPr>
              <a:spcBef>
                <a:spcPts val="400"/>
              </a:spcBef>
            </a:pPr>
            <a:r>
              <a:rPr lang="en-US" sz="800" baseline="30000" dirty="0" smtClean="0">
                <a:latin typeface="+mn-lt"/>
                <a:cs typeface="Arial"/>
              </a:rPr>
              <a:t>The Advisory Board Company has prepared this report for the exclusive use of its members. Each member acknowledges and agrees that this report and the information contained herein (collectively, the “Report”) are confidential and proprietary to The Advisory Board Company. By accepting delivery of this Report, each member agrees to abide by the terms as stated herein, including the following:</a:t>
            </a:r>
          </a:p>
          <a:p>
            <a:pPr marL="112713" indent="-112713">
              <a:spcBef>
                <a:spcPts val="200"/>
              </a:spcBef>
            </a:pPr>
            <a:r>
              <a:rPr lang="en-US" sz="800" baseline="30000" dirty="0" smtClean="0">
                <a:latin typeface="+mn-lt"/>
                <a:cs typeface="Arial"/>
              </a:rPr>
              <a:t>1.</a:t>
            </a:r>
            <a:r>
              <a:rPr lang="en-US" sz="800" dirty="0" smtClean="0">
                <a:latin typeface="+mn-lt"/>
                <a:cs typeface="Arial"/>
              </a:rPr>
              <a:t> 	</a:t>
            </a:r>
            <a:r>
              <a:rPr lang="en-US" sz="800" baseline="30000" dirty="0" smtClean="0">
                <a:latin typeface="+mn-lt"/>
                <a:cs typeface="Arial"/>
              </a:rPr>
              <a:t>The Advisory Board Company owns all right, title and interest in and to this Report. Except as stated herein, no right, license, permission or interest of any kind in this Report is intended to be given, transferred to or acquired by a member. Each member is authorized to use this Report only to the extent expressly authorized herein.  </a:t>
            </a:r>
          </a:p>
          <a:p>
            <a:pPr marL="112713" indent="-112713">
              <a:spcBef>
                <a:spcPts val="200"/>
              </a:spcBef>
            </a:pPr>
            <a:r>
              <a:rPr lang="en-US" sz="800" baseline="30000" dirty="0" smtClean="0">
                <a:latin typeface="+mn-lt"/>
                <a:cs typeface="Arial"/>
              </a:rPr>
              <a:t>2. 	Each member shall not sell, license, or republish this Report. Each member shall not disseminate or permit the use of, and shall take reasonable precautions to prevent such dissemination or use of, this Report by (a) any of its employees and agents (except as stated below), or (b) any third party.</a:t>
            </a:r>
          </a:p>
          <a:p>
            <a:pPr marL="112713" indent="-112713">
              <a:spcBef>
                <a:spcPts val="200"/>
              </a:spcBef>
            </a:pPr>
            <a:r>
              <a:rPr lang="en-US" sz="800" baseline="30000" dirty="0" smtClean="0">
                <a:latin typeface="+mn-lt"/>
                <a:cs typeface="Arial"/>
              </a:rPr>
              <a:t>3. 	Each member may make this Report available solely to those of its employees and agents 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a:t>
            </a:r>
            <a:r>
              <a:rPr lang="en-US" sz="800" spc="-10" baseline="30000" dirty="0" smtClean="0">
                <a:latin typeface="+mn-lt"/>
                <a:cs typeface="Arial"/>
              </a:rPr>
              <a:t>Report for its internal use only. Each member may make a limited number of copies, solely </a:t>
            </a:r>
            <a:r>
              <a:rPr lang="en-US" sz="800" baseline="30000" dirty="0" smtClean="0">
                <a:latin typeface="+mn-lt"/>
                <a:cs typeface="Arial"/>
              </a:rPr>
              <a:t>as adequate for use by its employees and agents in accordance with the terms herein. </a:t>
            </a:r>
          </a:p>
          <a:p>
            <a:pPr marL="112713" indent="-112713">
              <a:spcBef>
                <a:spcPts val="200"/>
              </a:spcBef>
            </a:pPr>
            <a:r>
              <a:rPr lang="en-US" sz="800" baseline="30000" dirty="0" smtClean="0">
                <a:latin typeface="+mn-lt"/>
                <a:cs typeface="Arial"/>
              </a:rPr>
              <a:t>4. 	Each member shall not remove from this Report any confidential markings, copyright notices, and other similar indicia herein.</a:t>
            </a:r>
          </a:p>
          <a:p>
            <a:pPr marL="112713" indent="-112713">
              <a:spcBef>
                <a:spcPts val="200"/>
              </a:spcBef>
            </a:pPr>
            <a:r>
              <a:rPr lang="en-US" sz="800" baseline="30000" dirty="0" smtClean="0">
                <a:latin typeface="+mn-lt"/>
                <a:cs typeface="Arial"/>
              </a:rPr>
              <a:t>5. 	Each member is responsible for any breach of its obligations as stated herein by any of its employees or agents. </a:t>
            </a:r>
          </a:p>
          <a:p>
            <a:pPr marL="112713" indent="-112713">
              <a:spcBef>
                <a:spcPts val="200"/>
              </a:spcBef>
            </a:pPr>
            <a:r>
              <a:rPr lang="en-US" sz="800" baseline="30000" dirty="0" smtClean="0">
                <a:latin typeface="+mn-lt"/>
                <a:cs typeface="Arial"/>
              </a:rPr>
              <a:t>6. 	If a member is unwilling to abide by any of the foregoing obligations, then such member shall promptly return this Report and all copies thereof to The Advisory Board Company.</a:t>
            </a:r>
            <a:endParaRPr lang="en-US" sz="800" baseline="30000" dirty="0">
              <a:latin typeface="+mn-lt"/>
              <a:cs typeface="Arial"/>
            </a:endParaRPr>
          </a:p>
        </p:txBody>
      </p:sp>
      <p:cxnSp>
        <p:nvCxnSpPr>
          <p:cNvPr id="19" name="Straight Connector 18"/>
          <p:cNvCxnSpPr/>
          <p:nvPr userDrawn="1"/>
        </p:nvCxnSpPr>
        <p:spPr bwMode="gray">
          <a:xfrm>
            <a:off x="5638801" y="763588"/>
            <a:ext cx="0" cy="8570912"/>
          </a:xfrm>
          <a:prstGeom prst="line">
            <a:avLst/>
          </a:prstGeom>
          <a:ln w="635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49" name="Text Placeholder 4"/>
          <p:cNvSpPr>
            <a:spLocks noGrp="1"/>
          </p:cNvSpPr>
          <p:nvPr>
            <p:ph type="body" sz="quarter" idx="11" hasCustomPrompt="1"/>
          </p:nvPr>
        </p:nvSpPr>
        <p:spPr bwMode="gray">
          <a:xfrm>
            <a:off x="458788" y="729525"/>
            <a:ext cx="4998815" cy="307777"/>
          </a:xfrm>
          <a:prstGeom prst="rect">
            <a:avLst/>
          </a:prstGeom>
        </p:spPr>
        <p:txBody>
          <a:bodyPr wrap="square" lIns="0" tIns="0" rIns="0" bIns="0" anchor="b" anchorCtr="0">
            <a:spAutoFit/>
          </a:bodyPr>
          <a:lstStyle>
            <a:lvl1pPr marL="0" indent="0" algn="l">
              <a:spcBef>
                <a:spcPts val="0"/>
              </a:spcBef>
              <a:buNone/>
              <a:defRPr sz="2000">
                <a:solidFill>
                  <a:schemeClr val="tx1"/>
                </a:solidFill>
              </a:defRPr>
            </a:lvl1pPr>
            <a:lvl2pPr marL="112713" indent="0">
              <a:buNone/>
              <a:defRPr sz="1400">
                <a:solidFill>
                  <a:schemeClr val="tx1"/>
                </a:solidFill>
              </a:defRPr>
            </a:lvl2pPr>
            <a:lvl3pPr marL="230187" indent="0">
              <a:buNone/>
              <a:defRPr sz="1400">
                <a:solidFill>
                  <a:schemeClr val="tx1"/>
                </a:solidFill>
              </a:defRPr>
            </a:lvl3pPr>
            <a:lvl4pPr marL="342900" indent="0">
              <a:buNone/>
              <a:defRPr sz="1400">
                <a:solidFill>
                  <a:schemeClr val="tx1"/>
                </a:solidFill>
              </a:defRPr>
            </a:lvl4pPr>
            <a:lvl5pPr marL="458787" indent="0">
              <a:buNone/>
              <a:defRPr sz="1400">
                <a:solidFill>
                  <a:schemeClr val="tx1"/>
                </a:solidFill>
              </a:defRPr>
            </a:lvl5pPr>
          </a:lstStyle>
          <a:p>
            <a:pPr lvl="0"/>
            <a:r>
              <a:rPr lang="en-US" dirty="0" smtClean="0"/>
              <a:t>Insert Program Name Here</a:t>
            </a:r>
            <a:endParaRPr lang="en-US" dirty="0"/>
          </a:p>
        </p:txBody>
      </p:sp>
      <p:sp>
        <p:nvSpPr>
          <p:cNvPr id="56" name="Text Placeholder 3"/>
          <p:cNvSpPr>
            <a:spLocks noGrp="1"/>
          </p:cNvSpPr>
          <p:nvPr>
            <p:ph type="body" sz="quarter" idx="30" hasCustomPrompt="1"/>
          </p:nvPr>
        </p:nvSpPr>
        <p:spPr bwMode="gray">
          <a:xfrm>
            <a:off x="1003564" y="1603839"/>
            <a:ext cx="3819721" cy="239121"/>
          </a:xfrm>
          <a:prstGeom prst="rect">
            <a:avLst/>
          </a:prstGeom>
        </p:spPr>
        <p:txBody>
          <a:bodyPr lIns="0" tIns="0" rIns="0" bIns="0" anchor="ctr" anchorCtr="0"/>
          <a:lstStyle>
            <a:lvl1pPr marL="0" indent="0" algn="l">
              <a:buNone/>
              <a:defRPr sz="1200" b="0" baseline="0">
                <a:solidFill>
                  <a:schemeClr val="tx1"/>
                </a:solidFill>
              </a:defRPr>
            </a:lvl1pPr>
            <a:lvl2pPr>
              <a:buNone/>
              <a:defRPr sz="1200"/>
            </a:lvl2pPr>
            <a:lvl3pPr>
              <a:buNone/>
              <a:defRPr sz="1200"/>
            </a:lvl3pPr>
            <a:lvl4pPr>
              <a:buNone/>
              <a:defRPr sz="1200"/>
            </a:lvl4pPr>
            <a:lvl5pPr>
              <a:buNone/>
              <a:defRPr sz="1200"/>
            </a:lvl5pPr>
          </a:lstStyle>
          <a:p>
            <a:pPr lvl="0"/>
            <a:r>
              <a:rPr lang="en-US" dirty="0" smtClean="0"/>
              <a:t>Project Director (click to add desired text)</a:t>
            </a:r>
            <a:endParaRPr lang="en-US" dirty="0"/>
          </a:p>
        </p:txBody>
      </p:sp>
      <p:sp>
        <p:nvSpPr>
          <p:cNvPr id="57" name="Text Placeholder 3"/>
          <p:cNvSpPr>
            <a:spLocks noGrp="1"/>
          </p:cNvSpPr>
          <p:nvPr>
            <p:ph type="body" sz="quarter" idx="19" hasCustomPrompt="1"/>
          </p:nvPr>
        </p:nvSpPr>
        <p:spPr bwMode="gray">
          <a:xfrm>
            <a:off x="1003564" y="2288271"/>
            <a:ext cx="3819721" cy="239121"/>
          </a:xfrm>
          <a:prstGeom prst="rect">
            <a:avLst/>
          </a:prstGeom>
        </p:spPr>
        <p:txBody>
          <a:bodyPr lIns="0" tIns="0" rIns="0" bIns="0" anchor="ctr" anchorCtr="0"/>
          <a:lstStyle>
            <a:lvl1pPr marL="0" indent="0" algn="l">
              <a:buNone/>
              <a:defRPr sz="1200" b="0" baseline="0">
                <a:solidFill>
                  <a:schemeClr val="tx1"/>
                </a:solidFill>
              </a:defRPr>
            </a:lvl1pPr>
            <a:lvl2pPr>
              <a:buNone/>
              <a:defRPr sz="1200"/>
            </a:lvl2pPr>
            <a:lvl3pPr>
              <a:buNone/>
              <a:defRPr sz="1200"/>
            </a:lvl3pPr>
            <a:lvl4pPr>
              <a:buNone/>
              <a:defRPr sz="1200"/>
            </a:lvl4pPr>
            <a:lvl5pPr>
              <a:buNone/>
              <a:defRPr sz="1200"/>
            </a:lvl5pPr>
          </a:lstStyle>
          <a:p>
            <a:pPr lvl="0"/>
            <a:r>
              <a:rPr lang="en-US" dirty="0" smtClean="0"/>
              <a:t>Contributing Consultants (click to add desired text)</a:t>
            </a:r>
            <a:endParaRPr lang="en-US" dirty="0"/>
          </a:p>
        </p:txBody>
      </p:sp>
      <p:sp>
        <p:nvSpPr>
          <p:cNvPr id="58" name="Text Placeholder 3"/>
          <p:cNvSpPr>
            <a:spLocks noGrp="1"/>
          </p:cNvSpPr>
          <p:nvPr>
            <p:ph type="body" sz="quarter" idx="31" hasCustomPrompt="1"/>
          </p:nvPr>
        </p:nvSpPr>
        <p:spPr bwMode="gray">
          <a:xfrm>
            <a:off x="1003564" y="2972703"/>
            <a:ext cx="3819721" cy="239121"/>
          </a:xfrm>
          <a:prstGeom prst="rect">
            <a:avLst/>
          </a:prstGeom>
        </p:spPr>
        <p:txBody>
          <a:bodyPr lIns="0" tIns="0" rIns="0" bIns="0" anchor="ctr" anchorCtr="0"/>
          <a:lstStyle>
            <a:lvl1pPr marL="0" indent="0" algn="l">
              <a:buNone/>
              <a:defRPr sz="1200" b="0" baseline="0">
                <a:solidFill>
                  <a:schemeClr val="tx1"/>
                </a:solidFill>
              </a:defRPr>
            </a:lvl1pPr>
            <a:lvl2pPr>
              <a:buNone/>
              <a:defRPr sz="1200"/>
            </a:lvl2pPr>
            <a:lvl3pPr>
              <a:buNone/>
              <a:defRPr sz="1200"/>
            </a:lvl3pPr>
            <a:lvl4pPr>
              <a:buNone/>
              <a:defRPr sz="1200"/>
            </a:lvl4pPr>
            <a:lvl5pPr>
              <a:buNone/>
              <a:defRPr sz="1200"/>
            </a:lvl5pPr>
          </a:lstStyle>
          <a:p>
            <a:pPr lvl="0"/>
            <a:r>
              <a:rPr lang="en-US" dirty="0" smtClean="0"/>
              <a:t>Design Consultant (click to add desired text)</a:t>
            </a:r>
            <a:endParaRPr lang="en-US" dirty="0"/>
          </a:p>
        </p:txBody>
      </p:sp>
      <p:sp>
        <p:nvSpPr>
          <p:cNvPr id="59" name="Text Placeholder 3"/>
          <p:cNvSpPr>
            <a:spLocks noGrp="1"/>
          </p:cNvSpPr>
          <p:nvPr>
            <p:ph type="body" sz="quarter" idx="32" hasCustomPrompt="1"/>
          </p:nvPr>
        </p:nvSpPr>
        <p:spPr bwMode="gray">
          <a:xfrm>
            <a:off x="1003564" y="3657134"/>
            <a:ext cx="3819721" cy="239121"/>
          </a:xfrm>
          <a:prstGeom prst="rect">
            <a:avLst/>
          </a:prstGeom>
        </p:spPr>
        <p:txBody>
          <a:bodyPr lIns="0" tIns="0" rIns="0" bIns="0" anchor="ctr" anchorCtr="0"/>
          <a:lstStyle>
            <a:lvl1pPr marL="0" indent="0" algn="l">
              <a:buNone/>
              <a:defRPr sz="1200" b="0" baseline="0">
                <a:solidFill>
                  <a:schemeClr val="tx1"/>
                </a:solidFill>
              </a:defRPr>
            </a:lvl1pPr>
            <a:lvl2pPr>
              <a:buNone/>
              <a:defRPr sz="1200"/>
            </a:lvl2pPr>
            <a:lvl3pPr>
              <a:buNone/>
              <a:defRPr sz="1200"/>
            </a:lvl3pPr>
            <a:lvl4pPr>
              <a:buNone/>
              <a:defRPr sz="1200"/>
            </a:lvl4pPr>
            <a:lvl5pPr>
              <a:buNone/>
              <a:defRPr sz="1200"/>
            </a:lvl5pPr>
          </a:lstStyle>
          <a:p>
            <a:pPr lvl="0"/>
            <a:r>
              <a:rPr lang="en-US" dirty="0" smtClean="0"/>
              <a:t>Executive Director (click to add desired text)</a:t>
            </a:r>
            <a:endParaRPr lang="en-US" dirty="0"/>
          </a:p>
        </p:txBody>
      </p:sp>
      <p:sp>
        <p:nvSpPr>
          <p:cNvPr id="60" name="Text Placeholder 3"/>
          <p:cNvSpPr>
            <a:spLocks noGrp="1"/>
          </p:cNvSpPr>
          <p:nvPr>
            <p:ph type="body" sz="quarter" idx="33" hasCustomPrompt="1"/>
          </p:nvPr>
        </p:nvSpPr>
        <p:spPr bwMode="gray">
          <a:xfrm>
            <a:off x="1003564" y="1863253"/>
            <a:ext cx="3819721" cy="138499"/>
          </a:xfrm>
          <a:prstGeom prst="rect">
            <a:avLst/>
          </a:prstGeom>
        </p:spPr>
        <p:txBody>
          <a:bodyPr wrap="square" lIns="0" tIns="0" rIns="0" bIns="0" anchor="t" anchorCtr="0">
            <a:spAutoFit/>
          </a:bodyPr>
          <a:lstStyle>
            <a:lvl1pPr marL="0" indent="0" algn="l">
              <a:buNone/>
              <a:defRPr sz="900" b="0" baseline="0">
                <a:solidFill>
                  <a:schemeClr val="accent3"/>
                </a:solidFill>
              </a:defRPr>
            </a:lvl1pPr>
            <a:lvl2pPr>
              <a:buNone/>
              <a:defRPr sz="1200"/>
            </a:lvl2pPr>
            <a:lvl3pPr>
              <a:buNone/>
              <a:defRPr sz="1200"/>
            </a:lvl3pPr>
            <a:lvl4pPr>
              <a:buNone/>
              <a:defRPr sz="1200"/>
            </a:lvl4pPr>
            <a:lvl5pPr>
              <a:buNone/>
              <a:defRPr sz="1200"/>
            </a:lvl5pPr>
          </a:lstStyle>
          <a:p>
            <a:pPr lvl="0"/>
            <a:r>
              <a:rPr lang="en-US" dirty="0" smtClean="0"/>
              <a:t>Add Name(s) Here</a:t>
            </a:r>
            <a:endParaRPr lang="en-US" dirty="0"/>
          </a:p>
        </p:txBody>
      </p:sp>
      <p:sp>
        <p:nvSpPr>
          <p:cNvPr id="61" name="Text Placeholder 3"/>
          <p:cNvSpPr>
            <a:spLocks noGrp="1"/>
          </p:cNvSpPr>
          <p:nvPr>
            <p:ph type="body" sz="quarter" idx="34" hasCustomPrompt="1"/>
          </p:nvPr>
        </p:nvSpPr>
        <p:spPr bwMode="gray">
          <a:xfrm>
            <a:off x="1003564" y="2547685"/>
            <a:ext cx="3819721" cy="138499"/>
          </a:xfrm>
          <a:prstGeom prst="rect">
            <a:avLst/>
          </a:prstGeom>
        </p:spPr>
        <p:txBody>
          <a:bodyPr wrap="square" lIns="0" tIns="0" rIns="0" bIns="0" anchor="t" anchorCtr="0">
            <a:spAutoFit/>
          </a:bodyPr>
          <a:lstStyle>
            <a:lvl1pPr marL="0" indent="0" algn="l">
              <a:buNone/>
              <a:defRPr sz="900" b="0" baseline="0">
                <a:solidFill>
                  <a:schemeClr val="accent3"/>
                </a:solidFill>
              </a:defRPr>
            </a:lvl1pPr>
            <a:lvl2pPr>
              <a:buNone/>
              <a:defRPr sz="1200"/>
            </a:lvl2pPr>
            <a:lvl3pPr>
              <a:buNone/>
              <a:defRPr sz="1200"/>
            </a:lvl3pPr>
            <a:lvl4pPr>
              <a:buNone/>
              <a:defRPr sz="1200"/>
            </a:lvl4pPr>
            <a:lvl5pPr>
              <a:buNone/>
              <a:defRPr sz="1200"/>
            </a:lvl5pPr>
          </a:lstStyle>
          <a:p>
            <a:pPr lvl="0"/>
            <a:r>
              <a:rPr lang="en-US" dirty="0" smtClean="0"/>
              <a:t>Add Name(s) Here</a:t>
            </a:r>
            <a:endParaRPr lang="en-US" dirty="0"/>
          </a:p>
        </p:txBody>
      </p:sp>
      <p:sp>
        <p:nvSpPr>
          <p:cNvPr id="62" name="Text Placeholder 3"/>
          <p:cNvSpPr>
            <a:spLocks noGrp="1"/>
          </p:cNvSpPr>
          <p:nvPr>
            <p:ph type="body" sz="quarter" idx="35" hasCustomPrompt="1"/>
          </p:nvPr>
        </p:nvSpPr>
        <p:spPr bwMode="gray">
          <a:xfrm>
            <a:off x="1003564" y="3232117"/>
            <a:ext cx="3819721" cy="138499"/>
          </a:xfrm>
          <a:prstGeom prst="rect">
            <a:avLst/>
          </a:prstGeom>
        </p:spPr>
        <p:txBody>
          <a:bodyPr wrap="square" lIns="0" tIns="0" rIns="0" bIns="0" anchor="t" anchorCtr="0">
            <a:spAutoFit/>
          </a:bodyPr>
          <a:lstStyle>
            <a:lvl1pPr marL="0" indent="0" algn="l">
              <a:buNone/>
              <a:defRPr sz="900" b="0" baseline="0">
                <a:solidFill>
                  <a:schemeClr val="accent3"/>
                </a:solidFill>
              </a:defRPr>
            </a:lvl1pPr>
            <a:lvl2pPr>
              <a:buNone/>
              <a:defRPr sz="1200"/>
            </a:lvl2pPr>
            <a:lvl3pPr>
              <a:buNone/>
              <a:defRPr sz="1200"/>
            </a:lvl3pPr>
            <a:lvl4pPr>
              <a:buNone/>
              <a:defRPr sz="1200"/>
            </a:lvl4pPr>
            <a:lvl5pPr>
              <a:buNone/>
              <a:defRPr sz="1200"/>
            </a:lvl5pPr>
          </a:lstStyle>
          <a:p>
            <a:pPr lvl="0"/>
            <a:r>
              <a:rPr lang="en-US" dirty="0" smtClean="0"/>
              <a:t>Add Name(s) Here</a:t>
            </a:r>
            <a:endParaRPr lang="en-US" dirty="0"/>
          </a:p>
        </p:txBody>
      </p:sp>
      <p:sp>
        <p:nvSpPr>
          <p:cNvPr id="63" name="Text Placeholder 3"/>
          <p:cNvSpPr>
            <a:spLocks noGrp="1"/>
          </p:cNvSpPr>
          <p:nvPr>
            <p:ph type="body" sz="quarter" idx="36" hasCustomPrompt="1"/>
          </p:nvPr>
        </p:nvSpPr>
        <p:spPr bwMode="gray">
          <a:xfrm>
            <a:off x="1003564" y="3916548"/>
            <a:ext cx="3819721" cy="138499"/>
          </a:xfrm>
          <a:prstGeom prst="rect">
            <a:avLst/>
          </a:prstGeom>
        </p:spPr>
        <p:txBody>
          <a:bodyPr wrap="square" lIns="0" tIns="0" rIns="0" bIns="0" anchor="t" anchorCtr="0">
            <a:spAutoFit/>
          </a:bodyPr>
          <a:lstStyle>
            <a:lvl1pPr marL="0" indent="0" algn="l">
              <a:buNone/>
              <a:defRPr sz="900" b="0" baseline="0">
                <a:solidFill>
                  <a:schemeClr val="accent3"/>
                </a:solidFill>
              </a:defRPr>
            </a:lvl1pPr>
            <a:lvl2pPr>
              <a:buNone/>
              <a:defRPr sz="1200"/>
            </a:lvl2pPr>
            <a:lvl3pPr>
              <a:buNone/>
              <a:defRPr sz="1200"/>
            </a:lvl3pPr>
            <a:lvl4pPr>
              <a:buNone/>
              <a:defRPr sz="1200"/>
            </a:lvl4pPr>
            <a:lvl5pPr>
              <a:buNone/>
              <a:defRPr sz="1200"/>
            </a:lvl5pPr>
          </a:lstStyle>
          <a:p>
            <a:pPr lvl="0"/>
            <a:r>
              <a:rPr lang="en-US" dirty="0" smtClean="0"/>
              <a:t>Add Name(s) Here</a:t>
            </a:r>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Back Cover: DC &amp; London">
    <p:spTree>
      <p:nvGrpSpPr>
        <p:cNvPr id="1" name=""/>
        <p:cNvGrpSpPr/>
        <p:nvPr/>
      </p:nvGrpSpPr>
      <p:grpSpPr>
        <a:xfrm>
          <a:off x="0" y="0"/>
          <a:ext cx="0" cy="0"/>
          <a:chOff x="0" y="0"/>
          <a:chExt cx="0" cy="0"/>
        </a:xfrm>
      </p:grpSpPr>
      <p:sp>
        <p:nvSpPr>
          <p:cNvPr id="18" name="TextBox 17"/>
          <p:cNvSpPr txBox="1"/>
          <p:nvPr userDrawn="1"/>
        </p:nvSpPr>
        <p:spPr bwMode="gray">
          <a:xfrm>
            <a:off x="3899683" y="9128563"/>
            <a:ext cx="1948869" cy="384050"/>
          </a:xfrm>
          <a:prstGeom prst="rect">
            <a:avLst/>
          </a:prstGeom>
          <a:noFill/>
        </p:spPr>
        <p:txBody>
          <a:bodyPr wrap="square" lIns="45720" rIns="45720" rtlCol="0" anchor="ctr">
            <a:noAutofit/>
          </a:bodyPr>
          <a:lstStyle/>
          <a:p>
            <a:pPr algn="ctr">
              <a:spcBef>
                <a:spcPts val="100"/>
              </a:spcBef>
            </a:pPr>
            <a:r>
              <a:rPr lang="en-US" sz="900" dirty="0" smtClean="0">
                <a:solidFill>
                  <a:srgbClr val="333E48"/>
                </a:solidFill>
              </a:rPr>
              <a:t>19 Eastbourne Terrace</a:t>
            </a:r>
          </a:p>
          <a:p>
            <a:pPr algn="ctr">
              <a:spcBef>
                <a:spcPts val="100"/>
              </a:spcBef>
            </a:pPr>
            <a:r>
              <a:rPr lang="en-US" sz="900" dirty="0" smtClean="0">
                <a:solidFill>
                  <a:srgbClr val="333E48"/>
                </a:solidFill>
              </a:rPr>
              <a:t>Paddington, London W2 6LG, UK</a:t>
            </a:r>
          </a:p>
          <a:p>
            <a:pPr algn="ctr">
              <a:spcBef>
                <a:spcPts val="100"/>
              </a:spcBef>
            </a:pPr>
            <a:r>
              <a:rPr lang="en-US" sz="900" dirty="0" smtClean="0">
                <a:solidFill>
                  <a:srgbClr val="333E48"/>
                </a:solidFill>
              </a:rPr>
              <a:t>P +44 (0) 203.626.0230</a:t>
            </a:r>
          </a:p>
          <a:p>
            <a:pPr algn="ctr">
              <a:spcBef>
                <a:spcPts val="100"/>
              </a:spcBef>
            </a:pPr>
            <a:r>
              <a:rPr lang="en-US" sz="900" dirty="0" smtClean="0">
                <a:solidFill>
                  <a:srgbClr val="333E48"/>
                </a:solidFill>
              </a:rPr>
              <a:t>F +44 (0) 203.626.0101</a:t>
            </a:r>
          </a:p>
        </p:txBody>
      </p:sp>
      <p:sp>
        <p:nvSpPr>
          <p:cNvPr id="19" name="TextBox 18"/>
          <p:cNvSpPr txBox="1"/>
          <p:nvPr userDrawn="1"/>
        </p:nvSpPr>
        <p:spPr bwMode="gray">
          <a:xfrm>
            <a:off x="5935295" y="9205373"/>
            <a:ext cx="1019662" cy="230430"/>
          </a:xfrm>
          <a:prstGeom prst="rect">
            <a:avLst/>
          </a:prstGeom>
          <a:noFill/>
        </p:spPr>
        <p:txBody>
          <a:bodyPr wrap="square" lIns="45720" rIns="45720" rtlCol="0" anchor="ctr">
            <a:noAutofit/>
          </a:bodyPr>
          <a:lstStyle/>
          <a:p>
            <a:pPr algn="ctr">
              <a:spcBef>
                <a:spcPts val="100"/>
              </a:spcBef>
            </a:pPr>
            <a:r>
              <a:rPr lang="en-US" sz="1100" b="1" dirty="0" smtClean="0">
                <a:solidFill>
                  <a:srgbClr val="333E48"/>
                </a:solidFill>
              </a:rPr>
              <a:t>advisory.com</a:t>
            </a:r>
            <a:endParaRPr lang="en-US" sz="1100" b="1" dirty="0">
              <a:solidFill>
                <a:srgbClr val="333E48"/>
              </a:solidFill>
            </a:endParaRPr>
          </a:p>
        </p:txBody>
      </p:sp>
      <p:sp>
        <p:nvSpPr>
          <p:cNvPr id="20" name="TextBox 19"/>
          <p:cNvSpPr txBox="1"/>
          <p:nvPr userDrawn="1"/>
        </p:nvSpPr>
        <p:spPr bwMode="gray">
          <a:xfrm>
            <a:off x="2479609" y="9128563"/>
            <a:ext cx="1406769" cy="384050"/>
          </a:xfrm>
          <a:prstGeom prst="rect">
            <a:avLst/>
          </a:prstGeom>
          <a:noFill/>
        </p:spPr>
        <p:txBody>
          <a:bodyPr wrap="square" lIns="45720" rIns="45720" rtlCol="0" anchor="ctr">
            <a:noAutofit/>
          </a:bodyPr>
          <a:lstStyle/>
          <a:p>
            <a:pPr algn="ctr">
              <a:spcBef>
                <a:spcPts val="100"/>
              </a:spcBef>
            </a:pPr>
            <a:r>
              <a:rPr lang="en-US" sz="900" dirty="0" smtClean="0">
                <a:solidFill>
                  <a:srgbClr val="333E48"/>
                </a:solidFill>
              </a:rPr>
              <a:t>2445 M Street NW</a:t>
            </a:r>
          </a:p>
          <a:p>
            <a:pPr algn="ctr">
              <a:spcBef>
                <a:spcPts val="100"/>
              </a:spcBef>
            </a:pPr>
            <a:r>
              <a:rPr lang="en-US" sz="900" dirty="0" smtClean="0">
                <a:solidFill>
                  <a:srgbClr val="333E48"/>
                </a:solidFill>
              </a:rPr>
              <a:t>Washington DC 20037</a:t>
            </a:r>
          </a:p>
          <a:p>
            <a:pPr algn="ctr">
              <a:spcBef>
                <a:spcPts val="100"/>
              </a:spcBef>
            </a:pPr>
            <a:r>
              <a:rPr lang="en-US" sz="900" dirty="0" smtClean="0">
                <a:solidFill>
                  <a:srgbClr val="333E48"/>
                </a:solidFill>
              </a:rPr>
              <a:t>P +1 202.266.5600</a:t>
            </a:r>
          </a:p>
          <a:p>
            <a:pPr algn="ctr">
              <a:spcBef>
                <a:spcPts val="100"/>
              </a:spcBef>
            </a:pPr>
            <a:r>
              <a:rPr lang="en-US" sz="900" dirty="0" smtClean="0">
                <a:solidFill>
                  <a:srgbClr val="333E48"/>
                </a:solidFill>
              </a:rPr>
              <a:t>F +1 202.266.5700</a:t>
            </a:r>
          </a:p>
        </p:txBody>
      </p:sp>
      <p:cxnSp>
        <p:nvCxnSpPr>
          <p:cNvPr id="24" name="Straight Connector 23"/>
          <p:cNvCxnSpPr/>
          <p:nvPr userDrawn="1"/>
        </p:nvCxnSpPr>
        <p:spPr bwMode="gray">
          <a:xfrm>
            <a:off x="5849570" y="9047998"/>
            <a:ext cx="0" cy="545180"/>
          </a:xfrm>
          <a:prstGeom prst="line">
            <a:avLst/>
          </a:prstGeom>
          <a:ln w="635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userDrawn="1"/>
        </p:nvCxnSpPr>
        <p:spPr bwMode="gray">
          <a:xfrm>
            <a:off x="3886378" y="9047998"/>
            <a:ext cx="0" cy="545180"/>
          </a:xfrm>
          <a:prstGeom prst="line">
            <a:avLst/>
          </a:prstGeom>
          <a:ln w="635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bwMode="gray">
          <a:xfrm>
            <a:off x="2479609" y="9047998"/>
            <a:ext cx="0" cy="545180"/>
          </a:xfrm>
          <a:prstGeom prst="line">
            <a:avLst/>
          </a:prstGeom>
          <a:ln w="6350">
            <a:solidFill>
              <a:schemeClr val="accent3"/>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7444" y="8920772"/>
            <a:ext cx="1645920" cy="799491"/>
          </a:xfrm>
          <a:prstGeom prst="rect">
            <a:avLst/>
          </a:prstGeom>
        </p:spPr>
      </p:pic>
    </p:spTree>
    <p:extLst>
      <p:ext uri="{BB962C8B-B14F-4D97-AF65-F5344CB8AC3E}">
        <p14:creationId xmlns:p14="http://schemas.microsoft.com/office/powerpoint/2010/main" val="3128400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27" name="Text Placeholder 31"/>
          <p:cNvSpPr>
            <a:spLocks noGrp="1"/>
          </p:cNvSpPr>
          <p:nvPr>
            <p:ph type="body" sz="quarter" idx="43" hasCustomPrompt="1"/>
          </p:nvPr>
        </p:nvSpPr>
        <p:spPr bwMode="gray">
          <a:xfrm>
            <a:off x="2716154" y="5398104"/>
            <a:ext cx="2812511" cy="1333698"/>
          </a:xfrm>
          <a:prstGeom prst="rect">
            <a:avLst/>
          </a:prstGeom>
        </p:spPr>
        <p:txBody>
          <a:bodyPr lIns="0" tIns="0" rIns="0" bIns="0">
            <a:spAutoFit/>
          </a:bodyPr>
          <a:lstStyle>
            <a:lvl1pPr>
              <a:lnSpc>
                <a:spcPct val="100000"/>
              </a:lnSpc>
              <a:spcBef>
                <a:spcPts val="500"/>
              </a:spcBef>
              <a:defRPr baseline="0">
                <a:solidFill>
                  <a:schemeClr val="accent4"/>
                </a:solidFill>
              </a:defRPr>
            </a:lvl1pPr>
            <a:lvl2pPr>
              <a:lnSpc>
                <a:spcPct val="100000"/>
              </a:lnSpc>
              <a:spcBef>
                <a:spcPts val="500"/>
              </a:spcBef>
              <a:defRPr>
                <a:solidFill>
                  <a:schemeClr val="accent4"/>
                </a:solidFill>
              </a:defRPr>
            </a:lvl2pPr>
            <a:lvl3pPr>
              <a:lnSpc>
                <a:spcPct val="100000"/>
              </a:lnSpc>
              <a:spcBef>
                <a:spcPts val="500"/>
              </a:spcBef>
              <a:defRPr>
                <a:solidFill>
                  <a:schemeClr val="accent4"/>
                </a:solidFill>
              </a:defRPr>
            </a:lvl3pPr>
            <a:lvl4pPr>
              <a:lnSpc>
                <a:spcPct val="100000"/>
              </a:lnSpc>
              <a:spcBef>
                <a:spcPts val="500"/>
              </a:spcBef>
              <a:defRPr>
                <a:solidFill>
                  <a:schemeClr val="accent4"/>
                </a:solidFill>
              </a:defRPr>
            </a:lvl4pPr>
            <a:lvl5pPr>
              <a:lnSpc>
                <a:spcPct val="100000"/>
              </a:lnSpc>
              <a:spcBef>
                <a:spcPts val="500"/>
              </a:spcBef>
              <a:defRPr>
                <a:solidFill>
                  <a:schemeClr val="accent4"/>
                </a:solidFill>
              </a:defRPr>
            </a:lvl5pPr>
          </a:lstStyle>
          <a:p>
            <a:pPr lvl="0"/>
            <a:r>
              <a:rPr lang="en-US" dirty="0" smtClean="0"/>
              <a:t>Bulleted text, if needed – Arial 10pt Regular Five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8" name="Text Placeholder 17"/>
          <p:cNvSpPr>
            <a:spLocks noGrp="1"/>
          </p:cNvSpPr>
          <p:nvPr>
            <p:ph type="body" sz="quarter" idx="44" hasCustomPrompt="1"/>
          </p:nvPr>
        </p:nvSpPr>
        <p:spPr bwMode="gray">
          <a:xfrm>
            <a:off x="2507981" y="4144797"/>
            <a:ext cx="3821986" cy="652129"/>
          </a:xfrm>
          <a:prstGeom prst="rect">
            <a:avLst/>
          </a:prstGeom>
        </p:spPr>
        <p:txBody>
          <a:bodyPr lIns="0" tIns="0" rIns="0" bIns="0" anchor="b" anchorCtr="0"/>
          <a:lstStyle>
            <a:lvl1pPr marL="0" indent="0">
              <a:spcBef>
                <a:spcPts val="0"/>
              </a:spcBef>
              <a:buNone/>
              <a:defRPr sz="2000" b="0" baseline="0">
                <a:solidFill>
                  <a:schemeClr val="tx1"/>
                </a:solidFill>
              </a:defRPr>
            </a:lvl1pPr>
            <a:lvl2pPr>
              <a:buNone/>
              <a:defRPr sz="1800" b="1">
                <a:solidFill>
                  <a:schemeClr val="accent4"/>
                </a:solidFill>
              </a:defRPr>
            </a:lvl2pPr>
            <a:lvl3pPr>
              <a:buNone/>
              <a:defRPr sz="1800" b="1">
                <a:solidFill>
                  <a:schemeClr val="accent4"/>
                </a:solidFill>
              </a:defRPr>
            </a:lvl3pPr>
            <a:lvl4pPr>
              <a:buNone/>
              <a:defRPr sz="1800" b="1">
                <a:solidFill>
                  <a:schemeClr val="accent4"/>
                </a:solidFill>
              </a:defRPr>
            </a:lvl4pPr>
            <a:lvl5pPr>
              <a:buNone/>
              <a:defRPr sz="1800" b="1">
                <a:solidFill>
                  <a:schemeClr val="accent4"/>
                </a:solidFill>
              </a:defRPr>
            </a:lvl5pPr>
          </a:lstStyle>
          <a:p>
            <a:pPr lvl="0"/>
            <a:r>
              <a:rPr lang="en-US" dirty="0" smtClean="0"/>
              <a:t>Divider Title – Arial 20pt Regular</a:t>
            </a:r>
            <a:endParaRPr lang="en-US" dirty="0"/>
          </a:p>
        </p:txBody>
      </p:sp>
      <p:sp>
        <p:nvSpPr>
          <p:cNvPr id="29" name="Text Placeholder 17"/>
          <p:cNvSpPr>
            <a:spLocks noGrp="1"/>
          </p:cNvSpPr>
          <p:nvPr>
            <p:ph type="body" sz="quarter" idx="45" hasCustomPrompt="1"/>
          </p:nvPr>
        </p:nvSpPr>
        <p:spPr bwMode="gray">
          <a:xfrm>
            <a:off x="2507981" y="4830491"/>
            <a:ext cx="3821986" cy="230832"/>
          </a:xfrm>
          <a:prstGeom prst="rect">
            <a:avLst/>
          </a:prstGeom>
        </p:spPr>
        <p:txBody>
          <a:bodyPr wrap="square" lIns="0" tIns="0" rIns="0" bIns="0" anchor="t" anchorCtr="0">
            <a:spAutoFit/>
          </a:bodyPr>
          <a:lstStyle>
            <a:lvl1pPr marL="0" indent="0">
              <a:spcBef>
                <a:spcPts val="0"/>
              </a:spcBef>
              <a:buNone/>
              <a:defRPr sz="1500" b="0" baseline="0">
                <a:solidFill>
                  <a:schemeClr val="accent3"/>
                </a:solidFill>
              </a:defRPr>
            </a:lvl1pPr>
            <a:lvl2pPr>
              <a:buNone/>
              <a:defRPr sz="1800" b="1">
                <a:solidFill>
                  <a:schemeClr val="accent4"/>
                </a:solidFill>
              </a:defRPr>
            </a:lvl2pPr>
            <a:lvl3pPr>
              <a:buNone/>
              <a:defRPr sz="1800" b="1">
                <a:solidFill>
                  <a:schemeClr val="accent4"/>
                </a:solidFill>
              </a:defRPr>
            </a:lvl3pPr>
            <a:lvl4pPr>
              <a:buNone/>
              <a:defRPr sz="1800" b="1">
                <a:solidFill>
                  <a:schemeClr val="accent4"/>
                </a:solidFill>
              </a:defRPr>
            </a:lvl4pPr>
            <a:lvl5pPr>
              <a:buNone/>
              <a:defRPr sz="1800" b="1">
                <a:solidFill>
                  <a:schemeClr val="accent4"/>
                </a:solidFill>
              </a:defRPr>
            </a:lvl5pPr>
          </a:lstStyle>
          <a:p>
            <a:pPr lvl="0"/>
            <a:r>
              <a:rPr lang="en-US" dirty="0" smtClean="0"/>
              <a:t>Divider Subtitle – Arial 15pt Regular</a:t>
            </a:r>
          </a:p>
        </p:txBody>
      </p:sp>
      <p:cxnSp>
        <p:nvCxnSpPr>
          <p:cNvPr id="30" name="Straight Connector 29"/>
          <p:cNvCxnSpPr/>
          <p:nvPr userDrawn="1"/>
        </p:nvCxnSpPr>
        <p:spPr bwMode="gray">
          <a:xfrm>
            <a:off x="2504464" y="3781245"/>
            <a:ext cx="4637000" cy="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31" name="Text Placeholder 17"/>
          <p:cNvSpPr>
            <a:spLocks noGrp="1"/>
          </p:cNvSpPr>
          <p:nvPr>
            <p:ph type="body" sz="quarter" idx="46" hasCustomPrompt="1"/>
          </p:nvPr>
        </p:nvSpPr>
        <p:spPr bwMode="gray">
          <a:xfrm>
            <a:off x="6085268" y="3863540"/>
            <a:ext cx="1056196" cy="200055"/>
          </a:xfrm>
          <a:prstGeom prst="rect">
            <a:avLst/>
          </a:prstGeom>
        </p:spPr>
        <p:txBody>
          <a:bodyPr wrap="square" lIns="0" tIns="0" rIns="0" bIns="0" anchor="t" anchorCtr="0">
            <a:spAutoFit/>
          </a:bodyPr>
          <a:lstStyle>
            <a:lvl1pPr marL="0" indent="0" algn="r">
              <a:spcBef>
                <a:spcPts val="0"/>
              </a:spcBef>
              <a:buNone/>
              <a:defRPr sz="1300" b="0" i="1" baseline="0">
                <a:solidFill>
                  <a:schemeClr val="accent3"/>
                </a:solidFill>
              </a:defRPr>
            </a:lvl1pPr>
            <a:lvl2pPr>
              <a:buNone/>
              <a:defRPr sz="1800" b="1">
                <a:solidFill>
                  <a:schemeClr val="accent4"/>
                </a:solidFill>
              </a:defRPr>
            </a:lvl2pPr>
            <a:lvl3pPr>
              <a:buNone/>
              <a:defRPr sz="1800" b="1">
                <a:solidFill>
                  <a:schemeClr val="accent4"/>
                </a:solidFill>
              </a:defRPr>
            </a:lvl3pPr>
            <a:lvl4pPr>
              <a:buNone/>
              <a:defRPr sz="1800" b="1">
                <a:solidFill>
                  <a:schemeClr val="accent4"/>
                </a:solidFill>
              </a:defRPr>
            </a:lvl4pPr>
            <a:lvl5pPr>
              <a:buNone/>
              <a:defRPr sz="1800" b="1">
                <a:solidFill>
                  <a:schemeClr val="accent4"/>
                </a:solidFill>
              </a:defRPr>
            </a:lvl5pPr>
          </a:lstStyle>
          <a:p>
            <a:pPr lvl="0"/>
            <a:r>
              <a:rPr lang="en-US" dirty="0" smtClean="0"/>
              <a:t>Chapter #</a:t>
            </a:r>
          </a:p>
        </p:txBody>
      </p:sp>
      <p:grpSp>
        <p:nvGrpSpPr>
          <p:cNvPr id="16" name="Group 4"/>
          <p:cNvGrpSpPr>
            <a:grpSpLocks noChangeAspect="1"/>
          </p:cNvGrpSpPr>
          <p:nvPr userDrawn="1"/>
        </p:nvGrpSpPr>
        <p:grpSpPr bwMode="gray">
          <a:xfrm>
            <a:off x="2504464" y="3147199"/>
            <a:ext cx="720279" cy="558772"/>
            <a:chOff x="1155" y="849"/>
            <a:chExt cx="1717" cy="1332"/>
          </a:xfrm>
        </p:grpSpPr>
        <p:sp>
          <p:nvSpPr>
            <p:cNvPr id="17" name="Freeform 6"/>
            <p:cNvSpPr>
              <a:spLocks/>
            </p:cNvSpPr>
            <p:nvPr userDrawn="1"/>
          </p:nvSpPr>
          <p:spPr bwMode="gray">
            <a:xfrm>
              <a:off x="2045" y="1541"/>
              <a:ext cx="827" cy="640"/>
            </a:xfrm>
            <a:custGeom>
              <a:avLst/>
              <a:gdLst>
                <a:gd name="T0" fmla="*/ 0 w 1653"/>
                <a:gd name="T1" fmla="*/ 0 h 1280"/>
                <a:gd name="T2" fmla="*/ 828 w 1653"/>
                <a:gd name="T3" fmla="*/ 0 h 1280"/>
                <a:gd name="T4" fmla="*/ 1653 w 1653"/>
                <a:gd name="T5" fmla="*/ 1280 h 1280"/>
                <a:gd name="T6" fmla="*/ 824 w 1653"/>
                <a:gd name="T7" fmla="*/ 1280 h 1280"/>
                <a:gd name="T8" fmla="*/ 0 w 1653"/>
                <a:gd name="T9" fmla="*/ 0 h 1280"/>
              </a:gdLst>
              <a:ahLst/>
              <a:cxnLst>
                <a:cxn ang="0">
                  <a:pos x="T0" y="T1"/>
                </a:cxn>
                <a:cxn ang="0">
                  <a:pos x="T2" y="T3"/>
                </a:cxn>
                <a:cxn ang="0">
                  <a:pos x="T4" y="T5"/>
                </a:cxn>
                <a:cxn ang="0">
                  <a:pos x="T6" y="T7"/>
                </a:cxn>
                <a:cxn ang="0">
                  <a:pos x="T8" y="T9"/>
                </a:cxn>
              </a:cxnLst>
              <a:rect l="0" t="0" r="r" b="b"/>
              <a:pathLst>
                <a:path w="1653" h="1280">
                  <a:moveTo>
                    <a:pt x="0" y="0"/>
                  </a:moveTo>
                  <a:lnTo>
                    <a:pt x="828" y="0"/>
                  </a:lnTo>
                  <a:lnTo>
                    <a:pt x="1653" y="1280"/>
                  </a:lnTo>
                  <a:lnTo>
                    <a:pt x="824" y="1280"/>
                  </a:lnTo>
                  <a:lnTo>
                    <a:pt x="0" y="0"/>
                  </a:lnTo>
                  <a:close/>
                </a:path>
              </a:pathLst>
            </a:custGeom>
            <a:solidFill>
              <a:srgbClr val="B2B3B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7"/>
            <p:cNvSpPr>
              <a:spLocks/>
            </p:cNvSpPr>
            <p:nvPr userDrawn="1"/>
          </p:nvSpPr>
          <p:spPr bwMode="gray">
            <a:xfrm>
              <a:off x="1155" y="1541"/>
              <a:ext cx="826" cy="640"/>
            </a:xfrm>
            <a:custGeom>
              <a:avLst/>
              <a:gdLst>
                <a:gd name="T0" fmla="*/ 824 w 1653"/>
                <a:gd name="T1" fmla="*/ 0 h 1280"/>
                <a:gd name="T2" fmla="*/ 1653 w 1653"/>
                <a:gd name="T3" fmla="*/ 0 h 1280"/>
                <a:gd name="T4" fmla="*/ 829 w 1653"/>
                <a:gd name="T5" fmla="*/ 1280 h 1280"/>
                <a:gd name="T6" fmla="*/ 0 w 1653"/>
                <a:gd name="T7" fmla="*/ 1280 h 1280"/>
                <a:gd name="T8" fmla="*/ 824 w 1653"/>
                <a:gd name="T9" fmla="*/ 0 h 1280"/>
              </a:gdLst>
              <a:ahLst/>
              <a:cxnLst>
                <a:cxn ang="0">
                  <a:pos x="T0" y="T1"/>
                </a:cxn>
                <a:cxn ang="0">
                  <a:pos x="T2" y="T3"/>
                </a:cxn>
                <a:cxn ang="0">
                  <a:pos x="T4" y="T5"/>
                </a:cxn>
                <a:cxn ang="0">
                  <a:pos x="T6" y="T7"/>
                </a:cxn>
                <a:cxn ang="0">
                  <a:pos x="T8" y="T9"/>
                </a:cxn>
              </a:cxnLst>
              <a:rect l="0" t="0" r="r" b="b"/>
              <a:pathLst>
                <a:path w="1653" h="1280">
                  <a:moveTo>
                    <a:pt x="824" y="0"/>
                  </a:moveTo>
                  <a:lnTo>
                    <a:pt x="1653" y="0"/>
                  </a:lnTo>
                  <a:lnTo>
                    <a:pt x="829" y="1280"/>
                  </a:lnTo>
                  <a:lnTo>
                    <a:pt x="0" y="1280"/>
                  </a:lnTo>
                  <a:lnTo>
                    <a:pt x="824" y="0"/>
                  </a:lnTo>
                  <a:close/>
                </a:path>
              </a:pathLst>
            </a:custGeom>
            <a:solidFill>
              <a:srgbClr val="B2B3B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8"/>
            <p:cNvSpPr>
              <a:spLocks/>
            </p:cNvSpPr>
            <p:nvPr userDrawn="1"/>
          </p:nvSpPr>
          <p:spPr bwMode="gray">
            <a:xfrm>
              <a:off x="1609" y="849"/>
              <a:ext cx="826" cy="640"/>
            </a:xfrm>
            <a:custGeom>
              <a:avLst/>
              <a:gdLst>
                <a:gd name="T0" fmla="*/ 0 w 1653"/>
                <a:gd name="T1" fmla="*/ 0 h 1280"/>
                <a:gd name="T2" fmla="*/ 829 w 1653"/>
                <a:gd name="T3" fmla="*/ 0 h 1280"/>
                <a:gd name="T4" fmla="*/ 1653 w 1653"/>
                <a:gd name="T5" fmla="*/ 1280 h 1280"/>
                <a:gd name="T6" fmla="*/ 824 w 1653"/>
                <a:gd name="T7" fmla="*/ 1280 h 1280"/>
                <a:gd name="T8" fmla="*/ 0 w 1653"/>
                <a:gd name="T9" fmla="*/ 0 h 1280"/>
              </a:gdLst>
              <a:ahLst/>
              <a:cxnLst>
                <a:cxn ang="0">
                  <a:pos x="T0" y="T1"/>
                </a:cxn>
                <a:cxn ang="0">
                  <a:pos x="T2" y="T3"/>
                </a:cxn>
                <a:cxn ang="0">
                  <a:pos x="T4" y="T5"/>
                </a:cxn>
                <a:cxn ang="0">
                  <a:pos x="T6" y="T7"/>
                </a:cxn>
                <a:cxn ang="0">
                  <a:pos x="T8" y="T9"/>
                </a:cxn>
              </a:cxnLst>
              <a:rect l="0" t="0" r="r" b="b"/>
              <a:pathLst>
                <a:path w="1653" h="1280">
                  <a:moveTo>
                    <a:pt x="0" y="0"/>
                  </a:moveTo>
                  <a:lnTo>
                    <a:pt x="829" y="0"/>
                  </a:lnTo>
                  <a:lnTo>
                    <a:pt x="1653" y="1280"/>
                  </a:lnTo>
                  <a:lnTo>
                    <a:pt x="824" y="1280"/>
                  </a:lnTo>
                  <a:lnTo>
                    <a:pt x="0" y="0"/>
                  </a:lnTo>
                  <a:close/>
                </a:path>
              </a:pathLst>
            </a:custGeom>
            <a:solidFill>
              <a:srgbClr val="CF0A2C"/>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oad Map 3">
    <p:spTree>
      <p:nvGrpSpPr>
        <p:cNvPr id="1" name=""/>
        <p:cNvGrpSpPr/>
        <p:nvPr/>
      </p:nvGrpSpPr>
      <p:grpSpPr>
        <a:xfrm>
          <a:off x="0" y="0"/>
          <a:ext cx="0" cy="0"/>
          <a:chOff x="0" y="0"/>
          <a:chExt cx="0" cy="0"/>
        </a:xfrm>
      </p:grpSpPr>
      <p:cxnSp>
        <p:nvCxnSpPr>
          <p:cNvPr id="10" name="Straight Connector 9"/>
          <p:cNvCxnSpPr/>
          <p:nvPr userDrawn="1"/>
        </p:nvCxnSpPr>
        <p:spPr bwMode="gray">
          <a:xfrm>
            <a:off x="457612" y="1066294"/>
            <a:ext cx="685323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3" name="Text Placeholder 4"/>
          <p:cNvSpPr txBox="1">
            <a:spLocks/>
          </p:cNvSpPr>
          <p:nvPr userDrawn="1"/>
        </p:nvSpPr>
        <p:spPr bwMode="gray">
          <a:xfrm>
            <a:off x="458899" y="729525"/>
            <a:ext cx="6857889" cy="307777"/>
          </a:xfrm>
          <a:prstGeom prst="rect">
            <a:avLst/>
          </a:prstGeom>
        </p:spPr>
        <p:txBody>
          <a:bodyPr wrap="square" lIns="0" tIns="0" rIns="0" bIns="0" anchor="b" anchorCtr="0">
            <a:spAutoFit/>
          </a:bodyPr>
          <a:lstStyle>
            <a:lvl1pPr marL="0" indent="0" algn="l" defTabSz="1018879" rtl="0" eaLnBrk="1" latinLnBrk="0" hangingPunct="1">
              <a:spcBef>
                <a:spcPts val="0"/>
              </a:spcBef>
              <a:buFont typeface="Arial" pitchFamily="34" charset="0"/>
              <a:buNone/>
              <a:defRPr sz="2000" kern="1200" baseline="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r>
              <a:rPr lang="en-US" dirty="0" smtClean="0"/>
              <a:t>Road Map for Discussion</a:t>
            </a:r>
          </a:p>
        </p:txBody>
      </p:sp>
      <p:sp>
        <p:nvSpPr>
          <p:cNvPr id="26" name="Freeform 25"/>
          <p:cNvSpPr/>
          <p:nvPr userDrawn="1"/>
        </p:nvSpPr>
        <p:spPr bwMode="gray">
          <a:xfrm>
            <a:off x="1415231" y="3061423"/>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smtClean="0">
                <a:solidFill>
                  <a:schemeClr val="bg1"/>
                </a:solidFill>
                <a:latin typeface="Arial" pitchFamily="34" charset="0"/>
                <a:cs typeface="Arial" pitchFamily="34" charset="0"/>
              </a:rPr>
              <a:t>2</a:t>
            </a:r>
            <a:endParaRPr lang="en-US" sz="1050" b="1" dirty="0">
              <a:solidFill>
                <a:schemeClr val="bg1"/>
              </a:solidFill>
              <a:latin typeface="Arial" pitchFamily="34" charset="0"/>
              <a:cs typeface="Arial" pitchFamily="34" charset="0"/>
            </a:endParaRPr>
          </a:p>
        </p:txBody>
      </p:sp>
      <p:sp>
        <p:nvSpPr>
          <p:cNvPr id="27" name="Freeform 26"/>
          <p:cNvSpPr/>
          <p:nvPr userDrawn="1"/>
        </p:nvSpPr>
        <p:spPr bwMode="gray">
          <a:xfrm>
            <a:off x="1415231" y="3890212"/>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smtClean="0">
                <a:solidFill>
                  <a:schemeClr val="bg1"/>
                </a:solidFill>
                <a:latin typeface="Arial" pitchFamily="34" charset="0"/>
                <a:cs typeface="Arial" pitchFamily="34" charset="0"/>
              </a:rPr>
              <a:t>3</a:t>
            </a:r>
            <a:endParaRPr lang="en-US" sz="1050" b="1" dirty="0">
              <a:solidFill>
                <a:schemeClr val="bg1"/>
              </a:solidFill>
              <a:latin typeface="Arial" pitchFamily="34" charset="0"/>
              <a:cs typeface="Arial" pitchFamily="34" charset="0"/>
            </a:endParaRPr>
          </a:p>
        </p:txBody>
      </p:sp>
      <p:sp>
        <p:nvSpPr>
          <p:cNvPr id="28" name="Freeform 27"/>
          <p:cNvSpPr/>
          <p:nvPr userDrawn="1"/>
        </p:nvSpPr>
        <p:spPr bwMode="gray">
          <a:xfrm>
            <a:off x="1415231" y="2232635"/>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smtClean="0">
                <a:solidFill>
                  <a:schemeClr val="bg1"/>
                </a:solidFill>
                <a:latin typeface="Arial" pitchFamily="34" charset="0"/>
                <a:cs typeface="Arial" pitchFamily="34" charset="0"/>
              </a:rPr>
              <a:t>1</a:t>
            </a:r>
            <a:endParaRPr lang="en-US" sz="1050" b="1" dirty="0">
              <a:solidFill>
                <a:schemeClr val="bg1"/>
              </a:solidFill>
              <a:latin typeface="Arial" pitchFamily="34" charset="0"/>
              <a:cs typeface="Arial" pitchFamily="34" charset="0"/>
            </a:endParaRPr>
          </a:p>
        </p:txBody>
      </p:sp>
      <p:sp>
        <p:nvSpPr>
          <p:cNvPr id="29" name="Text Placeholder 4"/>
          <p:cNvSpPr>
            <a:spLocks noGrp="1"/>
          </p:cNvSpPr>
          <p:nvPr>
            <p:ph type="body" sz="quarter" idx="16" hasCustomPrompt="1"/>
          </p:nvPr>
        </p:nvSpPr>
        <p:spPr bwMode="gray">
          <a:xfrm>
            <a:off x="2082060" y="3167359"/>
            <a:ext cx="4343400" cy="153888"/>
          </a:xfrm>
          <a:prstGeom prst="rect">
            <a:avLst/>
          </a:prstGeom>
        </p:spPr>
        <p:txBody>
          <a:bodyPr lIns="0" tIns="0" rIns="0" bIns="0" anchor="ctr">
            <a:spAutoFit/>
          </a:bodyPr>
          <a:lstStyle>
            <a:lvl1pPr marL="0" indent="0">
              <a:spcBef>
                <a:spcPts val="0"/>
              </a:spcBef>
              <a:buNone/>
              <a:defRPr sz="1000" baseline="0">
                <a:solidFill>
                  <a:schemeClr val="accent3"/>
                </a:solidFill>
              </a:defRPr>
            </a:lvl1pPr>
          </a:lstStyle>
          <a:p>
            <a:pPr lvl="0"/>
            <a:r>
              <a:rPr lang="en-US" dirty="0" smtClean="0"/>
              <a:t>Section Title – Arial 10pt Regular, Use Title Case</a:t>
            </a:r>
            <a:endParaRPr lang="en-US" dirty="0"/>
          </a:p>
        </p:txBody>
      </p:sp>
      <p:sp>
        <p:nvSpPr>
          <p:cNvPr id="30" name="Text Placeholder 4"/>
          <p:cNvSpPr>
            <a:spLocks noGrp="1"/>
          </p:cNvSpPr>
          <p:nvPr>
            <p:ph type="body" sz="quarter" idx="17" hasCustomPrompt="1"/>
          </p:nvPr>
        </p:nvSpPr>
        <p:spPr bwMode="gray">
          <a:xfrm>
            <a:off x="2082060" y="3996148"/>
            <a:ext cx="4343400" cy="153888"/>
          </a:xfrm>
          <a:prstGeom prst="rect">
            <a:avLst/>
          </a:prstGeom>
        </p:spPr>
        <p:txBody>
          <a:bodyPr lIns="0" tIns="0" rIns="0" bIns="0" anchor="ctr">
            <a:spAutoFit/>
          </a:bodyPr>
          <a:lstStyle>
            <a:lvl1pPr marL="0" indent="0">
              <a:spcBef>
                <a:spcPts val="0"/>
              </a:spcBef>
              <a:buNone/>
              <a:defRPr sz="1000" baseline="0">
                <a:solidFill>
                  <a:schemeClr val="accent3"/>
                </a:solidFill>
              </a:defRPr>
            </a:lvl1pPr>
          </a:lstStyle>
          <a:p>
            <a:pPr lvl="0"/>
            <a:r>
              <a:rPr lang="en-US" dirty="0" smtClean="0"/>
              <a:t>Section Title – Arial 10pt Regular, Use Title Case</a:t>
            </a:r>
            <a:endParaRPr lang="en-US" dirty="0"/>
          </a:p>
        </p:txBody>
      </p:sp>
      <p:sp>
        <p:nvSpPr>
          <p:cNvPr id="31" name="Text Placeholder 4"/>
          <p:cNvSpPr>
            <a:spLocks noGrp="1"/>
          </p:cNvSpPr>
          <p:nvPr>
            <p:ph type="body" sz="quarter" idx="18" hasCustomPrompt="1"/>
          </p:nvPr>
        </p:nvSpPr>
        <p:spPr bwMode="gray">
          <a:xfrm>
            <a:off x="2082059" y="2300099"/>
            <a:ext cx="4343400" cy="230832"/>
          </a:xfrm>
          <a:prstGeom prst="rect">
            <a:avLst/>
          </a:prstGeom>
        </p:spPr>
        <p:txBody>
          <a:bodyPr lIns="0" tIns="0" rIns="0" bIns="0" anchor="ctr">
            <a:spAutoFit/>
          </a:bodyPr>
          <a:lstStyle>
            <a:lvl1pPr marL="0" indent="0">
              <a:spcBef>
                <a:spcPts val="0"/>
              </a:spcBef>
              <a:buNone/>
              <a:defRPr sz="1500" b="0" baseline="0">
                <a:solidFill>
                  <a:schemeClr val="tx1"/>
                </a:solidFill>
              </a:defRPr>
            </a:lvl1pPr>
          </a:lstStyle>
          <a:p>
            <a:pPr lvl="0"/>
            <a:r>
              <a:rPr lang="en-US" dirty="0" smtClean="0"/>
              <a:t>Section Title – Arial 15pt Regular, Use Title Case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oad Map 4">
    <p:spTree>
      <p:nvGrpSpPr>
        <p:cNvPr id="1" name=""/>
        <p:cNvGrpSpPr/>
        <p:nvPr/>
      </p:nvGrpSpPr>
      <p:grpSpPr>
        <a:xfrm>
          <a:off x="0" y="0"/>
          <a:ext cx="0" cy="0"/>
          <a:chOff x="0" y="0"/>
          <a:chExt cx="0" cy="0"/>
        </a:xfrm>
      </p:grpSpPr>
      <p:cxnSp>
        <p:nvCxnSpPr>
          <p:cNvPr id="20" name="Straight Connector 19"/>
          <p:cNvCxnSpPr/>
          <p:nvPr userDrawn="1"/>
        </p:nvCxnSpPr>
        <p:spPr bwMode="gray">
          <a:xfrm>
            <a:off x="457612" y="1066294"/>
            <a:ext cx="685323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21" name="Text Placeholder 4"/>
          <p:cNvSpPr txBox="1">
            <a:spLocks/>
          </p:cNvSpPr>
          <p:nvPr userDrawn="1"/>
        </p:nvSpPr>
        <p:spPr bwMode="gray">
          <a:xfrm>
            <a:off x="458899" y="729525"/>
            <a:ext cx="6857889" cy="307777"/>
          </a:xfrm>
          <a:prstGeom prst="rect">
            <a:avLst/>
          </a:prstGeom>
        </p:spPr>
        <p:txBody>
          <a:bodyPr wrap="square" lIns="0" tIns="0" rIns="0" bIns="0" anchor="b" anchorCtr="0">
            <a:spAutoFit/>
          </a:bodyPr>
          <a:lstStyle>
            <a:lvl1pPr marL="0" indent="0" algn="l" defTabSz="1018879" rtl="0" eaLnBrk="1" latinLnBrk="0" hangingPunct="1">
              <a:spcBef>
                <a:spcPts val="0"/>
              </a:spcBef>
              <a:buFont typeface="Arial" pitchFamily="34" charset="0"/>
              <a:buNone/>
              <a:defRPr sz="2000" kern="1200" baseline="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r>
              <a:rPr lang="en-US" dirty="0" smtClean="0"/>
              <a:t>Road Map for Discussion</a:t>
            </a:r>
          </a:p>
        </p:txBody>
      </p:sp>
      <p:sp>
        <p:nvSpPr>
          <p:cNvPr id="36" name="Freeform 35"/>
          <p:cNvSpPr/>
          <p:nvPr userDrawn="1"/>
        </p:nvSpPr>
        <p:spPr bwMode="gray">
          <a:xfrm>
            <a:off x="1415231" y="4480909"/>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smtClean="0">
                <a:solidFill>
                  <a:schemeClr val="bg1"/>
                </a:solidFill>
                <a:latin typeface="Arial" pitchFamily="34" charset="0"/>
                <a:cs typeface="Arial" pitchFamily="34" charset="0"/>
              </a:rPr>
              <a:t>4</a:t>
            </a:r>
            <a:endParaRPr lang="en-US" sz="1050" b="1" dirty="0">
              <a:solidFill>
                <a:schemeClr val="bg1"/>
              </a:solidFill>
              <a:latin typeface="Arial" pitchFamily="34" charset="0"/>
              <a:cs typeface="Arial" pitchFamily="34" charset="0"/>
            </a:endParaRPr>
          </a:p>
        </p:txBody>
      </p:sp>
      <p:sp>
        <p:nvSpPr>
          <p:cNvPr id="37" name="Text Placeholder 4"/>
          <p:cNvSpPr>
            <a:spLocks noGrp="1"/>
          </p:cNvSpPr>
          <p:nvPr>
            <p:ph type="body" sz="quarter" idx="13" hasCustomPrompt="1"/>
          </p:nvPr>
        </p:nvSpPr>
        <p:spPr bwMode="gray">
          <a:xfrm>
            <a:off x="2082060" y="4586845"/>
            <a:ext cx="4343400" cy="153888"/>
          </a:xfrm>
          <a:prstGeom prst="rect">
            <a:avLst/>
          </a:prstGeom>
        </p:spPr>
        <p:txBody>
          <a:bodyPr lIns="0" tIns="0" rIns="0" bIns="0" anchor="ctr">
            <a:spAutoFit/>
          </a:bodyPr>
          <a:lstStyle>
            <a:lvl1pPr marL="0" indent="0">
              <a:spcBef>
                <a:spcPts val="0"/>
              </a:spcBef>
              <a:buNone/>
              <a:defRPr sz="1000" baseline="0">
                <a:solidFill>
                  <a:schemeClr val="accent3"/>
                </a:solidFill>
              </a:defRPr>
            </a:lvl1pPr>
          </a:lstStyle>
          <a:p>
            <a:pPr lvl="0"/>
            <a:r>
              <a:rPr lang="en-US" dirty="0" smtClean="0"/>
              <a:t>Section Title – Arial 10pt Regular, Use Title Case</a:t>
            </a:r>
            <a:endParaRPr lang="en-US" dirty="0"/>
          </a:p>
        </p:txBody>
      </p:sp>
      <p:sp>
        <p:nvSpPr>
          <p:cNvPr id="38" name="Freeform 37"/>
          <p:cNvSpPr/>
          <p:nvPr userDrawn="1"/>
        </p:nvSpPr>
        <p:spPr bwMode="gray">
          <a:xfrm>
            <a:off x="1415231" y="2986067"/>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smtClean="0">
                <a:solidFill>
                  <a:schemeClr val="bg1"/>
                </a:solidFill>
                <a:latin typeface="Arial" pitchFamily="34" charset="0"/>
                <a:cs typeface="Arial" pitchFamily="34" charset="0"/>
              </a:rPr>
              <a:t>2</a:t>
            </a:r>
            <a:endParaRPr lang="en-US" sz="1050" b="1" dirty="0">
              <a:solidFill>
                <a:schemeClr val="bg1"/>
              </a:solidFill>
              <a:latin typeface="Arial" pitchFamily="34" charset="0"/>
              <a:cs typeface="Arial" pitchFamily="34" charset="0"/>
            </a:endParaRPr>
          </a:p>
        </p:txBody>
      </p:sp>
      <p:sp>
        <p:nvSpPr>
          <p:cNvPr id="39" name="Freeform 38"/>
          <p:cNvSpPr/>
          <p:nvPr userDrawn="1"/>
        </p:nvSpPr>
        <p:spPr bwMode="gray">
          <a:xfrm>
            <a:off x="1415231" y="3732848"/>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smtClean="0">
                <a:solidFill>
                  <a:schemeClr val="bg1"/>
                </a:solidFill>
                <a:latin typeface="Arial" pitchFamily="34" charset="0"/>
                <a:cs typeface="Arial" pitchFamily="34" charset="0"/>
              </a:rPr>
              <a:t>3</a:t>
            </a:r>
            <a:endParaRPr lang="en-US" sz="1050" b="1" dirty="0">
              <a:solidFill>
                <a:schemeClr val="bg1"/>
              </a:solidFill>
              <a:latin typeface="Arial" pitchFamily="34" charset="0"/>
              <a:cs typeface="Arial" pitchFamily="34" charset="0"/>
            </a:endParaRPr>
          </a:p>
        </p:txBody>
      </p:sp>
      <p:sp>
        <p:nvSpPr>
          <p:cNvPr id="40" name="Freeform 39"/>
          <p:cNvSpPr/>
          <p:nvPr userDrawn="1"/>
        </p:nvSpPr>
        <p:spPr bwMode="gray">
          <a:xfrm>
            <a:off x="1415231" y="2232635"/>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smtClean="0">
                <a:solidFill>
                  <a:schemeClr val="bg1"/>
                </a:solidFill>
                <a:latin typeface="Arial" pitchFamily="34" charset="0"/>
                <a:cs typeface="Arial" pitchFamily="34" charset="0"/>
              </a:rPr>
              <a:t>1</a:t>
            </a:r>
            <a:endParaRPr lang="en-US" sz="1050" b="1" dirty="0">
              <a:solidFill>
                <a:schemeClr val="bg1"/>
              </a:solidFill>
              <a:latin typeface="Arial" pitchFamily="34" charset="0"/>
              <a:cs typeface="Arial" pitchFamily="34" charset="0"/>
            </a:endParaRPr>
          </a:p>
        </p:txBody>
      </p:sp>
      <p:sp>
        <p:nvSpPr>
          <p:cNvPr id="41" name="Text Placeholder 4"/>
          <p:cNvSpPr>
            <a:spLocks noGrp="1"/>
          </p:cNvSpPr>
          <p:nvPr>
            <p:ph type="body" sz="quarter" idx="11" hasCustomPrompt="1"/>
          </p:nvPr>
        </p:nvSpPr>
        <p:spPr bwMode="gray">
          <a:xfrm>
            <a:off x="2082060" y="3092003"/>
            <a:ext cx="4343400" cy="153888"/>
          </a:xfrm>
          <a:prstGeom prst="rect">
            <a:avLst/>
          </a:prstGeom>
        </p:spPr>
        <p:txBody>
          <a:bodyPr lIns="0" tIns="0" rIns="0" bIns="0" anchor="ctr">
            <a:spAutoFit/>
          </a:bodyPr>
          <a:lstStyle>
            <a:lvl1pPr marL="0" indent="0">
              <a:spcBef>
                <a:spcPts val="0"/>
              </a:spcBef>
              <a:buNone/>
              <a:defRPr sz="1000" baseline="0">
                <a:solidFill>
                  <a:schemeClr val="accent3"/>
                </a:solidFill>
              </a:defRPr>
            </a:lvl1pPr>
          </a:lstStyle>
          <a:p>
            <a:pPr lvl="0"/>
            <a:r>
              <a:rPr lang="en-US" dirty="0" smtClean="0"/>
              <a:t>Section Title – Arial 10pt Regular, Use Title Case</a:t>
            </a:r>
            <a:endParaRPr lang="en-US" dirty="0"/>
          </a:p>
        </p:txBody>
      </p:sp>
      <p:sp>
        <p:nvSpPr>
          <p:cNvPr id="42" name="Text Placeholder 4"/>
          <p:cNvSpPr>
            <a:spLocks noGrp="1"/>
          </p:cNvSpPr>
          <p:nvPr>
            <p:ph type="body" sz="quarter" idx="12" hasCustomPrompt="1"/>
          </p:nvPr>
        </p:nvSpPr>
        <p:spPr bwMode="gray">
          <a:xfrm>
            <a:off x="2082060" y="3838784"/>
            <a:ext cx="4343400" cy="153888"/>
          </a:xfrm>
          <a:prstGeom prst="rect">
            <a:avLst/>
          </a:prstGeom>
        </p:spPr>
        <p:txBody>
          <a:bodyPr lIns="0" tIns="0" rIns="0" bIns="0" anchor="ctr">
            <a:spAutoFit/>
          </a:bodyPr>
          <a:lstStyle>
            <a:lvl1pPr marL="0" indent="0">
              <a:spcBef>
                <a:spcPts val="0"/>
              </a:spcBef>
              <a:buNone/>
              <a:defRPr sz="1000" baseline="0">
                <a:solidFill>
                  <a:schemeClr val="accent3"/>
                </a:solidFill>
              </a:defRPr>
            </a:lvl1pPr>
          </a:lstStyle>
          <a:p>
            <a:pPr lvl="0"/>
            <a:r>
              <a:rPr lang="en-US" dirty="0" smtClean="0"/>
              <a:t>Section Title – Arial 10pt Regular, Use Title Case</a:t>
            </a:r>
            <a:endParaRPr lang="en-US" dirty="0"/>
          </a:p>
        </p:txBody>
      </p:sp>
      <p:sp>
        <p:nvSpPr>
          <p:cNvPr id="43" name="Text Placeholder 4"/>
          <p:cNvSpPr>
            <a:spLocks noGrp="1"/>
          </p:cNvSpPr>
          <p:nvPr>
            <p:ph type="body" sz="quarter" idx="15" hasCustomPrompt="1"/>
          </p:nvPr>
        </p:nvSpPr>
        <p:spPr bwMode="gray">
          <a:xfrm>
            <a:off x="2082059" y="2300099"/>
            <a:ext cx="4343400" cy="230832"/>
          </a:xfrm>
          <a:prstGeom prst="rect">
            <a:avLst/>
          </a:prstGeom>
        </p:spPr>
        <p:txBody>
          <a:bodyPr lIns="0" tIns="0" rIns="0" bIns="0" anchor="ctr">
            <a:spAutoFit/>
          </a:bodyPr>
          <a:lstStyle>
            <a:lvl1pPr marL="0" indent="0">
              <a:spcBef>
                <a:spcPts val="0"/>
              </a:spcBef>
              <a:buNone/>
              <a:defRPr sz="1500" b="0" baseline="0">
                <a:solidFill>
                  <a:schemeClr val="tx1"/>
                </a:solidFill>
              </a:defRPr>
            </a:lvl1pPr>
          </a:lstStyle>
          <a:p>
            <a:pPr lvl="0"/>
            <a:r>
              <a:rPr lang="en-US" dirty="0" smtClean="0"/>
              <a:t>Section Title – Arial 15pt Regular, Use Title Case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oad Map 5">
    <p:spTree>
      <p:nvGrpSpPr>
        <p:cNvPr id="1" name=""/>
        <p:cNvGrpSpPr/>
        <p:nvPr/>
      </p:nvGrpSpPr>
      <p:grpSpPr>
        <a:xfrm>
          <a:off x="0" y="0"/>
          <a:ext cx="0" cy="0"/>
          <a:chOff x="0" y="0"/>
          <a:chExt cx="0" cy="0"/>
        </a:xfrm>
      </p:grpSpPr>
      <p:cxnSp>
        <p:nvCxnSpPr>
          <p:cNvPr id="13" name="Straight Connector 12"/>
          <p:cNvCxnSpPr/>
          <p:nvPr userDrawn="1"/>
        </p:nvCxnSpPr>
        <p:spPr bwMode="gray">
          <a:xfrm>
            <a:off x="457612" y="1066294"/>
            <a:ext cx="685323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5" name="Text Placeholder 4"/>
          <p:cNvSpPr txBox="1">
            <a:spLocks/>
          </p:cNvSpPr>
          <p:nvPr userDrawn="1"/>
        </p:nvSpPr>
        <p:spPr bwMode="gray">
          <a:xfrm>
            <a:off x="458899" y="729525"/>
            <a:ext cx="6857889" cy="307777"/>
          </a:xfrm>
          <a:prstGeom prst="rect">
            <a:avLst/>
          </a:prstGeom>
        </p:spPr>
        <p:txBody>
          <a:bodyPr wrap="square" lIns="0" tIns="0" rIns="0" bIns="0" anchor="b" anchorCtr="0">
            <a:spAutoFit/>
          </a:bodyPr>
          <a:lstStyle>
            <a:lvl1pPr marL="0" indent="0" algn="l" defTabSz="1018879" rtl="0" eaLnBrk="1" latinLnBrk="0" hangingPunct="1">
              <a:spcBef>
                <a:spcPts val="0"/>
              </a:spcBef>
              <a:buFont typeface="Arial" pitchFamily="34" charset="0"/>
              <a:buNone/>
              <a:defRPr sz="2000" kern="1200" baseline="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r>
              <a:rPr lang="en-US" dirty="0" smtClean="0"/>
              <a:t>Road Map for Discussion</a:t>
            </a:r>
          </a:p>
        </p:txBody>
      </p:sp>
      <p:sp>
        <p:nvSpPr>
          <p:cNvPr id="42" name="Freeform 41"/>
          <p:cNvSpPr/>
          <p:nvPr userDrawn="1"/>
        </p:nvSpPr>
        <p:spPr bwMode="gray">
          <a:xfrm>
            <a:off x="1415231" y="4806530"/>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smtClean="0">
                <a:solidFill>
                  <a:schemeClr val="bg1"/>
                </a:solidFill>
                <a:latin typeface="Arial" pitchFamily="34" charset="0"/>
                <a:cs typeface="Arial" pitchFamily="34" charset="0"/>
              </a:rPr>
              <a:t>5</a:t>
            </a:r>
            <a:endParaRPr lang="en-US" sz="1050" b="1" dirty="0">
              <a:solidFill>
                <a:schemeClr val="bg1"/>
              </a:solidFill>
              <a:latin typeface="Arial" pitchFamily="34" charset="0"/>
              <a:cs typeface="Arial" pitchFamily="34" charset="0"/>
            </a:endParaRPr>
          </a:p>
        </p:txBody>
      </p:sp>
      <p:sp>
        <p:nvSpPr>
          <p:cNvPr id="43" name="Text Placeholder 4"/>
          <p:cNvSpPr>
            <a:spLocks noGrp="1"/>
          </p:cNvSpPr>
          <p:nvPr>
            <p:ph type="body" sz="quarter" idx="14" hasCustomPrompt="1"/>
          </p:nvPr>
        </p:nvSpPr>
        <p:spPr bwMode="gray">
          <a:xfrm>
            <a:off x="2082060" y="4912466"/>
            <a:ext cx="4343400" cy="153888"/>
          </a:xfrm>
          <a:prstGeom prst="rect">
            <a:avLst/>
          </a:prstGeom>
        </p:spPr>
        <p:txBody>
          <a:bodyPr lIns="0" tIns="0" rIns="0" bIns="0" anchor="ctr">
            <a:spAutoFit/>
          </a:bodyPr>
          <a:lstStyle>
            <a:lvl1pPr marL="0" indent="0">
              <a:spcBef>
                <a:spcPts val="0"/>
              </a:spcBef>
              <a:buNone/>
              <a:defRPr sz="1000" baseline="0">
                <a:solidFill>
                  <a:schemeClr val="accent3"/>
                </a:solidFill>
              </a:defRPr>
            </a:lvl1pPr>
          </a:lstStyle>
          <a:p>
            <a:pPr lvl="0"/>
            <a:r>
              <a:rPr lang="en-US" dirty="0" smtClean="0"/>
              <a:t>Section Title – Arial 10pt Regular, Use Title Case</a:t>
            </a:r>
            <a:endParaRPr lang="en-US" dirty="0"/>
          </a:p>
        </p:txBody>
      </p:sp>
      <p:sp>
        <p:nvSpPr>
          <p:cNvPr id="44" name="Freeform 43"/>
          <p:cNvSpPr/>
          <p:nvPr userDrawn="1"/>
        </p:nvSpPr>
        <p:spPr bwMode="gray">
          <a:xfrm>
            <a:off x="1415231" y="4165209"/>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smtClean="0">
                <a:solidFill>
                  <a:schemeClr val="bg1"/>
                </a:solidFill>
                <a:latin typeface="Arial" pitchFamily="34" charset="0"/>
                <a:cs typeface="Arial" pitchFamily="34" charset="0"/>
              </a:rPr>
              <a:t>4</a:t>
            </a:r>
            <a:endParaRPr lang="en-US" sz="1050" b="1" dirty="0">
              <a:solidFill>
                <a:schemeClr val="bg1"/>
              </a:solidFill>
              <a:latin typeface="Arial" pitchFamily="34" charset="0"/>
              <a:cs typeface="Arial" pitchFamily="34" charset="0"/>
            </a:endParaRPr>
          </a:p>
        </p:txBody>
      </p:sp>
      <p:sp>
        <p:nvSpPr>
          <p:cNvPr id="45" name="Text Placeholder 4"/>
          <p:cNvSpPr>
            <a:spLocks noGrp="1"/>
          </p:cNvSpPr>
          <p:nvPr>
            <p:ph type="body" sz="quarter" idx="13" hasCustomPrompt="1"/>
          </p:nvPr>
        </p:nvSpPr>
        <p:spPr bwMode="gray">
          <a:xfrm>
            <a:off x="2082060" y="4271145"/>
            <a:ext cx="4343400" cy="153888"/>
          </a:xfrm>
          <a:prstGeom prst="rect">
            <a:avLst/>
          </a:prstGeom>
        </p:spPr>
        <p:txBody>
          <a:bodyPr lIns="0" tIns="0" rIns="0" bIns="0" anchor="ctr">
            <a:spAutoFit/>
          </a:bodyPr>
          <a:lstStyle>
            <a:lvl1pPr marL="0" indent="0">
              <a:spcBef>
                <a:spcPts val="0"/>
              </a:spcBef>
              <a:buNone/>
              <a:defRPr sz="1000" baseline="0">
                <a:solidFill>
                  <a:schemeClr val="accent3"/>
                </a:solidFill>
              </a:defRPr>
            </a:lvl1pPr>
          </a:lstStyle>
          <a:p>
            <a:pPr lvl="0"/>
            <a:r>
              <a:rPr lang="en-US" dirty="0" smtClean="0"/>
              <a:t>Section Title – Arial 10pt Regular, Use Title Case</a:t>
            </a:r>
            <a:endParaRPr lang="en-US" dirty="0"/>
          </a:p>
        </p:txBody>
      </p:sp>
      <p:sp>
        <p:nvSpPr>
          <p:cNvPr id="46" name="Freeform 45"/>
          <p:cNvSpPr/>
          <p:nvPr userDrawn="1"/>
        </p:nvSpPr>
        <p:spPr bwMode="gray">
          <a:xfrm>
            <a:off x="1415231" y="2875367"/>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smtClean="0">
                <a:solidFill>
                  <a:schemeClr val="bg1"/>
                </a:solidFill>
                <a:latin typeface="Arial" pitchFamily="34" charset="0"/>
                <a:cs typeface="Arial" pitchFamily="34" charset="0"/>
              </a:rPr>
              <a:t>2</a:t>
            </a:r>
            <a:endParaRPr lang="en-US" sz="1050" b="1" dirty="0">
              <a:solidFill>
                <a:schemeClr val="bg1"/>
              </a:solidFill>
              <a:latin typeface="Arial" pitchFamily="34" charset="0"/>
              <a:cs typeface="Arial" pitchFamily="34" charset="0"/>
            </a:endParaRPr>
          </a:p>
        </p:txBody>
      </p:sp>
      <p:sp>
        <p:nvSpPr>
          <p:cNvPr id="47" name="Freeform 46"/>
          <p:cNvSpPr/>
          <p:nvPr userDrawn="1"/>
        </p:nvSpPr>
        <p:spPr bwMode="gray">
          <a:xfrm>
            <a:off x="1415231" y="3519648"/>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smtClean="0">
                <a:solidFill>
                  <a:schemeClr val="bg1"/>
                </a:solidFill>
                <a:latin typeface="Arial" pitchFamily="34" charset="0"/>
                <a:cs typeface="Arial" pitchFamily="34" charset="0"/>
              </a:rPr>
              <a:t>3</a:t>
            </a:r>
            <a:endParaRPr lang="en-US" sz="1050" b="1" dirty="0">
              <a:solidFill>
                <a:schemeClr val="bg1"/>
              </a:solidFill>
              <a:latin typeface="Arial" pitchFamily="34" charset="0"/>
              <a:cs typeface="Arial" pitchFamily="34" charset="0"/>
            </a:endParaRPr>
          </a:p>
        </p:txBody>
      </p:sp>
      <p:sp>
        <p:nvSpPr>
          <p:cNvPr id="48" name="Freeform 47"/>
          <p:cNvSpPr/>
          <p:nvPr userDrawn="1"/>
        </p:nvSpPr>
        <p:spPr bwMode="gray">
          <a:xfrm>
            <a:off x="1415231" y="2232635"/>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smtClean="0">
                <a:solidFill>
                  <a:schemeClr val="bg1"/>
                </a:solidFill>
                <a:latin typeface="Arial" pitchFamily="34" charset="0"/>
                <a:cs typeface="Arial" pitchFamily="34" charset="0"/>
              </a:rPr>
              <a:t>1</a:t>
            </a:r>
            <a:endParaRPr lang="en-US" sz="1050" b="1" dirty="0">
              <a:solidFill>
                <a:schemeClr val="bg1"/>
              </a:solidFill>
              <a:latin typeface="Arial" pitchFamily="34" charset="0"/>
              <a:cs typeface="Arial" pitchFamily="34" charset="0"/>
            </a:endParaRPr>
          </a:p>
        </p:txBody>
      </p:sp>
      <p:sp>
        <p:nvSpPr>
          <p:cNvPr id="49" name="Text Placeholder 4"/>
          <p:cNvSpPr>
            <a:spLocks noGrp="1"/>
          </p:cNvSpPr>
          <p:nvPr>
            <p:ph type="body" sz="quarter" idx="20" hasCustomPrompt="1"/>
          </p:nvPr>
        </p:nvSpPr>
        <p:spPr bwMode="gray">
          <a:xfrm>
            <a:off x="2082060" y="2981303"/>
            <a:ext cx="4343400" cy="153888"/>
          </a:xfrm>
          <a:prstGeom prst="rect">
            <a:avLst/>
          </a:prstGeom>
        </p:spPr>
        <p:txBody>
          <a:bodyPr lIns="0" tIns="0" rIns="0" bIns="0" anchor="ctr">
            <a:spAutoFit/>
          </a:bodyPr>
          <a:lstStyle>
            <a:lvl1pPr marL="0" indent="0">
              <a:spcBef>
                <a:spcPts val="0"/>
              </a:spcBef>
              <a:buNone/>
              <a:defRPr sz="1000" baseline="0">
                <a:solidFill>
                  <a:schemeClr val="accent3"/>
                </a:solidFill>
              </a:defRPr>
            </a:lvl1pPr>
          </a:lstStyle>
          <a:p>
            <a:pPr lvl="0"/>
            <a:r>
              <a:rPr lang="en-US" dirty="0" smtClean="0"/>
              <a:t>Section Title – Arial 10pt Regular, Use Title Case</a:t>
            </a:r>
            <a:endParaRPr lang="en-US" dirty="0"/>
          </a:p>
        </p:txBody>
      </p:sp>
      <p:sp>
        <p:nvSpPr>
          <p:cNvPr id="50" name="Text Placeholder 4"/>
          <p:cNvSpPr>
            <a:spLocks noGrp="1"/>
          </p:cNvSpPr>
          <p:nvPr>
            <p:ph type="body" sz="quarter" idx="21" hasCustomPrompt="1"/>
          </p:nvPr>
        </p:nvSpPr>
        <p:spPr bwMode="gray">
          <a:xfrm>
            <a:off x="2082060" y="3625584"/>
            <a:ext cx="4343400" cy="153888"/>
          </a:xfrm>
          <a:prstGeom prst="rect">
            <a:avLst/>
          </a:prstGeom>
        </p:spPr>
        <p:txBody>
          <a:bodyPr lIns="0" tIns="0" rIns="0" bIns="0" anchor="ctr">
            <a:spAutoFit/>
          </a:bodyPr>
          <a:lstStyle>
            <a:lvl1pPr marL="0" indent="0">
              <a:spcBef>
                <a:spcPts val="0"/>
              </a:spcBef>
              <a:buNone/>
              <a:defRPr sz="1000" baseline="0">
                <a:solidFill>
                  <a:schemeClr val="accent3"/>
                </a:solidFill>
              </a:defRPr>
            </a:lvl1pPr>
          </a:lstStyle>
          <a:p>
            <a:pPr lvl="0"/>
            <a:r>
              <a:rPr lang="en-US" dirty="0" smtClean="0"/>
              <a:t>Section Title – Arial 10pt Regular, Use Title Case</a:t>
            </a:r>
            <a:endParaRPr lang="en-US" dirty="0"/>
          </a:p>
        </p:txBody>
      </p:sp>
      <p:sp>
        <p:nvSpPr>
          <p:cNvPr id="51" name="Text Placeholder 4"/>
          <p:cNvSpPr>
            <a:spLocks noGrp="1"/>
          </p:cNvSpPr>
          <p:nvPr>
            <p:ph type="body" sz="quarter" idx="22" hasCustomPrompt="1"/>
          </p:nvPr>
        </p:nvSpPr>
        <p:spPr bwMode="gray">
          <a:xfrm>
            <a:off x="2082059" y="2300099"/>
            <a:ext cx="4343400" cy="230832"/>
          </a:xfrm>
          <a:prstGeom prst="rect">
            <a:avLst/>
          </a:prstGeom>
        </p:spPr>
        <p:txBody>
          <a:bodyPr lIns="0" tIns="0" rIns="0" bIns="0" anchor="ctr">
            <a:spAutoFit/>
          </a:bodyPr>
          <a:lstStyle>
            <a:lvl1pPr marL="0" indent="0">
              <a:spcBef>
                <a:spcPts val="0"/>
              </a:spcBef>
              <a:buNone/>
              <a:defRPr sz="1500" b="0" baseline="0">
                <a:solidFill>
                  <a:schemeClr val="tx1"/>
                </a:solidFill>
              </a:defRPr>
            </a:lvl1pPr>
          </a:lstStyle>
          <a:p>
            <a:pPr lvl="0"/>
            <a:r>
              <a:rPr lang="en-US" dirty="0" smtClean="0"/>
              <a:t>Section Title – Arial 15pt Regular, Use Title Case</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20" name="Text Placeholder 4"/>
          <p:cNvSpPr>
            <a:spLocks noGrp="1"/>
          </p:cNvSpPr>
          <p:nvPr>
            <p:ph type="body" sz="quarter" idx="21" hasCustomPrompt="1"/>
          </p:nvPr>
        </p:nvSpPr>
        <p:spPr bwMode="gray">
          <a:xfrm>
            <a:off x="458899" y="458112"/>
            <a:ext cx="2910268" cy="138499"/>
          </a:xfrm>
          <a:prstGeom prst="rect">
            <a:avLst/>
          </a:prstGeom>
        </p:spPr>
        <p:txBody>
          <a:bodyPr lIns="0" tIns="0" rIns="0" bIns="0">
            <a:spAutoFit/>
          </a:bodyPr>
          <a:lstStyle>
            <a:lvl1pPr marL="0" indent="0">
              <a:spcBef>
                <a:spcPts val="0"/>
              </a:spcBef>
              <a:buNone/>
              <a:defRPr sz="900" baseline="0">
                <a:solidFill>
                  <a:schemeClr val="tx1"/>
                </a:solidFill>
              </a:defRPr>
            </a:lvl1pPr>
          </a:lstStyle>
          <a:p>
            <a:pPr lvl="0"/>
            <a:r>
              <a:rPr lang="en-US" dirty="0" smtClean="0"/>
              <a:t>Top Kicker – Arial 9pt Regular, Use Title Case</a:t>
            </a:r>
            <a:endParaRPr lang="en-US" dirty="0"/>
          </a:p>
        </p:txBody>
      </p:sp>
      <p:sp>
        <p:nvSpPr>
          <p:cNvPr id="22" name="Text Placeholder 4"/>
          <p:cNvSpPr>
            <a:spLocks noGrp="1"/>
          </p:cNvSpPr>
          <p:nvPr>
            <p:ph type="body" sz="quarter" idx="22" hasCustomPrompt="1"/>
          </p:nvPr>
        </p:nvSpPr>
        <p:spPr bwMode="gray">
          <a:xfrm>
            <a:off x="458899" y="1130579"/>
            <a:ext cx="6857889" cy="230832"/>
          </a:xfrm>
          <a:prstGeom prst="rect">
            <a:avLst/>
          </a:prstGeom>
        </p:spPr>
        <p:txBody>
          <a:bodyPr wrap="square" lIns="0" tIns="0" rIns="0" bIns="0">
            <a:spAutoFit/>
          </a:bodyPr>
          <a:lstStyle>
            <a:lvl1pPr marL="0" indent="0">
              <a:spcBef>
                <a:spcPts val="0"/>
              </a:spcBef>
              <a:buNone/>
              <a:defRPr sz="1500" baseline="0">
                <a:solidFill>
                  <a:schemeClr val="accent3"/>
                </a:solidFill>
              </a:defRPr>
            </a:lvl1pPr>
          </a:lstStyle>
          <a:p>
            <a:pPr lvl="0"/>
            <a:r>
              <a:rPr lang="en-US" dirty="0" smtClean="0"/>
              <a:t>Slide Subtitle – Arial 15pt Regular, Use Title Case</a:t>
            </a:r>
            <a:endParaRPr lang="en-US" dirty="0"/>
          </a:p>
        </p:txBody>
      </p:sp>
      <p:cxnSp>
        <p:nvCxnSpPr>
          <p:cNvPr id="23" name="Straight Connector 22"/>
          <p:cNvCxnSpPr/>
          <p:nvPr userDrawn="1"/>
        </p:nvCxnSpPr>
        <p:spPr bwMode="gray">
          <a:xfrm>
            <a:off x="457612" y="1066294"/>
            <a:ext cx="685323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25" name="Text Placeholder 4"/>
          <p:cNvSpPr>
            <a:spLocks noGrp="1"/>
          </p:cNvSpPr>
          <p:nvPr>
            <p:ph type="body" sz="quarter" idx="23" hasCustomPrompt="1"/>
          </p:nvPr>
        </p:nvSpPr>
        <p:spPr bwMode="gray">
          <a:xfrm>
            <a:off x="458899" y="729525"/>
            <a:ext cx="6857889" cy="307777"/>
          </a:xfrm>
          <a:prstGeom prst="rect">
            <a:avLst/>
          </a:prstGeom>
        </p:spPr>
        <p:txBody>
          <a:bodyPr wrap="square" lIns="0" tIns="0" rIns="0" bIns="0" anchor="b" anchorCtr="0">
            <a:spAutoFit/>
          </a:bodyPr>
          <a:lstStyle>
            <a:lvl1pPr marL="0" indent="0">
              <a:spcBef>
                <a:spcPts val="0"/>
              </a:spcBef>
              <a:buNone/>
              <a:defRPr sz="2000" baseline="0">
                <a:solidFill>
                  <a:schemeClr val="tx1"/>
                </a:solidFill>
              </a:defRPr>
            </a:lvl1pPr>
          </a:lstStyle>
          <a:p>
            <a:pPr lvl="0"/>
            <a:r>
              <a:rPr lang="en-US" dirty="0" smtClean="0"/>
              <a:t>Slide Title – Arial 20pt Regular, Use Title Case</a:t>
            </a:r>
          </a:p>
        </p:txBody>
      </p:sp>
      <p:sp>
        <p:nvSpPr>
          <p:cNvPr id="26" name="Text Placeholder 21"/>
          <p:cNvSpPr>
            <a:spLocks noGrp="1"/>
          </p:cNvSpPr>
          <p:nvPr>
            <p:ph type="body" sz="quarter" idx="17" hasCustomPrompt="1"/>
          </p:nvPr>
        </p:nvSpPr>
        <p:spPr bwMode="gray">
          <a:xfrm>
            <a:off x="5368992" y="9349681"/>
            <a:ext cx="1945415" cy="153888"/>
          </a:xfrm>
          <a:prstGeom prst="rect">
            <a:avLst/>
          </a:prstGeom>
        </p:spPr>
        <p:txBody>
          <a:bodyPr wrap="square" lIns="0" tIns="0" rIns="0" bIns="0" anchor="b">
            <a:spAutoFit/>
          </a:bodyPr>
          <a:lstStyle>
            <a:lvl1pPr marL="0" indent="0" algn="l">
              <a:spcBef>
                <a:spcPts val="0"/>
              </a:spcBef>
              <a:buNone/>
              <a:defRPr sz="500" baseline="0">
                <a:solidFill>
                  <a:schemeClr val="tx1"/>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smtClean="0"/>
              <a:t>Source: Click to add source. Use a single space after “Source:” and a period at the end of the source. Stretch the box to the left as needed.</a:t>
            </a:r>
            <a:endParaRPr lang="en-US" dirty="0"/>
          </a:p>
        </p:txBody>
      </p:sp>
      <p:sp>
        <p:nvSpPr>
          <p:cNvPr id="27" name="Text Placeholder 23"/>
          <p:cNvSpPr>
            <a:spLocks noGrp="1"/>
          </p:cNvSpPr>
          <p:nvPr>
            <p:ph type="body" sz="quarter" idx="20" hasCustomPrompt="1"/>
          </p:nvPr>
        </p:nvSpPr>
        <p:spPr bwMode="gray">
          <a:xfrm>
            <a:off x="457612" y="9349681"/>
            <a:ext cx="2610934" cy="153888"/>
          </a:xfrm>
          <a:prstGeom prst="rect">
            <a:avLst/>
          </a:prstGeom>
        </p:spPr>
        <p:txBody>
          <a:bodyPr wrap="square" lIns="0" tIns="0" rIns="0" bIns="0" anchor="b">
            <a:spAutoFit/>
          </a:bodyPr>
          <a:lstStyle>
            <a:lvl1pPr marL="91440" indent="-91440" algn="l" defTabSz="91440">
              <a:spcBef>
                <a:spcPts val="0"/>
              </a:spcBef>
              <a:buFont typeface="+mj-lt"/>
              <a:buAutoNum type="arabicParenR"/>
              <a:defRPr sz="500" baseline="0">
                <a:solidFill>
                  <a:schemeClr val="tx1"/>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smtClean="0"/>
              <a:t>Click to add footnote. Numbers appear automatically (no additional space or tab needed). Use a period at the end of each footnote. Stretch the box to the right as needed.</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sp>
        <p:nvSpPr>
          <p:cNvPr id="10" name="Text Placeholder 4"/>
          <p:cNvSpPr>
            <a:spLocks noGrp="1"/>
          </p:cNvSpPr>
          <p:nvPr>
            <p:ph type="body" sz="quarter" idx="21" hasCustomPrompt="1"/>
          </p:nvPr>
        </p:nvSpPr>
        <p:spPr bwMode="gray">
          <a:xfrm>
            <a:off x="458899" y="458112"/>
            <a:ext cx="2910268" cy="138499"/>
          </a:xfrm>
          <a:prstGeom prst="rect">
            <a:avLst/>
          </a:prstGeom>
        </p:spPr>
        <p:txBody>
          <a:bodyPr lIns="0" tIns="0" rIns="0" bIns="0">
            <a:spAutoFit/>
          </a:bodyPr>
          <a:lstStyle>
            <a:lvl1pPr marL="0" indent="0">
              <a:spcBef>
                <a:spcPts val="0"/>
              </a:spcBef>
              <a:buNone/>
              <a:defRPr sz="900" baseline="0">
                <a:solidFill>
                  <a:schemeClr val="tx1"/>
                </a:solidFill>
              </a:defRPr>
            </a:lvl1pPr>
          </a:lstStyle>
          <a:p>
            <a:pPr lvl="0"/>
            <a:r>
              <a:rPr lang="en-US" dirty="0" smtClean="0"/>
              <a:t>Top Kicker – Arial 9pt Regular, Use Title Case</a:t>
            </a:r>
            <a:endParaRPr lang="en-US" dirty="0"/>
          </a:p>
        </p:txBody>
      </p:sp>
      <p:cxnSp>
        <p:nvCxnSpPr>
          <p:cNvPr id="11" name="Straight Connector 10"/>
          <p:cNvCxnSpPr/>
          <p:nvPr userDrawn="1"/>
        </p:nvCxnSpPr>
        <p:spPr bwMode="gray">
          <a:xfrm>
            <a:off x="457612" y="1066294"/>
            <a:ext cx="685323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2" name="Text Placeholder 4"/>
          <p:cNvSpPr>
            <a:spLocks noGrp="1"/>
          </p:cNvSpPr>
          <p:nvPr>
            <p:ph type="body" sz="quarter" idx="23" hasCustomPrompt="1"/>
          </p:nvPr>
        </p:nvSpPr>
        <p:spPr bwMode="gray">
          <a:xfrm>
            <a:off x="458899" y="729525"/>
            <a:ext cx="6856301" cy="307777"/>
          </a:xfrm>
          <a:prstGeom prst="rect">
            <a:avLst/>
          </a:prstGeom>
        </p:spPr>
        <p:txBody>
          <a:bodyPr wrap="square" lIns="0" tIns="0" rIns="0" bIns="0" anchor="b" anchorCtr="0">
            <a:spAutoFit/>
          </a:bodyPr>
          <a:lstStyle>
            <a:lvl1pPr marL="0" indent="0">
              <a:spcBef>
                <a:spcPts val="0"/>
              </a:spcBef>
              <a:buNone/>
              <a:defRPr sz="2000" baseline="0">
                <a:solidFill>
                  <a:schemeClr val="tx1"/>
                </a:solidFill>
              </a:defRPr>
            </a:lvl1pPr>
          </a:lstStyle>
          <a:p>
            <a:pPr lvl="0"/>
            <a:r>
              <a:rPr lang="en-US" dirty="0" smtClean="0"/>
              <a:t>Slide Title – Arial 20pt Regular, Use Title Case</a:t>
            </a:r>
          </a:p>
        </p:txBody>
      </p:sp>
      <p:cxnSp>
        <p:nvCxnSpPr>
          <p:cNvPr id="13" name="Straight Connector 12"/>
          <p:cNvCxnSpPr/>
          <p:nvPr userDrawn="1"/>
        </p:nvCxnSpPr>
        <p:spPr bwMode="gray">
          <a:xfrm>
            <a:off x="2329643" y="1285874"/>
            <a:ext cx="0" cy="777240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4" name="Text Placeholder 15"/>
          <p:cNvSpPr>
            <a:spLocks noGrp="1"/>
          </p:cNvSpPr>
          <p:nvPr>
            <p:ph type="body" sz="quarter" idx="32" hasCustomPrompt="1"/>
          </p:nvPr>
        </p:nvSpPr>
        <p:spPr bwMode="gray">
          <a:xfrm>
            <a:off x="458899" y="1285874"/>
            <a:ext cx="1828800" cy="7772400"/>
          </a:xfrm>
          <a:prstGeom prst="rect">
            <a:avLst/>
          </a:prstGeom>
        </p:spPr>
        <p:txBody>
          <a:bodyPr lIns="0" tIns="0" rIns="0" bIns="0">
            <a:noAutofit/>
          </a:bodyPr>
          <a:lstStyle>
            <a:lvl1pPr marL="0" marR="0" indent="0" algn="l" defTabSz="1018879" rtl="0" eaLnBrk="1" fontAlgn="auto" latinLnBrk="0" hangingPunct="1">
              <a:lnSpc>
                <a:spcPts val="1300"/>
              </a:lnSpc>
              <a:spcBef>
                <a:spcPts val="800"/>
              </a:spcBef>
              <a:spcAft>
                <a:spcPts val="0"/>
              </a:spcAft>
              <a:buClrTx/>
              <a:buSzTx/>
              <a:buFont typeface="Arial" pitchFamily="34" charset="0"/>
              <a:buNone/>
              <a:tabLst/>
              <a:defRPr baseline="0"/>
            </a:lvl1pPr>
            <a:lvl2pPr>
              <a:buNone/>
              <a:defRPr/>
            </a:lvl2pPr>
            <a:lvl3pPr>
              <a:buNone/>
              <a:defRPr/>
            </a:lvl3pPr>
            <a:lvl4pPr>
              <a:buNone/>
              <a:defRPr/>
            </a:lvl4pPr>
            <a:lvl5pPr>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15" name="Text Placeholder 4"/>
          <p:cNvSpPr>
            <a:spLocks noGrp="1"/>
          </p:cNvSpPr>
          <p:nvPr>
            <p:ph type="body" sz="quarter" idx="11" hasCustomPrompt="1"/>
          </p:nvPr>
        </p:nvSpPr>
        <p:spPr bwMode="gray">
          <a:xfrm>
            <a:off x="2437351" y="1285874"/>
            <a:ext cx="4879437" cy="230832"/>
          </a:xfrm>
          <a:prstGeom prst="rect">
            <a:avLst/>
          </a:prstGeom>
        </p:spPr>
        <p:txBody>
          <a:bodyPr wrap="square" lIns="0" tIns="0" rIns="0" bIns="0">
            <a:spAutoFit/>
          </a:bodyPr>
          <a:lstStyle>
            <a:lvl1pPr marL="0" indent="0">
              <a:spcBef>
                <a:spcPts val="0"/>
              </a:spcBef>
              <a:buNone/>
              <a:defRPr sz="1500" baseline="0">
                <a:solidFill>
                  <a:schemeClr val="accent3"/>
                </a:solidFill>
              </a:defRPr>
            </a:lvl1pPr>
          </a:lstStyle>
          <a:p>
            <a:pPr lvl="0"/>
            <a:r>
              <a:rPr lang="en-US" dirty="0" smtClean="0"/>
              <a:t>Slide Subtitle – Arial 15pt Regular, Use Title Case</a:t>
            </a:r>
            <a:endParaRPr lang="en-US" dirty="0"/>
          </a:p>
        </p:txBody>
      </p:sp>
      <p:sp>
        <p:nvSpPr>
          <p:cNvPr id="16" name="Text Placeholder 21"/>
          <p:cNvSpPr>
            <a:spLocks noGrp="1"/>
          </p:cNvSpPr>
          <p:nvPr>
            <p:ph type="body" sz="quarter" idx="17" hasCustomPrompt="1"/>
          </p:nvPr>
        </p:nvSpPr>
        <p:spPr bwMode="gray">
          <a:xfrm>
            <a:off x="5368992" y="9349681"/>
            <a:ext cx="1945415" cy="153888"/>
          </a:xfrm>
          <a:prstGeom prst="rect">
            <a:avLst/>
          </a:prstGeom>
        </p:spPr>
        <p:txBody>
          <a:bodyPr wrap="square" lIns="0" tIns="0" rIns="0" bIns="0" anchor="b">
            <a:spAutoFit/>
          </a:bodyPr>
          <a:lstStyle>
            <a:lvl1pPr marL="0" indent="0" algn="l">
              <a:spcBef>
                <a:spcPts val="0"/>
              </a:spcBef>
              <a:buNone/>
              <a:defRPr sz="500" baseline="0">
                <a:solidFill>
                  <a:schemeClr val="tx1"/>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smtClean="0"/>
              <a:t>Source: Click to add source. Use a single space after “Source:” and a period at the end of the source. Stretch the box to the left as needed.</a:t>
            </a:r>
            <a:endParaRPr lang="en-US" dirty="0"/>
          </a:p>
        </p:txBody>
      </p:sp>
      <p:sp>
        <p:nvSpPr>
          <p:cNvPr id="17" name="Text Placeholder 23"/>
          <p:cNvSpPr>
            <a:spLocks noGrp="1"/>
          </p:cNvSpPr>
          <p:nvPr>
            <p:ph type="body" sz="quarter" idx="20" hasCustomPrompt="1"/>
          </p:nvPr>
        </p:nvSpPr>
        <p:spPr bwMode="gray">
          <a:xfrm>
            <a:off x="457612" y="9349681"/>
            <a:ext cx="2610934" cy="153888"/>
          </a:xfrm>
          <a:prstGeom prst="rect">
            <a:avLst/>
          </a:prstGeom>
        </p:spPr>
        <p:txBody>
          <a:bodyPr wrap="square" lIns="0" tIns="0" rIns="0" bIns="0" anchor="b">
            <a:spAutoFit/>
          </a:bodyPr>
          <a:lstStyle>
            <a:lvl1pPr marL="91440" indent="-91440" algn="l" defTabSz="91440">
              <a:spcBef>
                <a:spcPts val="0"/>
              </a:spcBef>
              <a:buFont typeface="+mj-lt"/>
              <a:buAutoNum type="arabicParenR"/>
              <a:defRPr sz="500" baseline="0">
                <a:solidFill>
                  <a:schemeClr val="tx1"/>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smtClean="0"/>
              <a:t>Click to add footnote. Numbers appear automatically (no additional space or tab needed). Use a period at the end of each footnote. Stretch the box to the right as needed.</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6" Type="http://schemas.openxmlformats.org/officeDocument/2006/relationships/theme" Target="../theme/theme2.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TextBox 10"/>
          <p:cNvSpPr txBox="1"/>
          <p:nvPr/>
        </p:nvSpPr>
        <p:spPr bwMode="gray">
          <a:xfrm>
            <a:off x="458788" y="9645779"/>
            <a:ext cx="2335381" cy="92333"/>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smtClean="0">
                <a:ln>
                  <a:noFill/>
                </a:ln>
                <a:solidFill>
                  <a:schemeClr val="accent3"/>
                </a:solidFill>
                <a:effectLst/>
                <a:uLnTx/>
                <a:uFillTx/>
                <a:latin typeface="+mn-lt"/>
                <a:ea typeface="+mn-ea"/>
                <a:cs typeface="+mn-cs"/>
              </a:rPr>
              <a:t>©2015 The Advisory Board Company</a:t>
            </a:r>
            <a:endParaRPr kumimoji="0" lang="en-US" sz="600" b="1" i="0" u="none" strike="noStrike" kern="1200" cap="none" spc="0" normalizeH="0" baseline="0" noProof="0" dirty="0" smtClean="0">
              <a:ln>
                <a:noFill/>
              </a:ln>
              <a:solidFill>
                <a:schemeClr val="accent3"/>
              </a:solidFill>
              <a:effectLst/>
              <a:uLnTx/>
              <a:uFillTx/>
              <a:latin typeface="+mn-lt"/>
              <a:ea typeface="+mn-ea"/>
              <a:cs typeface="+mn-cs"/>
            </a:endParaRPr>
          </a:p>
        </p:txBody>
      </p:sp>
      <p:sp>
        <p:nvSpPr>
          <p:cNvPr id="12" name="TextBox 11"/>
          <p:cNvSpPr txBox="1"/>
          <p:nvPr/>
        </p:nvSpPr>
        <p:spPr bwMode="gray">
          <a:xfrm>
            <a:off x="6530808" y="9645779"/>
            <a:ext cx="785980" cy="92333"/>
          </a:xfrm>
          <a:prstGeom prst="rect">
            <a:avLst/>
          </a:prstGeom>
          <a:noFill/>
        </p:spPr>
        <p:txBody>
          <a:bodyPr wrap="square" lIns="0" tIns="0" rIns="0" bIns="0" rtlCol="0">
            <a:spAutoFit/>
          </a:bodyPr>
          <a:lstStyle/>
          <a:p>
            <a:pPr marL="0" marR="0" lvl="0" indent="0" algn="r" defTabSz="1018879" rtl="0" eaLnBrk="1" fontAlgn="auto" latinLnBrk="0" hangingPunct="1">
              <a:lnSpc>
                <a:spcPct val="100000"/>
              </a:lnSpc>
              <a:spcBef>
                <a:spcPts val="0"/>
              </a:spcBef>
              <a:spcAft>
                <a:spcPts val="0"/>
              </a:spcAft>
              <a:buClrTx/>
              <a:buSzTx/>
              <a:buFontTx/>
              <a:buNone/>
              <a:tabLst/>
              <a:defRPr/>
            </a:pPr>
            <a:r>
              <a:rPr kumimoji="0" lang="en-US" sz="600" b="1" i="0" u="none" strike="noStrike" kern="1200" cap="none" spc="0" normalizeH="0" baseline="0" noProof="0" dirty="0" smtClean="0">
                <a:ln>
                  <a:noFill/>
                </a:ln>
                <a:solidFill>
                  <a:schemeClr val="accent3"/>
                </a:solidFill>
                <a:effectLst/>
                <a:uLnTx/>
                <a:uFillTx/>
                <a:latin typeface="+mn-lt"/>
                <a:ea typeface="+mn-ea"/>
                <a:cs typeface="+mn-cs"/>
              </a:rPr>
              <a:t>advisory.com</a:t>
            </a:r>
          </a:p>
        </p:txBody>
      </p:sp>
      <p:sp>
        <p:nvSpPr>
          <p:cNvPr id="5" name="Text Placeholder 1"/>
          <p:cNvSpPr>
            <a:spLocks noGrp="1"/>
          </p:cNvSpPr>
          <p:nvPr>
            <p:ph type="body" idx="1"/>
          </p:nvPr>
        </p:nvSpPr>
        <p:spPr bwMode="gray">
          <a:xfrm>
            <a:off x="2956671" y="4516239"/>
            <a:ext cx="1859059" cy="1025922"/>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91" r:id="rId1"/>
    <p:sldLayoutId id="2147483720" r:id="rId2"/>
    <p:sldLayoutId id="2147483715" r:id="rId3"/>
    <p:sldLayoutId id="2147483692" r:id="rId4"/>
    <p:sldLayoutId id="2147483693" r:id="rId5"/>
    <p:sldLayoutId id="2147483695" r:id="rId6"/>
    <p:sldLayoutId id="2147483696" r:id="rId7"/>
    <p:sldLayoutId id="2147483694" r:id="rId8"/>
    <p:sldLayoutId id="2147483718" r:id="rId9"/>
    <p:sldLayoutId id="2147483704" r:id="rId10"/>
    <p:sldLayoutId id="2147483707" r:id="rId11"/>
    <p:sldLayoutId id="2147483719" r:id="rId12"/>
    <p:sldLayoutId id="2147483717" r:id="rId13"/>
    <p:sldLayoutId id="2147483678" r:id="rId14"/>
    <p:sldLayoutId id="2147483679" r:id="rId15"/>
  </p:sldLayoutIdLst>
  <p:hf hdr="0" ftr="0" dt="0"/>
  <p:txStyles>
    <p:titleStyle>
      <a:lvl1pPr algn="l" defTabSz="1018879" rtl="0" eaLnBrk="1" latinLnBrk="0" hangingPunct="1">
        <a:spcBef>
          <a:spcPct val="0"/>
        </a:spcBef>
        <a:buNone/>
        <a:defRPr sz="1800" b="1" kern="1200">
          <a:solidFill>
            <a:schemeClr val="accent5"/>
          </a:solidFill>
          <a:latin typeface="+mj-lt"/>
          <a:ea typeface="+mj-ea"/>
          <a:cs typeface="+mj-cs"/>
        </a:defRPr>
      </a:lvl1pPr>
    </p:titleStyle>
    <p:body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TextBox 10"/>
          <p:cNvSpPr txBox="1"/>
          <p:nvPr/>
        </p:nvSpPr>
        <p:spPr bwMode="gray">
          <a:xfrm>
            <a:off x="458788" y="9645779"/>
            <a:ext cx="2335381" cy="92333"/>
          </a:xfrm>
          <a:prstGeom prst="rect">
            <a:avLst/>
          </a:prstGeom>
          <a:noFill/>
        </p:spPr>
        <p:txBody>
          <a:bodyPr wrap="square" lIns="0" tIns="0" rIns="0" bIns="0" rtlCol="0">
            <a:spAutoFit/>
          </a:bodyPr>
          <a:lstStyle/>
          <a:p>
            <a:pPr>
              <a:defRPr/>
            </a:pPr>
            <a:r>
              <a:rPr lang="en-US" sz="600" dirty="0" smtClean="0">
                <a:solidFill>
                  <a:srgbClr val="617685"/>
                </a:solidFill>
              </a:rPr>
              <a:t>©2015 The Advisory Board Company</a:t>
            </a:r>
            <a:endParaRPr lang="en-US" sz="600" b="1" dirty="0" smtClean="0">
              <a:solidFill>
                <a:srgbClr val="617685"/>
              </a:solidFill>
            </a:endParaRPr>
          </a:p>
        </p:txBody>
      </p:sp>
      <p:sp>
        <p:nvSpPr>
          <p:cNvPr id="12" name="TextBox 11"/>
          <p:cNvSpPr txBox="1"/>
          <p:nvPr/>
        </p:nvSpPr>
        <p:spPr bwMode="gray">
          <a:xfrm>
            <a:off x="6530808" y="9645779"/>
            <a:ext cx="785980" cy="92333"/>
          </a:xfrm>
          <a:prstGeom prst="rect">
            <a:avLst/>
          </a:prstGeom>
          <a:noFill/>
        </p:spPr>
        <p:txBody>
          <a:bodyPr wrap="square" lIns="0" tIns="0" rIns="0" bIns="0" rtlCol="0">
            <a:spAutoFit/>
          </a:bodyPr>
          <a:lstStyle/>
          <a:p>
            <a:pPr algn="r">
              <a:defRPr/>
            </a:pPr>
            <a:r>
              <a:rPr lang="en-US" sz="600" b="1" dirty="0" smtClean="0">
                <a:solidFill>
                  <a:srgbClr val="617685"/>
                </a:solidFill>
              </a:rPr>
              <a:t>advisory.com</a:t>
            </a:r>
          </a:p>
        </p:txBody>
      </p:sp>
      <p:sp>
        <p:nvSpPr>
          <p:cNvPr id="5" name="Text Placeholder 1"/>
          <p:cNvSpPr>
            <a:spLocks noGrp="1"/>
          </p:cNvSpPr>
          <p:nvPr>
            <p:ph type="body" idx="1"/>
          </p:nvPr>
        </p:nvSpPr>
        <p:spPr bwMode="gray">
          <a:xfrm>
            <a:off x="2956671" y="4516239"/>
            <a:ext cx="1859059" cy="1025922"/>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028804839"/>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 id="2147483733" r:id="rId12"/>
    <p:sldLayoutId id="2147483734" r:id="rId13"/>
    <p:sldLayoutId id="2147483735" r:id="rId14"/>
    <p:sldLayoutId id="2147483736" r:id="rId15"/>
  </p:sldLayoutIdLst>
  <p:hf hdr="0" ftr="0" dt="0"/>
  <p:txStyles>
    <p:titleStyle>
      <a:lvl1pPr algn="l" defTabSz="1018879" rtl="0" eaLnBrk="1" latinLnBrk="0" hangingPunct="1">
        <a:spcBef>
          <a:spcPct val="0"/>
        </a:spcBef>
        <a:buNone/>
        <a:defRPr sz="1800" b="1" kern="1200">
          <a:solidFill>
            <a:schemeClr val="accent5"/>
          </a:solidFill>
          <a:latin typeface="+mj-lt"/>
          <a:ea typeface="+mj-ea"/>
          <a:cs typeface="+mj-cs"/>
        </a:defRPr>
      </a:lvl1pPr>
    </p:titleStyle>
    <p:body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contact@org.com" TargetMode="External"/><Relationship Id="rId1" Type="http://schemas.openxmlformats.org/officeDocument/2006/relationships/slideLayout" Target="../slideLayouts/slideLayout2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5"/>
          <p:cNvSpPr txBox="1">
            <a:spLocks/>
          </p:cNvSpPr>
          <p:nvPr/>
        </p:nvSpPr>
        <p:spPr>
          <a:xfrm>
            <a:off x="458898" y="1334684"/>
            <a:ext cx="6851952" cy="307777"/>
          </a:xfrm>
          <a:prstGeom prst="rect">
            <a:avLst/>
          </a:prstGeom>
        </p:spPr>
        <p:txBody>
          <a:bodyPr lIns="0" rIns="0"/>
          <a:lstStyle>
            <a:lvl1pPr algn="l" defTabSz="1018879" rtl="0" eaLnBrk="1" latinLnBrk="0" hangingPunct="1">
              <a:spcBef>
                <a:spcPct val="0"/>
              </a:spcBef>
              <a:buNone/>
              <a:defRPr sz="1800" b="1" kern="1200">
                <a:solidFill>
                  <a:schemeClr val="accent5"/>
                </a:solidFill>
                <a:latin typeface="+mj-lt"/>
                <a:ea typeface="+mj-ea"/>
                <a:cs typeface="+mj-cs"/>
              </a:defRPr>
            </a:lvl1pPr>
          </a:lstStyle>
          <a:p>
            <a:r>
              <a:rPr lang="en-US" dirty="0" smtClean="0">
                <a:solidFill>
                  <a:srgbClr val="333E48"/>
                </a:solidFill>
              </a:rPr>
              <a:t>Structured Rounding Template</a:t>
            </a:r>
            <a:endParaRPr lang="en-US" dirty="0">
              <a:solidFill>
                <a:srgbClr val="333E48"/>
              </a:solidFill>
            </a:endParaRPr>
          </a:p>
        </p:txBody>
      </p:sp>
      <p:sp>
        <p:nvSpPr>
          <p:cNvPr id="17" name="TextBox 16"/>
          <p:cNvSpPr txBox="1"/>
          <p:nvPr/>
        </p:nvSpPr>
        <p:spPr bwMode="gray">
          <a:xfrm>
            <a:off x="458788" y="4067148"/>
            <a:ext cx="6858000" cy="5096578"/>
          </a:xfrm>
          <a:prstGeom prst="rect">
            <a:avLst/>
          </a:prstGeom>
          <a:noFill/>
          <a:ln w="19050">
            <a:solidFill>
              <a:schemeClr val="tx1"/>
            </a:solidFill>
            <a:miter lim="800000"/>
          </a:ln>
        </p:spPr>
        <p:txBody>
          <a:bodyPr wrap="square" lIns="137160" tIns="91440" rIns="137160" bIns="0" rtlCol="0">
            <a:noAutofit/>
          </a:bodyPr>
          <a:lstStyle/>
          <a:p>
            <a:pPr>
              <a:spcBef>
                <a:spcPts val="500"/>
              </a:spcBef>
            </a:pPr>
            <a:endParaRPr lang="en-US" sz="1100" b="1" baseline="30000" dirty="0" smtClean="0">
              <a:solidFill>
                <a:srgbClr val="617685"/>
              </a:solidFill>
            </a:endParaRPr>
          </a:p>
          <a:p>
            <a:pPr>
              <a:spcBef>
                <a:spcPts val="500"/>
              </a:spcBef>
            </a:pPr>
            <a:r>
              <a:rPr lang="en-US" sz="1100" b="1" baseline="30000" dirty="0" smtClean="0">
                <a:solidFill>
                  <a:srgbClr val="617685"/>
                </a:solidFill>
              </a:rPr>
              <a:t> </a:t>
            </a:r>
            <a:endParaRPr lang="en-US" sz="1100" b="1" baseline="30000" dirty="0">
              <a:solidFill>
                <a:srgbClr val="617685"/>
              </a:solidFill>
            </a:endParaRPr>
          </a:p>
        </p:txBody>
      </p:sp>
      <p:sp>
        <p:nvSpPr>
          <p:cNvPr id="13" name="Rectangle 12"/>
          <p:cNvSpPr/>
          <p:nvPr/>
        </p:nvSpPr>
        <p:spPr bwMode="gray">
          <a:xfrm>
            <a:off x="458898" y="458788"/>
            <a:ext cx="1531086" cy="827087"/>
          </a:xfrm>
          <a:prstGeom prst="rect">
            <a:avLst/>
          </a:prstGeom>
          <a:ln>
            <a:solidFill>
              <a:schemeClr val="accent6"/>
            </a:solidFill>
            <a:prstDash val="sysDash"/>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Bef>
                <a:spcPts val="500"/>
              </a:spcBef>
            </a:pPr>
            <a:r>
              <a:rPr lang="en-US" sz="1000" i="1" dirty="0" smtClean="0">
                <a:solidFill>
                  <a:srgbClr val="333E48"/>
                </a:solidFill>
              </a:rPr>
              <a:t>Insert Your Organization </a:t>
            </a:r>
            <a:br>
              <a:rPr lang="en-US" sz="1000" i="1" dirty="0" smtClean="0">
                <a:solidFill>
                  <a:srgbClr val="333E48"/>
                </a:solidFill>
              </a:rPr>
            </a:br>
            <a:r>
              <a:rPr lang="en-US" sz="1000" i="1" dirty="0" smtClean="0">
                <a:solidFill>
                  <a:srgbClr val="333E48"/>
                </a:solidFill>
              </a:rPr>
              <a:t>Logo Here</a:t>
            </a:r>
          </a:p>
        </p:txBody>
      </p:sp>
      <p:sp>
        <p:nvSpPr>
          <p:cNvPr id="26" name="Rectangle 25"/>
          <p:cNvSpPr/>
          <p:nvPr/>
        </p:nvSpPr>
        <p:spPr>
          <a:xfrm>
            <a:off x="452852" y="9346959"/>
            <a:ext cx="6857997" cy="153888"/>
          </a:xfrm>
          <a:prstGeom prst="rect">
            <a:avLst/>
          </a:prstGeom>
        </p:spPr>
        <p:txBody>
          <a:bodyPr wrap="square" lIns="0" tIns="0" rIns="0" bIns="0">
            <a:spAutoFit/>
          </a:bodyPr>
          <a:lstStyle/>
          <a:p>
            <a:r>
              <a:rPr lang="en-US" sz="1000" dirty="0" smtClean="0">
                <a:solidFill>
                  <a:srgbClr val="333E48"/>
                </a:solidFill>
              </a:rPr>
              <a:t>Please submit this completed form to </a:t>
            </a:r>
            <a:r>
              <a:rPr lang="en-US" sz="1000" i="1" dirty="0" smtClean="0">
                <a:solidFill>
                  <a:srgbClr val="333E48"/>
                </a:solidFill>
              </a:rPr>
              <a:t>Name</a:t>
            </a:r>
            <a:r>
              <a:rPr lang="en-US" sz="1000" dirty="0" smtClean="0">
                <a:solidFill>
                  <a:srgbClr val="333E48"/>
                </a:solidFill>
              </a:rPr>
              <a:t>, Email: </a:t>
            </a:r>
            <a:r>
              <a:rPr lang="en-US" sz="1000" i="1" dirty="0" smtClean="0">
                <a:solidFill>
                  <a:srgbClr val="333E48"/>
                </a:solidFill>
                <a:hlinkClick r:id="rId2"/>
              </a:rPr>
              <a:t>contact@org.com</a:t>
            </a:r>
            <a:r>
              <a:rPr lang="en-US" sz="1000" dirty="0" smtClean="0">
                <a:solidFill>
                  <a:srgbClr val="333E48"/>
                </a:solidFill>
              </a:rPr>
              <a:t>, Phone: </a:t>
            </a:r>
            <a:r>
              <a:rPr lang="en-US" sz="1000" i="1" dirty="0" smtClean="0">
                <a:solidFill>
                  <a:srgbClr val="333E48"/>
                </a:solidFill>
              </a:rPr>
              <a:t>(xxx)xxx-xxxx</a:t>
            </a:r>
            <a:endParaRPr lang="en-US" sz="1000" i="1" dirty="0">
              <a:solidFill>
                <a:srgbClr val="333E48"/>
              </a:solidFill>
            </a:endParaRPr>
          </a:p>
        </p:txBody>
      </p:sp>
      <p:sp>
        <p:nvSpPr>
          <p:cNvPr id="2" name="Rectangle 1"/>
          <p:cNvSpPr/>
          <p:nvPr/>
        </p:nvSpPr>
        <p:spPr>
          <a:xfrm>
            <a:off x="458897" y="2907649"/>
            <a:ext cx="6857891" cy="954107"/>
          </a:xfrm>
          <a:prstGeom prst="rect">
            <a:avLst/>
          </a:prstGeom>
          <a:ln w="19050">
            <a:solidFill>
              <a:schemeClr val="tx1"/>
            </a:solidFill>
          </a:ln>
        </p:spPr>
        <p:txBody>
          <a:bodyPr wrap="square" lIns="91440" tIns="91440" rIns="0" bIns="91440" numCol="2">
            <a:spAutoFit/>
          </a:bodyPr>
          <a:lstStyle/>
          <a:p>
            <a:r>
              <a:rPr lang="en-US" sz="1000" b="1" dirty="0" smtClean="0">
                <a:solidFill>
                  <a:srgbClr val="333E48"/>
                </a:solidFill>
              </a:rPr>
              <a:t>Things to keep in mind:</a:t>
            </a:r>
          </a:p>
          <a:p>
            <a:endParaRPr lang="en-US" sz="1000" b="1" dirty="0">
              <a:solidFill>
                <a:srgbClr val="333E48"/>
              </a:solidFill>
            </a:endParaRPr>
          </a:p>
          <a:p>
            <a:pPr marL="171450" indent="-171450">
              <a:buFont typeface="Arial" panose="020B0604020202020204" pitchFamily="34" charset="0"/>
              <a:buChar char="•"/>
            </a:pPr>
            <a:r>
              <a:rPr lang="en-US" sz="1000" dirty="0" smtClean="0">
                <a:solidFill>
                  <a:srgbClr val="333E48"/>
                </a:solidFill>
              </a:rPr>
              <a:t>Make a personal connection with leaders and staff</a:t>
            </a:r>
          </a:p>
          <a:p>
            <a:pPr marL="171450" indent="-171450">
              <a:buFont typeface="Arial" panose="020B0604020202020204" pitchFamily="34" charset="0"/>
              <a:buChar char="•"/>
            </a:pPr>
            <a:r>
              <a:rPr lang="en-US" sz="1000" dirty="0" smtClean="0">
                <a:solidFill>
                  <a:srgbClr val="333E48"/>
                </a:solidFill>
              </a:rPr>
              <a:t>Ask open-ended questions</a:t>
            </a:r>
          </a:p>
          <a:p>
            <a:pPr marL="171450" indent="-171450">
              <a:buFont typeface="Arial" panose="020B0604020202020204" pitchFamily="34" charset="0"/>
              <a:buChar char="•"/>
            </a:pPr>
            <a:r>
              <a:rPr lang="en-US" sz="1000" dirty="0" smtClean="0">
                <a:solidFill>
                  <a:srgbClr val="333E48"/>
                </a:solidFill>
              </a:rPr>
              <a:t>Thank leaders and staff for their time and service</a:t>
            </a:r>
          </a:p>
          <a:p>
            <a:endParaRPr lang="en-US" sz="1000" dirty="0">
              <a:solidFill>
                <a:srgbClr val="333E48"/>
              </a:solidFill>
            </a:endParaRPr>
          </a:p>
          <a:p>
            <a:endParaRPr lang="en-US" sz="1000" dirty="0">
              <a:solidFill>
                <a:srgbClr val="333E48"/>
              </a:solidFill>
            </a:endParaRPr>
          </a:p>
          <a:p>
            <a:pPr marL="171450" indent="-171450">
              <a:buFont typeface="Arial" panose="020B0604020202020204" pitchFamily="34" charset="0"/>
              <a:buChar char="•"/>
            </a:pPr>
            <a:r>
              <a:rPr lang="en-US" sz="1000" dirty="0" smtClean="0">
                <a:solidFill>
                  <a:srgbClr val="333E48"/>
                </a:solidFill>
              </a:rPr>
              <a:t>Debrief </a:t>
            </a:r>
            <a:r>
              <a:rPr lang="en-US" sz="1000" dirty="0">
                <a:solidFill>
                  <a:srgbClr val="333E48"/>
                </a:solidFill>
              </a:rPr>
              <a:t>post-rounding with </a:t>
            </a:r>
            <a:r>
              <a:rPr lang="en-US" sz="1000" dirty="0" smtClean="0">
                <a:solidFill>
                  <a:srgbClr val="333E48"/>
                </a:solidFill>
              </a:rPr>
              <a:t>other </a:t>
            </a:r>
            <a:r>
              <a:rPr lang="en-US" sz="1000" dirty="0" err="1" smtClean="0">
                <a:solidFill>
                  <a:srgbClr val="333E48"/>
                </a:solidFill>
              </a:rPr>
              <a:t>rounders</a:t>
            </a:r>
            <a:r>
              <a:rPr lang="en-US" sz="1000" dirty="0" smtClean="0">
                <a:solidFill>
                  <a:srgbClr val="333E48"/>
                </a:solidFill>
              </a:rPr>
              <a:t> to </a:t>
            </a:r>
            <a:r>
              <a:rPr lang="en-US" sz="1000" dirty="0">
                <a:solidFill>
                  <a:srgbClr val="333E48"/>
                </a:solidFill>
              </a:rPr>
              <a:t>discuss </a:t>
            </a:r>
            <a:r>
              <a:rPr lang="en-US" sz="1000" dirty="0" smtClean="0">
                <a:solidFill>
                  <a:srgbClr val="333E48"/>
                </a:solidFill>
              </a:rPr>
              <a:t>themes and identify owners for any follow-up steps</a:t>
            </a:r>
            <a:endParaRPr lang="en-US" sz="1000" dirty="0">
              <a:solidFill>
                <a:srgbClr val="333E48"/>
              </a:solidFill>
            </a:endParaRPr>
          </a:p>
        </p:txBody>
      </p:sp>
      <p:sp>
        <p:nvSpPr>
          <p:cNvPr id="21" name="Rectangle 20"/>
          <p:cNvSpPr/>
          <p:nvPr/>
        </p:nvSpPr>
        <p:spPr bwMode="gray">
          <a:xfrm>
            <a:off x="458788" y="1737629"/>
            <a:ext cx="6858000" cy="1005840"/>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50000"/>
              </a:lnSpc>
              <a:spcBef>
                <a:spcPts val="500"/>
              </a:spcBef>
            </a:pPr>
            <a:r>
              <a:rPr lang="en-US" sz="1100" b="1" dirty="0" smtClean="0">
                <a:solidFill>
                  <a:srgbClr val="333E48"/>
                </a:solidFill>
              </a:rPr>
              <a:t>Leader Name:</a:t>
            </a:r>
            <a:endParaRPr lang="en-US" sz="1100" b="1" dirty="0">
              <a:solidFill>
                <a:srgbClr val="333E48"/>
              </a:solidFill>
            </a:endParaRPr>
          </a:p>
          <a:p>
            <a:pPr>
              <a:lnSpc>
                <a:spcPct val="150000"/>
              </a:lnSpc>
              <a:spcBef>
                <a:spcPts val="500"/>
              </a:spcBef>
            </a:pPr>
            <a:r>
              <a:rPr lang="en-US" sz="1100" b="1" dirty="0" smtClean="0">
                <a:solidFill>
                  <a:srgbClr val="333E48"/>
                </a:solidFill>
              </a:rPr>
              <a:t>Rounding Location: </a:t>
            </a:r>
          </a:p>
          <a:p>
            <a:pPr>
              <a:lnSpc>
                <a:spcPct val="150000"/>
              </a:lnSpc>
              <a:spcBef>
                <a:spcPts val="500"/>
              </a:spcBef>
            </a:pPr>
            <a:r>
              <a:rPr lang="en-US" sz="1100" b="1" dirty="0" smtClean="0">
                <a:solidFill>
                  <a:srgbClr val="333E48"/>
                </a:solidFill>
              </a:rPr>
              <a:t>Date:</a:t>
            </a:r>
          </a:p>
        </p:txBody>
      </p:sp>
      <p:cxnSp>
        <p:nvCxnSpPr>
          <p:cNvPr id="5" name="Straight Connector 4"/>
          <p:cNvCxnSpPr/>
          <p:nvPr/>
        </p:nvCxnSpPr>
        <p:spPr bwMode="gray">
          <a:xfrm flipH="1">
            <a:off x="3879410" y="5427900"/>
            <a:ext cx="440" cy="936686"/>
          </a:xfrm>
          <a:prstGeom prst="line">
            <a:avLst/>
          </a:prstGeom>
          <a:ln w="19050">
            <a:solidFill>
              <a:schemeClr val="tx1"/>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bwMode="gray">
          <a:xfrm flipV="1">
            <a:off x="458788" y="5421681"/>
            <a:ext cx="6858000" cy="0"/>
          </a:xfrm>
          <a:prstGeom prst="line">
            <a:avLst/>
          </a:prstGeom>
          <a:ln w="19050">
            <a:solidFill>
              <a:schemeClr val="tx1"/>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gray">
          <a:xfrm flipV="1">
            <a:off x="458788" y="6356646"/>
            <a:ext cx="6858000" cy="0"/>
          </a:xfrm>
          <a:prstGeom prst="line">
            <a:avLst/>
          </a:prstGeom>
          <a:ln w="19050">
            <a:solidFill>
              <a:schemeClr val="tx1"/>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bwMode="gray">
          <a:xfrm flipV="1">
            <a:off x="458788" y="4486716"/>
            <a:ext cx="6858000" cy="0"/>
          </a:xfrm>
          <a:prstGeom prst="line">
            <a:avLst/>
          </a:prstGeom>
          <a:ln w="19050">
            <a:solidFill>
              <a:schemeClr val="tx1"/>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gray">
          <a:xfrm flipH="1">
            <a:off x="2386693" y="4067148"/>
            <a:ext cx="0" cy="5093181"/>
          </a:xfrm>
          <a:prstGeom prst="line">
            <a:avLst/>
          </a:prstGeom>
          <a:ln w="19050">
            <a:solidFill>
              <a:schemeClr val="tx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bwMode="gray">
          <a:xfrm>
            <a:off x="458788" y="4100491"/>
            <a:ext cx="1941512" cy="338554"/>
          </a:xfrm>
          <a:prstGeom prst="rect">
            <a:avLst/>
          </a:prstGeom>
          <a:noFill/>
          <a:ln>
            <a:noFill/>
          </a:ln>
        </p:spPr>
        <p:txBody>
          <a:bodyPr wrap="square" lIns="91440" tIns="91440" rIns="0" bIns="91440" rtlCol="0">
            <a:spAutoFit/>
          </a:bodyPr>
          <a:lstStyle/>
          <a:p>
            <a:pPr algn="ctr">
              <a:spcBef>
                <a:spcPts val="500"/>
              </a:spcBef>
            </a:pPr>
            <a:r>
              <a:rPr lang="en-US" sz="1000" b="1" dirty="0" smtClean="0"/>
              <a:t>Questions</a:t>
            </a:r>
          </a:p>
        </p:txBody>
      </p:sp>
      <p:sp>
        <p:nvSpPr>
          <p:cNvPr id="36" name="TextBox 35"/>
          <p:cNvSpPr txBox="1"/>
          <p:nvPr/>
        </p:nvSpPr>
        <p:spPr bwMode="gray">
          <a:xfrm>
            <a:off x="3811588" y="4105934"/>
            <a:ext cx="1941512" cy="338554"/>
          </a:xfrm>
          <a:prstGeom prst="rect">
            <a:avLst/>
          </a:prstGeom>
          <a:noFill/>
          <a:ln>
            <a:noFill/>
          </a:ln>
        </p:spPr>
        <p:txBody>
          <a:bodyPr wrap="square" lIns="91440" tIns="91440" rIns="0" bIns="91440" rtlCol="0">
            <a:spAutoFit/>
          </a:bodyPr>
          <a:lstStyle/>
          <a:p>
            <a:pPr algn="ctr">
              <a:spcBef>
                <a:spcPts val="500"/>
              </a:spcBef>
            </a:pPr>
            <a:r>
              <a:rPr lang="en-US" sz="1000" b="1" dirty="0" smtClean="0"/>
              <a:t>Notes</a:t>
            </a:r>
          </a:p>
        </p:txBody>
      </p:sp>
      <p:sp>
        <p:nvSpPr>
          <p:cNvPr id="38" name="TextBox 37"/>
          <p:cNvSpPr txBox="1"/>
          <p:nvPr/>
        </p:nvSpPr>
        <p:spPr bwMode="gray">
          <a:xfrm>
            <a:off x="464330" y="4505931"/>
            <a:ext cx="1941512" cy="492443"/>
          </a:xfrm>
          <a:prstGeom prst="rect">
            <a:avLst/>
          </a:prstGeom>
          <a:noFill/>
          <a:ln>
            <a:noFill/>
          </a:ln>
        </p:spPr>
        <p:txBody>
          <a:bodyPr wrap="square" lIns="91440" tIns="91440" rIns="0" bIns="91440" rtlCol="0">
            <a:spAutoFit/>
          </a:bodyPr>
          <a:lstStyle/>
          <a:p>
            <a:r>
              <a:rPr lang="en-US" sz="1000" b="1" dirty="0" smtClean="0"/>
              <a:t>What are you most proud of on your unit right now?</a:t>
            </a:r>
            <a:endParaRPr lang="en-US" sz="1000" dirty="0" smtClean="0"/>
          </a:p>
        </p:txBody>
      </p:sp>
      <p:sp>
        <p:nvSpPr>
          <p:cNvPr id="39" name="TextBox 38"/>
          <p:cNvSpPr txBox="1"/>
          <p:nvPr/>
        </p:nvSpPr>
        <p:spPr bwMode="gray">
          <a:xfrm>
            <a:off x="464330" y="5441038"/>
            <a:ext cx="1657981" cy="646331"/>
          </a:xfrm>
          <a:prstGeom prst="rect">
            <a:avLst/>
          </a:prstGeom>
          <a:noFill/>
          <a:ln>
            <a:noFill/>
          </a:ln>
        </p:spPr>
        <p:txBody>
          <a:bodyPr wrap="square" lIns="91440" tIns="91440" rIns="0" bIns="91440" rtlCol="0">
            <a:spAutoFit/>
          </a:bodyPr>
          <a:lstStyle/>
          <a:p>
            <a:r>
              <a:rPr lang="en-US" sz="1000" b="1" dirty="0" smtClean="0"/>
              <a:t>Are there any individuals or departments I should recognize?</a:t>
            </a:r>
            <a:endParaRPr lang="en-US" sz="1000" dirty="0" smtClean="0"/>
          </a:p>
        </p:txBody>
      </p:sp>
      <p:sp>
        <p:nvSpPr>
          <p:cNvPr id="42" name="TextBox 41"/>
          <p:cNvSpPr txBox="1"/>
          <p:nvPr/>
        </p:nvSpPr>
        <p:spPr bwMode="gray">
          <a:xfrm>
            <a:off x="464330" y="6369565"/>
            <a:ext cx="1872470" cy="646331"/>
          </a:xfrm>
          <a:prstGeom prst="rect">
            <a:avLst/>
          </a:prstGeom>
          <a:noFill/>
          <a:ln>
            <a:noFill/>
          </a:ln>
        </p:spPr>
        <p:txBody>
          <a:bodyPr wrap="square" lIns="91440" tIns="91440" rIns="0" bIns="91440" rtlCol="0">
            <a:spAutoFit/>
          </a:bodyPr>
          <a:lstStyle/>
          <a:p>
            <a:r>
              <a:rPr lang="en-US" sz="1000" b="1" dirty="0" smtClean="0"/>
              <a:t>Do you have the supplies and equipment you need to do your job?</a:t>
            </a:r>
            <a:endParaRPr lang="en-US" sz="1000" dirty="0" smtClean="0"/>
          </a:p>
        </p:txBody>
      </p:sp>
      <p:sp>
        <p:nvSpPr>
          <p:cNvPr id="43" name="TextBox 42"/>
          <p:cNvSpPr txBox="1"/>
          <p:nvPr/>
        </p:nvSpPr>
        <p:spPr bwMode="gray">
          <a:xfrm>
            <a:off x="464330" y="7315558"/>
            <a:ext cx="1941512" cy="646331"/>
          </a:xfrm>
          <a:prstGeom prst="rect">
            <a:avLst/>
          </a:prstGeom>
          <a:noFill/>
          <a:ln>
            <a:noFill/>
          </a:ln>
        </p:spPr>
        <p:txBody>
          <a:bodyPr wrap="square" lIns="91440" tIns="91440" rIns="0" bIns="91440" rtlCol="0">
            <a:spAutoFit/>
          </a:bodyPr>
          <a:lstStyle/>
          <a:p>
            <a:r>
              <a:rPr lang="en-US" sz="1000" b="1" dirty="0" smtClean="0"/>
              <a:t>If we could work on one issue or process, what would you like to see improved?</a:t>
            </a:r>
            <a:endParaRPr lang="en-US" sz="1000" dirty="0" smtClean="0"/>
          </a:p>
        </p:txBody>
      </p:sp>
      <p:sp>
        <p:nvSpPr>
          <p:cNvPr id="45" name="TextBox 44"/>
          <p:cNvSpPr txBox="1"/>
          <p:nvPr/>
        </p:nvSpPr>
        <p:spPr bwMode="gray">
          <a:xfrm>
            <a:off x="2407885" y="5440129"/>
            <a:ext cx="1941512" cy="338554"/>
          </a:xfrm>
          <a:prstGeom prst="rect">
            <a:avLst/>
          </a:prstGeom>
          <a:noFill/>
          <a:ln>
            <a:noFill/>
          </a:ln>
        </p:spPr>
        <p:txBody>
          <a:bodyPr wrap="square" lIns="91440" tIns="91440" rIns="0" bIns="91440" rtlCol="0">
            <a:spAutoFit/>
          </a:bodyPr>
          <a:lstStyle/>
          <a:p>
            <a:r>
              <a:rPr lang="en-US" sz="1000" b="1" dirty="0" smtClean="0"/>
              <a:t>Who?</a:t>
            </a:r>
            <a:endParaRPr lang="en-US" sz="1000" dirty="0" smtClean="0"/>
          </a:p>
        </p:txBody>
      </p:sp>
      <p:sp>
        <p:nvSpPr>
          <p:cNvPr id="46" name="TextBox 45"/>
          <p:cNvSpPr txBox="1"/>
          <p:nvPr/>
        </p:nvSpPr>
        <p:spPr bwMode="gray">
          <a:xfrm>
            <a:off x="3879917" y="5440129"/>
            <a:ext cx="1941512" cy="338554"/>
          </a:xfrm>
          <a:prstGeom prst="rect">
            <a:avLst/>
          </a:prstGeom>
          <a:noFill/>
          <a:ln>
            <a:noFill/>
          </a:ln>
        </p:spPr>
        <p:txBody>
          <a:bodyPr wrap="square" lIns="91440" tIns="91440" rIns="0" bIns="91440" rtlCol="0">
            <a:spAutoFit/>
          </a:bodyPr>
          <a:lstStyle/>
          <a:p>
            <a:r>
              <a:rPr lang="en-US" sz="1000" b="1" dirty="0" smtClean="0"/>
              <a:t>Why?</a:t>
            </a:r>
            <a:endParaRPr lang="en-US" sz="1000" dirty="0" smtClean="0"/>
          </a:p>
        </p:txBody>
      </p:sp>
      <p:cxnSp>
        <p:nvCxnSpPr>
          <p:cNvPr id="51" name="Straight Connector 50"/>
          <p:cNvCxnSpPr/>
          <p:nvPr/>
        </p:nvCxnSpPr>
        <p:spPr bwMode="gray">
          <a:xfrm flipV="1">
            <a:off x="458788" y="7291611"/>
            <a:ext cx="6858000" cy="0"/>
          </a:xfrm>
          <a:prstGeom prst="line">
            <a:avLst/>
          </a:prstGeom>
          <a:ln w="19050">
            <a:solidFill>
              <a:schemeClr val="tx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bwMode="gray">
          <a:xfrm>
            <a:off x="458788" y="8244774"/>
            <a:ext cx="1900590" cy="492443"/>
          </a:xfrm>
          <a:prstGeom prst="rect">
            <a:avLst/>
          </a:prstGeom>
          <a:noFill/>
          <a:ln>
            <a:noFill/>
          </a:ln>
        </p:spPr>
        <p:txBody>
          <a:bodyPr wrap="square" lIns="91440" tIns="91440" rIns="0" bIns="91440" rtlCol="0">
            <a:spAutoFit/>
          </a:bodyPr>
          <a:lstStyle/>
          <a:p>
            <a:r>
              <a:rPr lang="en-US" sz="1000" b="1" dirty="0" smtClean="0"/>
              <a:t>What is the best way to get information back to you?</a:t>
            </a:r>
            <a:endParaRPr lang="en-US" sz="1000" dirty="0" smtClean="0"/>
          </a:p>
        </p:txBody>
      </p:sp>
      <p:cxnSp>
        <p:nvCxnSpPr>
          <p:cNvPr id="31" name="Straight Connector 30"/>
          <p:cNvCxnSpPr/>
          <p:nvPr/>
        </p:nvCxnSpPr>
        <p:spPr bwMode="gray">
          <a:xfrm flipV="1">
            <a:off x="458788" y="8226576"/>
            <a:ext cx="6858000" cy="0"/>
          </a:xfrm>
          <a:prstGeom prst="line">
            <a:avLst/>
          </a:prstGeom>
          <a:ln w="19050">
            <a:solidFill>
              <a:schemeClr val="tx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7100103"/>
      </p:ext>
    </p:extLst>
  </p:cSld>
  <p:clrMapOvr>
    <a:masterClrMapping/>
  </p:clrMapOvr>
  <p:timing>
    <p:tnLst>
      <p:par>
        <p:cTn id="1" dur="indefinite" restart="never" nodeType="tmRoot"/>
      </p:par>
    </p:tnLst>
  </p:timing>
</p:sld>
</file>

<file path=ppt/theme/theme1.xml><?xml version="1.0" encoding="utf-8"?>
<a:theme xmlns:a="http://schemas.openxmlformats.org/drawingml/2006/main" name="ABC3_Portrait_NoLogo_010115">
  <a:themeElements>
    <a:clrScheme name="ABC Pantone+ Color Palette">
      <a:dk1>
        <a:srgbClr val="333E48"/>
      </a:dk1>
      <a:lt1>
        <a:srgbClr val="FFFFFF"/>
      </a:lt1>
      <a:dk2>
        <a:srgbClr val="617685"/>
      </a:dk2>
      <a:lt2>
        <a:srgbClr val="DBE1E5"/>
      </a:lt2>
      <a:accent1>
        <a:srgbClr val="BEC9D0"/>
      </a:accent1>
      <a:accent2>
        <a:srgbClr val="899BA9"/>
      </a:accent2>
      <a:accent3>
        <a:srgbClr val="617685"/>
      </a:accent3>
      <a:accent4>
        <a:srgbClr val="333E48"/>
      </a:accent4>
      <a:accent5>
        <a:srgbClr val="000000"/>
      </a:accent5>
      <a:accent6>
        <a:srgbClr val="CF0A2C"/>
      </a:accent6>
      <a:hlink>
        <a:srgbClr val="0086B9"/>
      </a:hlink>
      <a:folHlink>
        <a:srgbClr val="CF0A2C"/>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1000" dirty="0" smtClean="0"/>
        </a:defPPr>
      </a:lstStyle>
    </a:txDef>
  </a:objectDefaults>
  <a:extraClrSchemeLst/>
</a:theme>
</file>

<file path=ppt/theme/theme2.xml><?xml version="1.0" encoding="utf-8"?>
<a:theme xmlns:a="http://schemas.openxmlformats.org/drawingml/2006/main" name="ABC3_Portrait_NoLogo_032614">
  <a:themeElements>
    <a:clrScheme name="ABC Pantone+ Color Palette">
      <a:dk1>
        <a:srgbClr val="333E48"/>
      </a:dk1>
      <a:lt1>
        <a:srgbClr val="FFFFFF"/>
      </a:lt1>
      <a:dk2>
        <a:srgbClr val="617685"/>
      </a:dk2>
      <a:lt2>
        <a:srgbClr val="DBE1E5"/>
      </a:lt2>
      <a:accent1>
        <a:srgbClr val="BEC9D0"/>
      </a:accent1>
      <a:accent2>
        <a:srgbClr val="899BA9"/>
      </a:accent2>
      <a:accent3>
        <a:srgbClr val="617685"/>
      </a:accent3>
      <a:accent4>
        <a:srgbClr val="333E48"/>
      </a:accent4>
      <a:accent5>
        <a:srgbClr val="000000"/>
      </a:accent5>
      <a:accent6>
        <a:srgbClr val="CF0A2C"/>
      </a:accent6>
      <a:hlink>
        <a:srgbClr val="0086B9"/>
      </a:hlink>
      <a:folHlink>
        <a:srgbClr val="CF0A2C"/>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1000" dirty="0" smtClean="0"/>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0AF68AFDDC6742A4E204E0523D35EB" ma:contentTypeVersion="16" ma:contentTypeDescription="Create a new document." ma:contentTypeScope="" ma:versionID="84b6fa1d1767d2c1d753a66acd43f21a">
  <xsd:schema xmlns:xsd="http://www.w3.org/2001/XMLSchema" xmlns:xs="http://www.w3.org/2001/XMLSchema" xmlns:p="http://schemas.microsoft.com/office/2006/metadata/properties" xmlns:ns2="f7e4f93e-e6bf-434b-9f44-5cf3f51b7100" xmlns:ns3="79837e85-97c4-49a9-a0d6-139d8727844a" targetNamespace="http://schemas.microsoft.com/office/2006/metadata/properties" ma:root="true" ma:fieldsID="ec51b4b1c174a353a327bad6f24ae0b2" ns2:_="" ns3:_="">
    <xsd:import namespace="f7e4f93e-e6bf-434b-9f44-5cf3f51b7100"/>
    <xsd:import namespace="79837e85-97c4-49a9-a0d6-139d8727844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e4f93e-e6bf-434b-9f44-5cf3f51b71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a6b2b66-40d8-4e06-8a39-adc3ecd4519b"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9837e85-97c4-49a9-a0d6-139d8727844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9cdf6e6-d84b-4e09-9e02-7d9362edd517}" ma:internalName="TaxCatchAll" ma:showField="CatchAllData" ma:web="79837e85-97c4-49a9-a0d6-139d8727844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B3F0F0E-A2E2-46C7-9F6E-E1B5CF7911D9}"/>
</file>

<file path=customXml/itemProps2.xml><?xml version="1.0" encoding="utf-8"?>
<ds:datastoreItem xmlns:ds="http://schemas.openxmlformats.org/officeDocument/2006/customXml" ds:itemID="{28B3409B-90B1-4209-B673-73E37635EC4C}"/>
</file>

<file path=docProps/app.xml><?xml version="1.0" encoding="utf-8"?>
<Properties xmlns="http://schemas.openxmlformats.org/officeDocument/2006/extended-properties" xmlns:vt="http://schemas.openxmlformats.org/officeDocument/2006/docPropsVTypes">
  <Template>ABC3_Portrait_NoLogo_010115</Template>
  <TotalTime>0</TotalTime>
  <Words>144</Words>
  <Application>Microsoft Office PowerPoint</Application>
  <PresentationFormat>Custom</PresentationFormat>
  <Paragraphs>25</Paragraphs>
  <Slides>1</Slides>
  <Notes>0</Notes>
  <HiddenSlides>0</HiddenSlides>
  <MMClips>0</MMClips>
  <ScaleCrop>false</ScaleCrop>
  <HeadingPairs>
    <vt:vector size="4" baseType="variant">
      <vt:variant>
        <vt:lpstr>Theme</vt:lpstr>
      </vt:variant>
      <vt:variant>
        <vt:i4>2</vt:i4>
      </vt:variant>
      <vt:variant>
        <vt:lpstr>Slide Titles</vt:lpstr>
      </vt:variant>
      <vt:variant>
        <vt:i4>1</vt:i4>
      </vt:variant>
    </vt:vector>
  </HeadingPairs>
  <TitlesOfParts>
    <vt:vector size="3" baseType="lpstr">
      <vt:lpstr>ABC3_Portrait_NoLogo_010115</vt:lpstr>
      <vt:lpstr>ABC3_Portrait_NoLogo_032614</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2015-05-08T19:49:48Z</dcterms:created>
  <dcterms:modified xsi:type="dcterms:W3CDTF">2015-08-12T17:45:13Z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3" name="_NewReviewCycle">
    <vt:lpwstr/>
  </property>
</Properties>
</file>