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notesSlides/notesSlide1.xml" ContentType="application/vnd.openxmlformats-officedocument.presentationml.notesSlide+xml"/>
  <Override PartName="/ppt/slideLayouts/slideLayout14.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66" r:id="rId2"/>
  </p:sldIdLst>
  <p:sldSz cx="10058400" cy="7772400"/>
  <p:notesSz cx="6950075" cy="923607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4">
          <p15:clr>
            <a:srgbClr val="A4A3A4"/>
          </p15:clr>
        </p15:guide>
        <p15:guide id="2" orient="horz" pos="4551">
          <p15:clr>
            <a:srgbClr val="A4A3A4"/>
          </p15:clr>
        </p15:guide>
        <p15:guide id="3" orient="horz" pos="837">
          <p15:clr>
            <a:srgbClr val="A4A3A4"/>
          </p15:clr>
        </p15:guide>
        <p15:guide id="4" pos="280">
          <p15:clr>
            <a:srgbClr val="A4A3A4"/>
          </p15:clr>
        </p15:guide>
        <p15:guide id="5" pos="6047">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80639" autoAdjust="0"/>
  </p:normalViewPr>
  <p:slideViewPr>
    <p:cSldViewPr snapToGrid="0">
      <p:cViewPr varScale="1">
        <p:scale>
          <a:sx n="48" d="100"/>
          <a:sy n="48" d="100"/>
        </p:scale>
        <p:origin x="1696" y="28"/>
      </p:cViewPr>
      <p:guideLst>
        <p:guide orient="horz" pos="294"/>
        <p:guide orient="horz" pos="4551"/>
        <p:guide orient="horz" pos="837"/>
        <p:guide pos="280"/>
        <p:guide pos="604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handoutMaster" Target="handoutMasters/handoutMaster1.xml"/><Relationship Id="rId9"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C8A44135-346D-4984-992A-2748774C843D}" type="datetimeFigureOut">
              <a:rPr lang="en-US" smtClean="0"/>
              <a:pPr/>
              <a:t>11/13/2020</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r>
              <a:rPr lang="en-US"/>
              <a:t>The Advisory Board Company</a:t>
            </a:r>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BCAAC5F6-A6E1-42E4-A9E7-356BF7413E45}" type="slidenum">
              <a:rPr lang="en-US" smtClean="0"/>
              <a:pPr/>
              <a:t>‹#›</a:t>
            </a:fld>
            <a:endParaRPr lang="en-US"/>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69A07C00-4D30-4D5D-9A03-C91B9C1FD54F}" type="datetimeFigureOut">
              <a:rPr lang="en-US" smtClean="0"/>
              <a:pPr/>
              <a:t>11/13/2020</a:t>
            </a:fld>
            <a:endParaRPr lang="en-US"/>
          </a:p>
        </p:txBody>
      </p:sp>
      <p:sp>
        <p:nvSpPr>
          <p:cNvPr id="4" name="Slide Image Placeholder 3"/>
          <p:cNvSpPr>
            <a:spLocks noGrp="1" noRot="1" noChangeAspect="1"/>
          </p:cNvSpPr>
          <p:nvPr>
            <p:ph type="sldImg" idx="2"/>
          </p:nvPr>
        </p:nvSpPr>
        <p:spPr>
          <a:xfrm>
            <a:off x="1233488" y="692150"/>
            <a:ext cx="4483100"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r>
              <a:rPr lang="en-US"/>
              <a:t>The Advisory Board Company</a:t>
            </a:r>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FB8132A0-C946-4BCE-B355-3FB5DF19E0D3}" type="slidenum">
              <a:rPr lang="en-US" smtClean="0"/>
              <a:pPr/>
              <a:t>‹#›</a:t>
            </a:fld>
            <a:endParaRPr lang="en-US"/>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mn-lt"/>
        <a:ea typeface="+mn-ea"/>
        <a:cs typeface="+mn-cs"/>
      </a:defRPr>
    </a:lvl1pPr>
    <a:lvl2pPr marL="727771" algn="l" defTabSz="1455542" rtl="0" eaLnBrk="1" latinLnBrk="0" hangingPunct="1">
      <a:defRPr sz="1900" kern="1200">
        <a:solidFill>
          <a:schemeClr val="tx1"/>
        </a:solidFill>
        <a:latin typeface="+mn-lt"/>
        <a:ea typeface="+mn-ea"/>
        <a:cs typeface="+mn-cs"/>
      </a:defRPr>
    </a:lvl2pPr>
    <a:lvl3pPr marL="1455542" algn="l" defTabSz="1455542" rtl="0" eaLnBrk="1" latinLnBrk="0" hangingPunct="1">
      <a:defRPr sz="1900" kern="1200">
        <a:solidFill>
          <a:schemeClr val="tx1"/>
        </a:solidFill>
        <a:latin typeface="+mn-lt"/>
        <a:ea typeface="+mn-ea"/>
        <a:cs typeface="+mn-cs"/>
      </a:defRPr>
    </a:lvl3pPr>
    <a:lvl4pPr marL="2183313" algn="l" defTabSz="1455542" rtl="0" eaLnBrk="1" latinLnBrk="0" hangingPunct="1">
      <a:defRPr sz="1900" kern="1200">
        <a:solidFill>
          <a:schemeClr val="tx1"/>
        </a:solidFill>
        <a:latin typeface="+mn-lt"/>
        <a:ea typeface="+mn-ea"/>
        <a:cs typeface="+mn-cs"/>
      </a:defRPr>
    </a:lvl4pPr>
    <a:lvl5pPr marL="2911084" algn="l" defTabSz="1455542" rtl="0" eaLnBrk="1" latinLnBrk="0" hangingPunct="1">
      <a:defRPr sz="1900" kern="1200">
        <a:solidFill>
          <a:schemeClr val="tx1"/>
        </a:solidFill>
        <a:latin typeface="+mn-lt"/>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r>
              <a:rPr lang="en-US" b="1" baseline="0" dirty="0"/>
              <a:t> </a:t>
            </a:r>
            <a:r>
              <a:rPr lang="en-US" b="0" baseline="0" dirty="0"/>
              <a:t>Use this template and the embedded questions to outline the ideal survivorship pathway at your organization. Consider completing this template with a variety of key stakeholders, including survivors, cancer program physicians, PCPs, advanced practice providers, nurses, navigators, providers of support services, and cancer program administrators.</a:t>
            </a:r>
            <a:endParaRPr lang="en-US" b="1" dirty="0"/>
          </a:p>
        </p:txBody>
      </p:sp>
      <p:sp>
        <p:nvSpPr>
          <p:cNvPr id="4" name="Slide Number Placeholder 3"/>
          <p:cNvSpPr>
            <a:spLocks noGrp="1"/>
          </p:cNvSpPr>
          <p:nvPr>
            <p:ph type="sldNum" sz="quarter" idx="10"/>
          </p:nvPr>
        </p:nvSpPr>
        <p:spPr/>
        <p:txBody>
          <a:bodyPr/>
          <a:lstStyle/>
          <a:p>
            <a:fld id="{FB8132A0-C946-4BCE-B355-3FB5DF19E0D3}" type="slidenum">
              <a:rPr lang="en-US" smtClean="0"/>
              <a:pPr/>
              <a:t>1</a:t>
            </a:fld>
            <a:endParaRPr lang="en-US"/>
          </a:p>
        </p:txBody>
      </p:sp>
    </p:spTree>
    <p:extLst>
      <p:ext uri="{BB962C8B-B14F-4D97-AF65-F5344CB8AC3E}">
        <p14:creationId xmlns:p14="http://schemas.microsoft.com/office/powerpoint/2010/main" val="2771017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88569" y="2999082"/>
            <a:ext cx="6858000"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Title – Arial </a:t>
            </a:r>
            <a:br>
              <a:rPr lang="en-US" dirty="0"/>
            </a:br>
            <a:r>
              <a:rPr lang="en-US" dirty="0"/>
              <a:t>35pt Regular, Use Title Case</a:t>
            </a:r>
          </a:p>
        </p:txBody>
      </p:sp>
      <p:sp>
        <p:nvSpPr>
          <p:cNvPr id="23" name="Text Placeholder 8"/>
          <p:cNvSpPr>
            <a:spLocks noGrp="1"/>
          </p:cNvSpPr>
          <p:nvPr>
            <p:ph type="body" sz="quarter" idx="12" hasCustomPrompt="1"/>
          </p:nvPr>
        </p:nvSpPr>
        <p:spPr bwMode="gray">
          <a:xfrm>
            <a:off x="1188569" y="4214951"/>
            <a:ext cx="6858000"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Subtitle – Arial 12pt Regular, Use Title Case</a:t>
            </a:r>
          </a:p>
        </p:txBody>
      </p:sp>
      <p:sp>
        <p:nvSpPr>
          <p:cNvPr id="24" name="Text Placeholder 31"/>
          <p:cNvSpPr>
            <a:spLocks noGrp="1"/>
          </p:cNvSpPr>
          <p:nvPr>
            <p:ph type="body" sz="quarter" idx="52" hasCustomPrompt="1"/>
          </p:nvPr>
        </p:nvSpPr>
        <p:spPr bwMode="gray">
          <a:xfrm>
            <a:off x="1419012" y="4937341"/>
            <a:ext cx="4572000" cy="1349087"/>
          </a:xfrm>
          <a:prstGeom prst="rect">
            <a:avLst/>
          </a:prstGeom>
        </p:spPr>
        <p:txBody>
          <a:bodyPr wrap="square" lIns="0" tIns="45720" rIns="0" bIns="45720">
            <a:spAutoFit/>
          </a:bodyPr>
          <a:lstStyle>
            <a:lvl1pPr>
              <a:lnSpc>
                <a:spcPts val="1300"/>
              </a:lnSpc>
              <a:spcBef>
                <a:spcPts val="500"/>
              </a:spcBef>
              <a:defRPr sz="1000" baseline="0">
                <a:solidFill>
                  <a:schemeClr val="accent4"/>
                </a:solidFill>
              </a:defRPr>
            </a:lvl1pPr>
            <a:lvl2pPr>
              <a:lnSpc>
                <a:spcPts val="1300"/>
              </a:lnSpc>
              <a:spcBef>
                <a:spcPts val="500"/>
              </a:spcBef>
              <a:defRPr sz="1000">
                <a:solidFill>
                  <a:schemeClr val="accent4"/>
                </a:solidFill>
              </a:defRPr>
            </a:lvl2pPr>
            <a:lvl3pPr>
              <a:lnSpc>
                <a:spcPts val="1300"/>
              </a:lnSpc>
              <a:spcBef>
                <a:spcPts val="500"/>
              </a:spcBef>
              <a:defRPr sz="1000">
                <a:solidFill>
                  <a:schemeClr val="accent4"/>
                </a:solidFill>
              </a:defRPr>
            </a:lvl3pPr>
            <a:lvl4pPr>
              <a:lnSpc>
                <a:spcPts val="1300"/>
              </a:lnSpc>
              <a:spcBef>
                <a:spcPts val="500"/>
              </a:spcBef>
              <a:defRPr sz="1000">
                <a:solidFill>
                  <a:schemeClr val="accent4"/>
                </a:solidFill>
              </a:defRPr>
            </a:lvl4pPr>
            <a:lvl5pPr>
              <a:lnSpc>
                <a:spcPts val="1300"/>
              </a:lnSpc>
              <a:spcBef>
                <a:spcPts val="500"/>
              </a:spcBef>
              <a:defRPr sz="1000">
                <a:solidFill>
                  <a:schemeClr val="accent4"/>
                </a:solidFill>
              </a:defRPr>
            </a:lvl5pPr>
          </a:lstStyle>
          <a:p>
            <a:pPr lvl="0"/>
            <a:r>
              <a:rPr lang="en-US" dirty="0"/>
              <a:t>Bulleted text if needed – Arial 10pt Regular</a:t>
            </a:r>
            <a:br>
              <a:rPr lang="en-US" dirty="0"/>
            </a:br>
            <a:r>
              <a:rPr lang="en-US" dirty="0"/>
              <a:t>Five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bwMode="gray">
          <a:xfrm>
            <a:off x="2196901" y="623367"/>
            <a:ext cx="0" cy="59436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14"/>
          <p:cNvSpPr>
            <a:spLocks noGrp="1"/>
          </p:cNvSpPr>
          <p:nvPr>
            <p:ph type="body" sz="quarter" idx="10" hasCustomPrompt="1"/>
          </p:nvPr>
        </p:nvSpPr>
        <p:spPr bwMode="gray">
          <a:xfrm>
            <a:off x="2334125" y="627293"/>
            <a:ext cx="2451172" cy="586509"/>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a:t>Program Name Appears Here Identically to Official Lock-up</a:t>
            </a:r>
          </a:p>
        </p:txBody>
      </p:sp>
      <p:sp>
        <p:nvSpPr>
          <p:cNvPr id="36" name="TextBox 35"/>
          <p:cNvSpPr txBox="1"/>
          <p:nvPr userDrawn="1"/>
        </p:nvSpPr>
        <p:spPr bwMode="gray">
          <a:xfrm>
            <a:off x="444500" y="7360439"/>
            <a:ext cx="1851025"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accent3"/>
                </a:solidFill>
                <a:effectLst/>
                <a:uLnTx/>
                <a:uFillTx/>
                <a:latin typeface="+mn-lt"/>
                <a:ea typeface="+mn-ea"/>
                <a:cs typeface="+mn-cs"/>
              </a:rPr>
              <a:t>©2014 The Advisory Board Company • </a:t>
            </a:r>
            <a:r>
              <a:rPr kumimoji="0" lang="en-US" sz="600" b="1" i="0" u="none" strike="noStrike" kern="1200" cap="none" spc="0" normalizeH="0" baseline="0" noProof="0" dirty="0">
                <a:ln>
                  <a:noFill/>
                </a:ln>
                <a:solidFill>
                  <a:schemeClr val="accent3"/>
                </a:solidFill>
                <a:effectLst/>
                <a:uLnTx/>
                <a:uFillTx/>
                <a:latin typeface="+mn-lt"/>
                <a:ea typeface="+mn-ea"/>
                <a:cs typeface="+mn-cs"/>
              </a:rPr>
              <a:t>advisory.com</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968" y="492919"/>
            <a:ext cx="1755648" cy="85279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727826" y="1902846"/>
            <a:ext cx="0" cy="532186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 Placeholder 15"/>
          <p:cNvSpPr>
            <a:spLocks noGrp="1"/>
          </p:cNvSpPr>
          <p:nvPr>
            <p:ph type="body" sz="quarter" idx="27" hasCustomPrompt="1"/>
          </p:nvPr>
        </p:nvSpPr>
        <p:spPr bwMode="gray">
          <a:xfrm>
            <a:off x="439849" y="1893804"/>
            <a:ext cx="2207892" cy="5330910"/>
          </a:xfrm>
          <a:prstGeom prst="rect">
            <a:avLst/>
          </a:prstGeom>
        </p:spPr>
        <p:txBody>
          <a:bodyPr lIns="0" tIns="0" rIns="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baseline="0"/>
            </a:lvl1pPr>
            <a:lvl2pPr>
              <a:buNone/>
              <a:defRPr/>
            </a:lvl2pPr>
            <a:lvl3pPr>
              <a:buNone/>
              <a:defRPr/>
            </a:lvl3pPr>
            <a:lvl4pPr>
              <a:buNone/>
              <a:defRPr/>
            </a:lvl4pPr>
            <a:lvl5pPr>
              <a:buNone/>
              <a:defRPr/>
            </a:lvl5pPr>
          </a:lstStyle>
          <a:p>
            <a:pPr lvl="0"/>
            <a:r>
              <a:rPr lang="en-US" dirty="0"/>
              <a:t>Body Text – Arial 10pt Regular.</a:t>
            </a:r>
            <a:br>
              <a:rPr lang="en-US" dirty="0"/>
            </a:br>
            <a:r>
              <a:rPr lang="en-US" dirty="0"/>
              <a:t>Click to add text. Click to add text. Click to add text. Click to add text. Click to add text. Click to add text. Click to add text. Click to add text.</a:t>
            </a:r>
            <a:br>
              <a:rPr lang="en-US" dirty="0"/>
            </a:br>
            <a:r>
              <a:rPr lang="en-US" dirty="0"/>
              <a:t>Click to add text. Click to add text. Click to add text. Click to add text. Click to add text. Click to add text. Click to add text. Click to add text. </a:t>
            </a:r>
          </a:p>
        </p:txBody>
      </p:sp>
      <p:sp>
        <p:nvSpPr>
          <p:cNvPr id="20" name="Text Placeholder 4"/>
          <p:cNvSpPr>
            <a:spLocks noGrp="1"/>
          </p:cNvSpPr>
          <p:nvPr>
            <p:ph type="body" sz="quarter" idx="11" hasCustomPrompt="1"/>
          </p:nvPr>
        </p:nvSpPr>
        <p:spPr bwMode="gray">
          <a:xfrm>
            <a:off x="2816771" y="1893803"/>
            <a:ext cx="6782842"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a:t>Slide Subtitle – Arial 15pt Regular, Use Title Case</a:t>
            </a:r>
          </a:p>
        </p:txBody>
      </p:sp>
      <p:sp>
        <p:nvSpPr>
          <p:cNvPr id="25" name="Text Placeholder 21"/>
          <p:cNvSpPr>
            <a:spLocks noGrp="1"/>
          </p:cNvSpPr>
          <p:nvPr>
            <p:ph type="body" sz="quarter" idx="28" hasCustomPrompt="1"/>
          </p:nvPr>
        </p:nvSpPr>
        <p:spPr bwMode="gray">
          <a:xfrm>
            <a:off x="7654197" y="7068078"/>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26" name="Text Placeholder 23"/>
          <p:cNvSpPr>
            <a:spLocks noGrp="1"/>
          </p:cNvSpPr>
          <p:nvPr>
            <p:ph type="body" sz="quarter" idx="29" hasCustomPrompt="1"/>
          </p:nvPr>
        </p:nvSpPr>
        <p:spPr bwMode="gray">
          <a:xfrm>
            <a:off x="2816771" y="7068078"/>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cxnSp>
        <p:nvCxnSpPr>
          <p:cNvPr id="14" name="Straight Connector 13"/>
          <p:cNvCxnSpPr/>
          <p:nvPr userDrawn="1"/>
        </p:nvCxnSpPr>
        <p:spPr bwMode="gray">
          <a:xfrm>
            <a:off x="444500" y="1098706"/>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6" name="Title Placeholder 1"/>
          <p:cNvSpPr>
            <a:spLocks noGrp="1"/>
          </p:cNvSpPr>
          <p:nvPr>
            <p:ph type="title" hasCustomPrompt="1"/>
          </p:nvPr>
        </p:nvSpPr>
        <p:spPr bwMode="gray">
          <a:xfrm>
            <a:off x="439849" y="1324727"/>
            <a:ext cx="9159764" cy="307777"/>
          </a:xfrm>
          <a:prstGeom prst="rect">
            <a:avLst/>
          </a:prstGeom>
        </p:spPr>
        <p:txBody>
          <a:bodyPr vert="horz" wrap="square" lIns="0" tIns="0" rIns="0" bIns="0" rtlCol="0" anchor="b">
            <a:spAutoFit/>
          </a:bodyPr>
          <a:lstStyle>
            <a:lvl1pPr>
              <a:defRPr sz="2000" b="0">
                <a:solidFill>
                  <a:schemeClr val="tx1"/>
                </a:solidFill>
              </a:defRPr>
            </a:lvl1pPr>
          </a:lstStyle>
          <a:p>
            <a:r>
              <a:rPr lang="en-US" dirty="0"/>
              <a:t>Slide Title – Arial 20pt Regular, Use Title Case</a:t>
            </a:r>
          </a:p>
        </p:txBody>
      </p:sp>
      <p:sp>
        <p:nvSpPr>
          <p:cNvPr id="21" name="Text Placeholder 14"/>
          <p:cNvSpPr>
            <a:spLocks noGrp="1"/>
          </p:cNvSpPr>
          <p:nvPr>
            <p:ph type="body" sz="quarter" idx="10" hasCustomPrompt="1"/>
          </p:nvPr>
        </p:nvSpPr>
        <p:spPr bwMode="gray">
          <a:xfrm>
            <a:off x="1989984" y="464987"/>
            <a:ext cx="2451172" cy="502920"/>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a:t>Program Name Appears Here Identically to Official Lock-up</a:t>
            </a:r>
          </a:p>
        </p:txBody>
      </p:sp>
      <p:cxnSp>
        <p:nvCxnSpPr>
          <p:cNvPr id="23" name="Straight Connector 22"/>
          <p:cNvCxnSpPr/>
          <p:nvPr userDrawn="1"/>
        </p:nvCxnSpPr>
        <p:spPr bwMode="gray">
          <a:xfrm>
            <a:off x="1866495" y="464987"/>
            <a:ext cx="0" cy="510063"/>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184" y="350044"/>
            <a:ext cx="1508760" cy="732866"/>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6" name="Text Placeholder 42"/>
          <p:cNvSpPr>
            <a:spLocks noGrp="1"/>
          </p:cNvSpPr>
          <p:nvPr>
            <p:ph type="body" sz="quarter" idx="42" hasCustomPrompt="1"/>
          </p:nvPr>
        </p:nvSpPr>
        <p:spPr bwMode="gray">
          <a:xfrm>
            <a:off x="446912" y="1328738"/>
            <a:ext cx="2286000" cy="5895975"/>
          </a:xfrm>
          <a:prstGeom prst="rect">
            <a:avLst/>
          </a:prstGeom>
          <a:ln w="19050">
            <a:solidFill>
              <a:schemeClr val="accent3"/>
            </a:solidFill>
            <a:miter lim="800000"/>
          </a:ln>
        </p:spPr>
        <p:txBody>
          <a:bodyPr lIns="137160" tIns="137160" rIns="137160" bIns="0">
            <a:no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accent3"/>
                </a:solidFill>
              </a:defRPr>
            </a:lvl1pPr>
            <a:lvl2pPr marL="0" indent="1588">
              <a:defRPr/>
            </a:lvl2pPr>
            <a:lvl3pPr marL="0" indent="1588">
              <a:defRPr/>
            </a:lvl3pPr>
            <a:lvl4pPr marL="0" indent="1588">
              <a:defRPr/>
            </a:lvl4pPr>
            <a:lvl5pPr marL="0" indent="1588">
              <a:defRPr/>
            </a:lvl5pPr>
          </a:lstStyle>
          <a:p>
            <a:pPr lvl="0"/>
            <a:r>
              <a:rPr lang="en-US" dirty="0"/>
              <a:t>Box Title – Arial 11pt Bold</a:t>
            </a:r>
          </a:p>
        </p:txBody>
      </p:sp>
      <p:sp>
        <p:nvSpPr>
          <p:cNvPr id="13" name="Title Placeholder 1"/>
          <p:cNvSpPr>
            <a:spLocks noGrp="1"/>
          </p:cNvSpPr>
          <p:nvPr>
            <p:ph type="title" hasCustomPrompt="1"/>
          </p:nvPr>
        </p:nvSpPr>
        <p:spPr bwMode="gray">
          <a:xfrm>
            <a:off x="2935288" y="1328738"/>
            <a:ext cx="6664325" cy="307777"/>
          </a:xfrm>
          <a:prstGeom prst="rect">
            <a:avLst/>
          </a:prstGeom>
        </p:spPr>
        <p:txBody>
          <a:bodyPr vert="horz" wrap="square" lIns="0" tIns="0" rIns="0" bIns="0" rtlCol="0" anchor="b">
            <a:spAutoFit/>
          </a:bodyPr>
          <a:lstStyle>
            <a:lvl1pPr>
              <a:defRPr sz="2000" b="0">
                <a:solidFill>
                  <a:schemeClr val="tx1"/>
                </a:solidFill>
              </a:defRPr>
            </a:lvl1pPr>
          </a:lstStyle>
          <a:p>
            <a:r>
              <a:rPr lang="en-US" dirty="0"/>
              <a:t>Slide Title – Arial 20pt Bold, Use Title Case</a:t>
            </a:r>
          </a:p>
        </p:txBody>
      </p:sp>
      <p:sp>
        <p:nvSpPr>
          <p:cNvPr id="21" name="Text Placeholder 4"/>
          <p:cNvSpPr>
            <a:spLocks noGrp="1"/>
          </p:cNvSpPr>
          <p:nvPr>
            <p:ph type="body" sz="quarter" idx="44" hasCustomPrompt="1"/>
          </p:nvPr>
        </p:nvSpPr>
        <p:spPr bwMode="gray">
          <a:xfrm>
            <a:off x="2935288" y="1729791"/>
            <a:ext cx="6664325" cy="231500"/>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a:t>Slide Subtitle – Arial 15pt Regular, Use Title Case</a:t>
            </a:r>
          </a:p>
        </p:txBody>
      </p:sp>
      <p:sp>
        <p:nvSpPr>
          <p:cNvPr id="23" name="Text Placeholder 21"/>
          <p:cNvSpPr>
            <a:spLocks noGrp="1"/>
          </p:cNvSpPr>
          <p:nvPr>
            <p:ph type="body" sz="quarter" idx="45" hasCustomPrompt="1"/>
          </p:nvPr>
        </p:nvSpPr>
        <p:spPr bwMode="gray">
          <a:xfrm>
            <a:off x="7654197" y="7068078"/>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24" name="Text Placeholder 23"/>
          <p:cNvSpPr>
            <a:spLocks noGrp="1"/>
          </p:cNvSpPr>
          <p:nvPr>
            <p:ph type="body" sz="quarter" idx="46" hasCustomPrompt="1"/>
          </p:nvPr>
        </p:nvSpPr>
        <p:spPr bwMode="gray">
          <a:xfrm>
            <a:off x="2935288" y="7068078"/>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sp>
        <p:nvSpPr>
          <p:cNvPr id="25" name="Text Placeholder 40"/>
          <p:cNvSpPr>
            <a:spLocks noGrp="1"/>
          </p:cNvSpPr>
          <p:nvPr>
            <p:ph type="body" sz="quarter" idx="41" hasCustomPrompt="1"/>
          </p:nvPr>
        </p:nvSpPr>
        <p:spPr bwMode="gray">
          <a:xfrm>
            <a:off x="455010" y="1795462"/>
            <a:ext cx="2286000" cy="5429251"/>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a:t>Body Text – Arial 10pt Regular.</a:t>
            </a:r>
          </a:p>
          <a:p>
            <a:pPr lvl="0"/>
            <a:r>
              <a:rPr lang="en-US" dirty="0"/>
              <a:t>Click to add text. Click to add text. Click to add text. Click to add text. Click to add text. Click to add text. Click to add text. Click to add text.</a:t>
            </a:r>
            <a:br>
              <a:rPr lang="en-US" dirty="0"/>
            </a:br>
            <a:r>
              <a:rPr lang="en-US" dirty="0"/>
              <a:t>Click to add text. Click to add text. Click to add text. Click to add text. Click to add text. Click to add text. </a:t>
            </a:r>
          </a:p>
        </p:txBody>
      </p:sp>
      <p:cxnSp>
        <p:nvCxnSpPr>
          <p:cNvPr id="10" name="Straight Connector 9"/>
          <p:cNvCxnSpPr/>
          <p:nvPr userDrawn="1"/>
        </p:nvCxnSpPr>
        <p:spPr bwMode="gray">
          <a:xfrm>
            <a:off x="444500" y="1098706"/>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Text Placeholder 14"/>
          <p:cNvSpPr>
            <a:spLocks noGrp="1"/>
          </p:cNvSpPr>
          <p:nvPr>
            <p:ph type="body" sz="quarter" idx="10" hasCustomPrompt="1"/>
          </p:nvPr>
        </p:nvSpPr>
        <p:spPr bwMode="gray">
          <a:xfrm>
            <a:off x="1989984" y="464987"/>
            <a:ext cx="2451172" cy="502920"/>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a:t>Program Name Appears Here Identically to Official Lock-up</a:t>
            </a:r>
          </a:p>
        </p:txBody>
      </p:sp>
      <p:cxnSp>
        <p:nvCxnSpPr>
          <p:cNvPr id="14" name="Straight Connector 13"/>
          <p:cNvCxnSpPr/>
          <p:nvPr userDrawn="1"/>
        </p:nvCxnSpPr>
        <p:spPr bwMode="gray">
          <a:xfrm>
            <a:off x="1866495" y="464987"/>
            <a:ext cx="0" cy="510063"/>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184" y="350044"/>
            <a:ext cx="1508760" cy="732866"/>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haded Text: Standard">
    <p:spTree>
      <p:nvGrpSpPr>
        <p:cNvPr id="1" name=""/>
        <p:cNvGrpSpPr/>
        <p:nvPr/>
      </p:nvGrpSpPr>
      <p:grpSpPr>
        <a:xfrm>
          <a:off x="0" y="0"/>
          <a:ext cx="0" cy="0"/>
          <a:chOff x="0" y="0"/>
          <a:chExt cx="0" cy="0"/>
        </a:xfrm>
      </p:grpSpPr>
      <p:sp>
        <p:nvSpPr>
          <p:cNvPr id="13" name="Title Placeholder 1"/>
          <p:cNvSpPr>
            <a:spLocks noGrp="1"/>
          </p:cNvSpPr>
          <p:nvPr>
            <p:ph type="title" hasCustomPrompt="1"/>
          </p:nvPr>
        </p:nvSpPr>
        <p:spPr bwMode="gray">
          <a:xfrm>
            <a:off x="2935288" y="1328738"/>
            <a:ext cx="6664325" cy="307777"/>
          </a:xfrm>
          <a:prstGeom prst="rect">
            <a:avLst/>
          </a:prstGeom>
        </p:spPr>
        <p:txBody>
          <a:bodyPr vert="horz" wrap="square" lIns="0" tIns="0" rIns="0" bIns="0" rtlCol="0" anchor="b">
            <a:spAutoFit/>
          </a:bodyPr>
          <a:lstStyle>
            <a:lvl1pPr>
              <a:defRPr sz="2000" b="0">
                <a:solidFill>
                  <a:schemeClr val="tx1"/>
                </a:solidFill>
              </a:defRPr>
            </a:lvl1pPr>
          </a:lstStyle>
          <a:p>
            <a:r>
              <a:rPr lang="en-US" dirty="0"/>
              <a:t>Slide Title – Arial 20pt Bold, Use Title Case</a:t>
            </a:r>
          </a:p>
        </p:txBody>
      </p:sp>
      <p:sp>
        <p:nvSpPr>
          <p:cNvPr id="21" name="Text Placeholder 4"/>
          <p:cNvSpPr>
            <a:spLocks noGrp="1"/>
          </p:cNvSpPr>
          <p:nvPr>
            <p:ph type="body" sz="quarter" idx="44" hasCustomPrompt="1"/>
          </p:nvPr>
        </p:nvSpPr>
        <p:spPr bwMode="gray">
          <a:xfrm>
            <a:off x="2935288" y="1729791"/>
            <a:ext cx="6664325" cy="231500"/>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a:t>Slide Subtitle – Arial 15pt Regular, Use Title Case</a:t>
            </a:r>
          </a:p>
        </p:txBody>
      </p:sp>
      <p:sp>
        <p:nvSpPr>
          <p:cNvPr id="23" name="Text Placeholder 21"/>
          <p:cNvSpPr>
            <a:spLocks noGrp="1"/>
          </p:cNvSpPr>
          <p:nvPr>
            <p:ph type="body" sz="quarter" idx="45" hasCustomPrompt="1"/>
          </p:nvPr>
        </p:nvSpPr>
        <p:spPr bwMode="gray">
          <a:xfrm>
            <a:off x="7654197" y="7068078"/>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24" name="Text Placeholder 23"/>
          <p:cNvSpPr>
            <a:spLocks noGrp="1"/>
          </p:cNvSpPr>
          <p:nvPr>
            <p:ph type="body" sz="quarter" idx="46" hasCustomPrompt="1"/>
          </p:nvPr>
        </p:nvSpPr>
        <p:spPr bwMode="gray">
          <a:xfrm>
            <a:off x="2935288" y="7068078"/>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cxnSp>
        <p:nvCxnSpPr>
          <p:cNvPr id="10" name="Straight Connector 9"/>
          <p:cNvCxnSpPr/>
          <p:nvPr userDrawn="1"/>
        </p:nvCxnSpPr>
        <p:spPr bwMode="gray">
          <a:xfrm>
            <a:off x="444500" y="1098706"/>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Text Placeholder 14"/>
          <p:cNvSpPr>
            <a:spLocks noGrp="1"/>
          </p:cNvSpPr>
          <p:nvPr>
            <p:ph type="body" sz="quarter" idx="10" hasCustomPrompt="1"/>
          </p:nvPr>
        </p:nvSpPr>
        <p:spPr bwMode="gray">
          <a:xfrm>
            <a:off x="1989984" y="464987"/>
            <a:ext cx="2451172" cy="502920"/>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a:t>Program Name Appears Here Identically to Official Lock-up</a:t>
            </a:r>
          </a:p>
        </p:txBody>
      </p:sp>
      <p:cxnSp>
        <p:nvCxnSpPr>
          <p:cNvPr id="14" name="Straight Connector 13"/>
          <p:cNvCxnSpPr/>
          <p:nvPr userDrawn="1"/>
        </p:nvCxnSpPr>
        <p:spPr bwMode="gray">
          <a:xfrm>
            <a:off x="1866495" y="464987"/>
            <a:ext cx="0" cy="510063"/>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5" name="Rectangle 14"/>
          <p:cNvSpPr/>
          <p:nvPr userDrawn="1"/>
        </p:nvSpPr>
        <p:spPr bwMode="gray">
          <a:xfrm>
            <a:off x="444500" y="1328738"/>
            <a:ext cx="2286000" cy="5895975"/>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17" name="Text Placeholder 42"/>
          <p:cNvSpPr>
            <a:spLocks noGrp="1"/>
          </p:cNvSpPr>
          <p:nvPr>
            <p:ph type="body" sz="quarter" idx="42" hasCustomPrompt="1"/>
          </p:nvPr>
        </p:nvSpPr>
        <p:spPr bwMode="gray">
          <a:xfrm>
            <a:off x="444500" y="1328738"/>
            <a:ext cx="2286000" cy="307777"/>
          </a:xfrm>
          <a:prstGeom prst="rect">
            <a:avLst/>
          </a:prstGeom>
          <a:ln w="19050">
            <a:noFill/>
            <a:miter lim="800000"/>
          </a:ln>
        </p:spPr>
        <p:txBody>
          <a:bodyPr lIns="137160" tIns="137160" rIns="137160" bIns="0">
            <a:spAutoFit/>
          </a:bodyPr>
          <a:lstStyle>
            <a:lvl1pPr marL="0" marR="0" indent="0" algn="l" defTabSz="1039999" rtl="0" eaLnBrk="1" fontAlgn="base" latinLnBrk="0" hangingPunct="1">
              <a:lnSpc>
                <a:spcPct val="100000"/>
              </a:lnSpc>
              <a:spcBef>
                <a:spcPts val="0"/>
              </a:spcBef>
              <a:spcAft>
                <a:spcPct val="0"/>
              </a:spcAft>
              <a:buClrTx/>
              <a:buSzTx/>
              <a:buFontTx/>
              <a:buNone/>
              <a:tabLst/>
              <a:defRPr sz="1100" b="1">
                <a:solidFill>
                  <a:schemeClr val="tx1"/>
                </a:solidFill>
              </a:defRPr>
            </a:lvl1pPr>
            <a:lvl2pPr marL="0" indent="1588">
              <a:defRPr/>
            </a:lvl2pPr>
            <a:lvl3pPr marL="0" indent="1588">
              <a:defRPr/>
            </a:lvl3pPr>
            <a:lvl4pPr marL="0" indent="1588">
              <a:defRPr/>
            </a:lvl4pPr>
            <a:lvl5pPr marL="0" indent="1588">
              <a:defRPr/>
            </a:lvl5pPr>
          </a:lstStyle>
          <a:p>
            <a:pPr lvl="0"/>
            <a:r>
              <a:rPr lang="en-US" dirty="0"/>
              <a:t>Box Title – Arial 11pt Bold</a:t>
            </a:r>
          </a:p>
        </p:txBody>
      </p:sp>
      <p:sp>
        <p:nvSpPr>
          <p:cNvPr id="18" name="Text Placeholder 40"/>
          <p:cNvSpPr>
            <a:spLocks noGrp="1"/>
          </p:cNvSpPr>
          <p:nvPr>
            <p:ph type="body" sz="quarter" idx="41" hasCustomPrompt="1"/>
          </p:nvPr>
        </p:nvSpPr>
        <p:spPr bwMode="gray">
          <a:xfrm>
            <a:off x="444500" y="1795462"/>
            <a:ext cx="2286000" cy="5429251"/>
          </a:xfrm>
          <a:prstGeom prst="rect">
            <a:avLst/>
          </a:prstGeom>
        </p:spPr>
        <p:txBody>
          <a:bodyPr lIns="137160" tIns="0" rIns="137160" bIns="0">
            <a:noAutofit/>
          </a:bodyPr>
          <a:lstStyle>
            <a:lvl1pPr marL="0" marR="0" indent="0" algn="l" defTabSz="1018879" rtl="0" eaLnBrk="1" fontAlgn="auto" latinLnBrk="0" hangingPunct="1">
              <a:lnSpc>
                <a:spcPts val="1300"/>
              </a:lnSpc>
              <a:spcBef>
                <a:spcPts val="500"/>
              </a:spcBef>
              <a:spcAft>
                <a:spcPts val="0"/>
              </a:spcAft>
              <a:buClrTx/>
              <a:buSzTx/>
              <a:buFont typeface="Arial" pitchFamily="34" charset="0"/>
              <a:buNone/>
              <a:tabLst/>
              <a:defRPr sz="1000"/>
            </a:lvl1pPr>
            <a:lvl2pPr marL="0" indent="1588" algn="l">
              <a:lnSpc>
                <a:spcPts val="1400"/>
              </a:lnSpc>
              <a:spcBef>
                <a:spcPts val="300"/>
              </a:spcBef>
              <a:buNone/>
              <a:defRPr sz="1000"/>
            </a:lvl2pPr>
            <a:lvl3pPr marL="0" indent="1588" algn="l">
              <a:lnSpc>
                <a:spcPts val="1400"/>
              </a:lnSpc>
              <a:spcBef>
                <a:spcPts val="300"/>
              </a:spcBef>
              <a:buNone/>
              <a:defRPr sz="1000"/>
            </a:lvl3pPr>
            <a:lvl4pPr marL="0" indent="1588" algn="l">
              <a:lnSpc>
                <a:spcPts val="1400"/>
              </a:lnSpc>
              <a:spcBef>
                <a:spcPts val="300"/>
              </a:spcBef>
              <a:buNone/>
              <a:defRPr sz="1000"/>
            </a:lvl4pPr>
            <a:lvl5pPr marL="0" indent="1588" algn="l">
              <a:lnSpc>
                <a:spcPts val="1400"/>
              </a:lnSpc>
              <a:spcBef>
                <a:spcPts val="300"/>
              </a:spcBef>
              <a:buNone/>
              <a:defRPr sz="1000"/>
            </a:lvl5pPr>
          </a:lstStyle>
          <a:p>
            <a:pPr lvl="0"/>
            <a:r>
              <a:rPr lang="en-US" dirty="0"/>
              <a:t>Body Text – Arial 10pt Regular.</a:t>
            </a:r>
          </a:p>
          <a:p>
            <a:pPr lvl="0"/>
            <a:r>
              <a:rPr lang="en-US" dirty="0"/>
              <a:t>Click to add text. Click to add text. Click to add text. Click to add text. Click to add text. Click to add text. Click to add text. Click to add text.</a:t>
            </a:r>
            <a:br>
              <a:rPr lang="en-US" dirty="0"/>
            </a:br>
            <a:r>
              <a:rPr lang="en-US" dirty="0"/>
              <a:t>Click to add text. Click to add text. Click to add text. Click to add text. Click to add text. Click to add text. </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184" y="350044"/>
            <a:ext cx="1508760" cy="732866"/>
          </a:xfrm>
          <a:prstGeom prst="rect">
            <a:avLst/>
          </a:prstGeom>
        </p:spPr>
      </p:pic>
    </p:spTree>
    <p:extLst>
      <p:ext uri="{BB962C8B-B14F-4D97-AF65-F5344CB8AC3E}">
        <p14:creationId xmlns:p14="http://schemas.microsoft.com/office/powerpoint/2010/main" val="1354056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age">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ack Cover: DC ">
    <p:spTree>
      <p:nvGrpSpPr>
        <p:cNvPr id="1" name=""/>
        <p:cNvGrpSpPr/>
        <p:nvPr/>
      </p:nvGrpSpPr>
      <p:grpSpPr>
        <a:xfrm>
          <a:off x="0" y="0"/>
          <a:ext cx="0" cy="0"/>
          <a:chOff x="0" y="0"/>
          <a:chExt cx="0" cy="0"/>
        </a:xfrm>
      </p:grpSpPr>
      <p:grpSp>
        <p:nvGrpSpPr>
          <p:cNvPr id="3" name="Group 2"/>
          <p:cNvGrpSpPr/>
          <p:nvPr userDrawn="1"/>
        </p:nvGrpSpPr>
        <p:grpSpPr>
          <a:xfrm>
            <a:off x="2418933" y="6684193"/>
            <a:ext cx="5094995" cy="746191"/>
            <a:chOff x="2418933" y="6684193"/>
            <a:chExt cx="5094995" cy="746191"/>
          </a:xfrm>
        </p:grpSpPr>
        <p:sp>
          <p:nvSpPr>
            <p:cNvPr id="12" name="TextBox 11"/>
            <p:cNvSpPr txBox="1"/>
            <p:nvPr userDrawn="1"/>
          </p:nvSpPr>
          <p:spPr bwMode="gray">
            <a:xfrm>
              <a:off x="4067301" y="6854516"/>
              <a:ext cx="2284554" cy="384050"/>
            </a:xfrm>
            <a:prstGeom prst="rect">
              <a:avLst/>
            </a:prstGeom>
            <a:noFill/>
          </p:spPr>
          <p:txBody>
            <a:bodyPr wrap="square" lIns="45720" rIns="45720" rtlCol="0" anchor="ctr">
              <a:noAutofit/>
            </a:bodyPr>
            <a:lstStyle/>
            <a:p>
              <a:pPr algn="ctr">
                <a:spcBef>
                  <a:spcPts val="100"/>
                </a:spcBef>
              </a:pPr>
              <a:r>
                <a:rPr lang="en-US" sz="900" dirty="0">
                  <a:solidFill>
                    <a:schemeClr val="accent4"/>
                  </a:solidFill>
                </a:rPr>
                <a:t>2445 M Street NW </a:t>
              </a:r>
              <a:r>
                <a:rPr lang="en-US" sz="900" b="1" dirty="0">
                  <a:solidFill>
                    <a:schemeClr val="accent1"/>
                  </a:solidFill>
                </a:rPr>
                <a:t>I</a:t>
              </a:r>
              <a:r>
                <a:rPr lang="en-US" sz="900" dirty="0">
                  <a:solidFill>
                    <a:schemeClr val="accent4"/>
                  </a:solidFill>
                </a:rPr>
                <a:t> Washington DC 20037</a:t>
              </a:r>
            </a:p>
            <a:p>
              <a:pPr algn="ctr">
                <a:spcBef>
                  <a:spcPts val="100"/>
                </a:spcBef>
              </a:pPr>
              <a:r>
                <a:rPr lang="en-US" sz="900" dirty="0">
                  <a:solidFill>
                    <a:schemeClr val="accent4"/>
                  </a:solidFill>
                </a:rPr>
                <a:t>P 202.266.5600 </a:t>
              </a:r>
              <a:r>
                <a:rPr lang="en-US" sz="900" b="1" dirty="0">
                  <a:solidFill>
                    <a:schemeClr val="accent1"/>
                  </a:solidFill>
                </a:rPr>
                <a:t>I</a:t>
              </a:r>
              <a:r>
                <a:rPr lang="en-US" sz="900" dirty="0">
                  <a:solidFill>
                    <a:schemeClr val="accent4"/>
                  </a:solidFill>
                </a:rPr>
                <a:t> F 202.266.5700</a:t>
              </a:r>
            </a:p>
          </p:txBody>
        </p:sp>
        <p:sp>
          <p:nvSpPr>
            <p:cNvPr id="13" name="TextBox 12"/>
            <p:cNvSpPr txBox="1"/>
            <p:nvPr userDrawn="1"/>
          </p:nvSpPr>
          <p:spPr bwMode="gray">
            <a:xfrm>
              <a:off x="6494266" y="6931326"/>
              <a:ext cx="1019662" cy="230430"/>
            </a:xfrm>
            <a:prstGeom prst="rect">
              <a:avLst/>
            </a:prstGeom>
            <a:noFill/>
          </p:spPr>
          <p:txBody>
            <a:bodyPr wrap="square" lIns="45720" rIns="45720" rtlCol="0" anchor="ctr">
              <a:noAutofit/>
            </a:bodyPr>
            <a:lstStyle/>
            <a:p>
              <a:pPr algn="ctr">
                <a:spcBef>
                  <a:spcPts val="100"/>
                </a:spcBef>
              </a:pPr>
              <a:r>
                <a:rPr lang="en-US" sz="1100" b="1" dirty="0">
                  <a:solidFill>
                    <a:schemeClr val="accent4"/>
                  </a:solidFill>
                </a:rPr>
                <a:t>advisory.com</a:t>
              </a:r>
            </a:p>
          </p:txBody>
        </p:sp>
        <p:cxnSp>
          <p:nvCxnSpPr>
            <p:cNvPr id="17" name="Straight Connector 16"/>
            <p:cNvCxnSpPr/>
            <p:nvPr userDrawn="1"/>
          </p:nvCxnSpPr>
          <p:spPr bwMode="gray">
            <a:xfrm>
              <a:off x="3987540" y="6799118"/>
              <a:ext cx="0" cy="505671"/>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6427205" y="6799118"/>
              <a:ext cx="0" cy="505671"/>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18933" y="6684193"/>
              <a:ext cx="1536192" cy="746191"/>
            </a:xfrm>
            <a:prstGeom prst="rect">
              <a:avLst/>
            </a:prstGeom>
          </p:spPr>
        </p:pic>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ack Cover: DC &amp; London">
    <p:spTree>
      <p:nvGrpSpPr>
        <p:cNvPr id="1" name=""/>
        <p:cNvGrpSpPr/>
        <p:nvPr/>
      </p:nvGrpSpPr>
      <p:grpSpPr>
        <a:xfrm>
          <a:off x="0" y="0"/>
          <a:ext cx="0" cy="0"/>
          <a:chOff x="0" y="0"/>
          <a:chExt cx="0" cy="0"/>
        </a:xfrm>
      </p:grpSpPr>
      <p:grpSp>
        <p:nvGrpSpPr>
          <p:cNvPr id="2" name="Group 1"/>
          <p:cNvGrpSpPr/>
          <p:nvPr userDrawn="1"/>
        </p:nvGrpSpPr>
        <p:grpSpPr>
          <a:xfrm>
            <a:off x="1053034" y="6684193"/>
            <a:ext cx="7829143" cy="746191"/>
            <a:chOff x="1053034" y="6684193"/>
            <a:chExt cx="7829143" cy="746191"/>
          </a:xfrm>
        </p:grpSpPr>
        <p:sp>
          <p:nvSpPr>
            <p:cNvPr id="15" name="TextBox 14"/>
            <p:cNvSpPr txBox="1"/>
            <p:nvPr userDrawn="1"/>
          </p:nvSpPr>
          <p:spPr bwMode="gray">
            <a:xfrm>
              <a:off x="2610250" y="6862616"/>
              <a:ext cx="2452254" cy="384050"/>
            </a:xfrm>
            <a:prstGeom prst="rect">
              <a:avLst/>
            </a:prstGeom>
            <a:noFill/>
          </p:spPr>
          <p:txBody>
            <a:bodyPr wrap="square" lIns="45720" rIns="45720" rtlCol="0" anchor="ctr">
              <a:noAutofit/>
            </a:bodyPr>
            <a:lstStyle/>
            <a:p>
              <a:pPr algn="ctr">
                <a:spcBef>
                  <a:spcPts val="100"/>
                </a:spcBef>
              </a:pPr>
              <a:r>
                <a:rPr lang="en-US" sz="900" dirty="0">
                  <a:solidFill>
                    <a:schemeClr val="accent4"/>
                  </a:solidFill>
                </a:rPr>
                <a:t>2445 M Street NW </a:t>
              </a:r>
              <a:r>
                <a:rPr lang="en-US" sz="900" b="1" dirty="0">
                  <a:solidFill>
                    <a:schemeClr val="accent1"/>
                  </a:solidFill>
                </a:rPr>
                <a:t>I</a:t>
              </a:r>
              <a:r>
                <a:rPr lang="en-US" sz="900" dirty="0">
                  <a:solidFill>
                    <a:schemeClr val="accent4"/>
                  </a:solidFill>
                </a:rPr>
                <a:t> Washington DC 20037</a:t>
              </a:r>
            </a:p>
            <a:p>
              <a:pPr algn="ctr">
                <a:spcBef>
                  <a:spcPts val="100"/>
                </a:spcBef>
              </a:pPr>
              <a:r>
                <a:rPr lang="en-US" sz="900" dirty="0">
                  <a:solidFill>
                    <a:schemeClr val="accent4"/>
                  </a:solidFill>
                </a:rPr>
                <a:t>P +1 202.266.5600 </a:t>
              </a:r>
              <a:r>
                <a:rPr lang="en-US" sz="900" b="1" dirty="0">
                  <a:solidFill>
                    <a:schemeClr val="accent1"/>
                  </a:solidFill>
                </a:rPr>
                <a:t>I</a:t>
              </a:r>
              <a:r>
                <a:rPr lang="en-US" sz="900" dirty="0">
                  <a:solidFill>
                    <a:schemeClr val="accent4"/>
                  </a:solidFill>
                </a:rPr>
                <a:t> F +1 202.266.5700</a:t>
              </a:r>
            </a:p>
          </p:txBody>
        </p:sp>
        <p:sp>
          <p:nvSpPr>
            <p:cNvPr id="18" name="TextBox 17"/>
            <p:cNvSpPr txBox="1"/>
            <p:nvPr userDrawn="1"/>
          </p:nvSpPr>
          <p:spPr bwMode="gray">
            <a:xfrm>
              <a:off x="5062504" y="6862616"/>
              <a:ext cx="2732809" cy="384050"/>
            </a:xfrm>
            <a:prstGeom prst="rect">
              <a:avLst/>
            </a:prstGeom>
            <a:noFill/>
          </p:spPr>
          <p:txBody>
            <a:bodyPr wrap="square" lIns="45720" rIns="45720" rtlCol="0" anchor="ctr">
              <a:noAutofit/>
            </a:bodyPr>
            <a:lstStyle/>
            <a:p>
              <a:pPr algn="ctr" defTabSz="914400">
                <a:spcBef>
                  <a:spcPts val="100"/>
                </a:spcBef>
                <a:tabLst/>
              </a:pPr>
              <a:r>
                <a:rPr lang="en-US" sz="900" dirty="0">
                  <a:solidFill>
                    <a:schemeClr val="accent4"/>
                  </a:solidFill>
                </a:rPr>
                <a:t>19 Eastbourne Terrace</a:t>
              </a:r>
            </a:p>
            <a:p>
              <a:pPr algn="ctr" defTabSz="914400">
                <a:spcBef>
                  <a:spcPts val="100"/>
                </a:spcBef>
                <a:tabLst/>
              </a:pPr>
              <a:r>
                <a:rPr lang="en-US" sz="900" dirty="0">
                  <a:solidFill>
                    <a:schemeClr val="accent4"/>
                  </a:solidFill>
                </a:rPr>
                <a:t>Paddington, London W2 6LG,</a:t>
              </a:r>
              <a:r>
                <a:rPr lang="en-US" sz="900" baseline="0" dirty="0">
                  <a:solidFill>
                    <a:schemeClr val="accent4"/>
                  </a:solidFill>
                </a:rPr>
                <a:t> </a:t>
              </a:r>
              <a:r>
                <a:rPr lang="en-US" sz="900" dirty="0">
                  <a:solidFill>
                    <a:schemeClr val="accent4"/>
                  </a:solidFill>
                </a:rPr>
                <a:t>UK</a:t>
              </a:r>
            </a:p>
            <a:p>
              <a:pPr algn="ctr" defTabSz="914400">
                <a:spcBef>
                  <a:spcPts val="100"/>
                </a:spcBef>
                <a:tabLst/>
              </a:pPr>
              <a:r>
                <a:rPr lang="en-US" sz="900" dirty="0">
                  <a:solidFill>
                    <a:schemeClr val="accent4"/>
                  </a:solidFill>
                </a:rPr>
                <a:t>P +44 (0) 203.626.0230 </a:t>
              </a:r>
              <a:r>
                <a:rPr lang="en-US" sz="900" b="1" dirty="0">
                  <a:solidFill>
                    <a:schemeClr val="accent1"/>
                  </a:solidFill>
                </a:rPr>
                <a:t>I</a:t>
              </a:r>
              <a:r>
                <a:rPr lang="en-US" sz="900" dirty="0">
                  <a:solidFill>
                    <a:schemeClr val="accent4"/>
                  </a:solidFill>
                </a:rPr>
                <a:t> F +44 (0) 203.626.0101</a:t>
              </a:r>
            </a:p>
          </p:txBody>
        </p:sp>
        <p:sp>
          <p:nvSpPr>
            <p:cNvPr id="21" name="TextBox 20"/>
            <p:cNvSpPr txBox="1"/>
            <p:nvPr userDrawn="1"/>
          </p:nvSpPr>
          <p:spPr bwMode="gray">
            <a:xfrm>
              <a:off x="7862515" y="6939426"/>
              <a:ext cx="1019662" cy="230430"/>
            </a:xfrm>
            <a:prstGeom prst="rect">
              <a:avLst/>
            </a:prstGeom>
            <a:noFill/>
          </p:spPr>
          <p:txBody>
            <a:bodyPr wrap="square" lIns="45720" rIns="45720" rtlCol="0" anchor="ctr">
              <a:noAutofit/>
            </a:bodyPr>
            <a:lstStyle/>
            <a:p>
              <a:pPr algn="ctr">
                <a:spcBef>
                  <a:spcPts val="100"/>
                </a:spcBef>
              </a:pPr>
              <a:r>
                <a:rPr lang="en-US" sz="1100" b="1" dirty="0">
                  <a:solidFill>
                    <a:schemeClr val="accent4"/>
                  </a:solidFill>
                </a:rPr>
                <a:t>advisory.com</a:t>
              </a:r>
            </a:p>
          </p:txBody>
        </p:sp>
        <p:cxnSp>
          <p:nvCxnSpPr>
            <p:cNvPr id="28" name="Straight Connector 27"/>
            <p:cNvCxnSpPr/>
            <p:nvPr userDrawn="1"/>
          </p:nvCxnSpPr>
          <p:spPr bwMode="gray">
            <a:xfrm>
              <a:off x="7795313" y="6801806"/>
              <a:ext cx="0" cy="505671"/>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5062504" y="6801806"/>
              <a:ext cx="0" cy="505671"/>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2610249" y="6801806"/>
              <a:ext cx="0" cy="505671"/>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53034" y="6684193"/>
              <a:ext cx="1536192" cy="746191"/>
            </a:xfrm>
            <a:prstGeom prst="rect">
              <a:avLst/>
            </a:prstGeom>
          </p:spPr>
        </p:pic>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sp>
        <p:nvSpPr>
          <p:cNvPr id="22" name="Text Placeholder 8"/>
          <p:cNvSpPr>
            <a:spLocks noGrp="1"/>
          </p:cNvSpPr>
          <p:nvPr>
            <p:ph type="body" sz="quarter" idx="11" hasCustomPrompt="1"/>
          </p:nvPr>
        </p:nvSpPr>
        <p:spPr bwMode="gray">
          <a:xfrm>
            <a:off x="1188569" y="2999082"/>
            <a:ext cx="6858000" cy="1077218"/>
          </a:xfrm>
          <a:prstGeom prst="rect">
            <a:avLst/>
          </a:prstGeom>
        </p:spPr>
        <p:txBody>
          <a:bodyPr wrap="square" lIns="0" tIns="0" rIns="0" bIns="0" anchor="b">
            <a:spAutoFit/>
          </a:bodyPr>
          <a:lstStyle>
            <a:lvl1pPr marL="0" indent="0">
              <a:spcBef>
                <a:spcPts val="0"/>
              </a:spcBef>
              <a:buNone/>
              <a:defRPr sz="3500" b="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Title – Arial </a:t>
            </a:r>
            <a:br>
              <a:rPr lang="en-US" dirty="0"/>
            </a:br>
            <a:r>
              <a:rPr lang="en-US" dirty="0"/>
              <a:t>35pt Regular, Use Title Case</a:t>
            </a:r>
          </a:p>
        </p:txBody>
      </p:sp>
      <p:sp>
        <p:nvSpPr>
          <p:cNvPr id="23" name="Text Placeholder 8"/>
          <p:cNvSpPr>
            <a:spLocks noGrp="1"/>
          </p:cNvSpPr>
          <p:nvPr>
            <p:ph type="body" sz="quarter" idx="12" hasCustomPrompt="1"/>
          </p:nvPr>
        </p:nvSpPr>
        <p:spPr bwMode="gray">
          <a:xfrm>
            <a:off x="1188569" y="4214951"/>
            <a:ext cx="6858000" cy="184666"/>
          </a:xfrm>
          <a:prstGeom prst="rect">
            <a:avLst/>
          </a:prstGeom>
        </p:spPr>
        <p:txBody>
          <a:bodyPr wrap="square" lIns="0" tIns="0" rIns="0" bIns="0" anchor="t">
            <a:spAutoFit/>
          </a:bodyPr>
          <a:lstStyle>
            <a:lvl1pPr marL="0" indent="0">
              <a:spcBef>
                <a:spcPts val="0"/>
              </a:spcBef>
              <a:buNone/>
              <a:defRPr sz="1200" b="0" i="0" baseline="0">
                <a:solidFill>
                  <a:schemeClr val="accent4"/>
                </a:solidFill>
              </a:defRPr>
            </a:lvl1pPr>
            <a:lvl2pPr marL="0" indent="0">
              <a:buNone/>
              <a:defRPr sz="1000" b="1">
                <a:solidFill>
                  <a:schemeClr val="accent3"/>
                </a:solidFill>
              </a:defRPr>
            </a:lvl2pPr>
            <a:lvl3pPr marL="0" indent="0">
              <a:buNone/>
              <a:defRPr sz="1000" b="1">
                <a:solidFill>
                  <a:schemeClr val="accent3"/>
                </a:solidFill>
              </a:defRPr>
            </a:lvl3pPr>
            <a:lvl4pPr marL="0" indent="0">
              <a:buNone/>
              <a:defRPr sz="1000" b="1">
                <a:solidFill>
                  <a:schemeClr val="accent3"/>
                </a:solidFill>
              </a:defRPr>
            </a:lvl4pPr>
            <a:lvl5pPr marL="0" indent="0">
              <a:buNone/>
              <a:defRPr sz="1000" b="1">
                <a:solidFill>
                  <a:schemeClr val="accent3"/>
                </a:solidFill>
              </a:defRPr>
            </a:lvl5pPr>
          </a:lstStyle>
          <a:p>
            <a:pPr lvl="0"/>
            <a:r>
              <a:rPr lang="en-US" dirty="0"/>
              <a:t>Presentation Subtitle – Arial 12pt Regular, Use Title Case</a:t>
            </a:r>
          </a:p>
        </p:txBody>
      </p:sp>
      <p:sp>
        <p:nvSpPr>
          <p:cNvPr id="24" name="Text Placeholder 31"/>
          <p:cNvSpPr>
            <a:spLocks noGrp="1"/>
          </p:cNvSpPr>
          <p:nvPr>
            <p:ph type="body" sz="quarter" idx="52" hasCustomPrompt="1"/>
          </p:nvPr>
        </p:nvSpPr>
        <p:spPr bwMode="gray">
          <a:xfrm>
            <a:off x="1419012" y="4937341"/>
            <a:ext cx="4572000" cy="1349087"/>
          </a:xfrm>
          <a:prstGeom prst="rect">
            <a:avLst/>
          </a:prstGeom>
        </p:spPr>
        <p:txBody>
          <a:bodyPr wrap="square" lIns="0" tIns="45720" rIns="0" bIns="45720">
            <a:spAutoFit/>
          </a:bodyPr>
          <a:lstStyle>
            <a:lvl1pPr>
              <a:lnSpc>
                <a:spcPts val="1300"/>
              </a:lnSpc>
              <a:spcBef>
                <a:spcPts val="500"/>
              </a:spcBef>
              <a:defRPr sz="1000" baseline="0">
                <a:solidFill>
                  <a:schemeClr val="accent4"/>
                </a:solidFill>
              </a:defRPr>
            </a:lvl1pPr>
            <a:lvl2pPr>
              <a:lnSpc>
                <a:spcPts val="1300"/>
              </a:lnSpc>
              <a:spcBef>
                <a:spcPts val="500"/>
              </a:spcBef>
              <a:defRPr sz="1000">
                <a:solidFill>
                  <a:schemeClr val="accent4"/>
                </a:solidFill>
              </a:defRPr>
            </a:lvl2pPr>
            <a:lvl3pPr>
              <a:lnSpc>
                <a:spcPts val="1300"/>
              </a:lnSpc>
              <a:spcBef>
                <a:spcPts val="500"/>
              </a:spcBef>
              <a:defRPr sz="1000">
                <a:solidFill>
                  <a:schemeClr val="accent4"/>
                </a:solidFill>
              </a:defRPr>
            </a:lvl3pPr>
            <a:lvl4pPr>
              <a:lnSpc>
                <a:spcPts val="1300"/>
              </a:lnSpc>
              <a:spcBef>
                <a:spcPts val="500"/>
              </a:spcBef>
              <a:defRPr sz="1000">
                <a:solidFill>
                  <a:schemeClr val="accent4"/>
                </a:solidFill>
              </a:defRPr>
            </a:lvl4pPr>
            <a:lvl5pPr>
              <a:lnSpc>
                <a:spcPts val="1300"/>
              </a:lnSpc>
              <a:spcBef>
                <a:spcPts val="500"/>
              </a:spcBef>
              <a:defRPr sz="1000">
                <a:solidFill>
                  <a:schemeClr val="accent4"/>
                </a:solidFill>
              </a:defRPr>
            </a:lvl5pPr>
          </a:lstStyle>
          <a:p>
            <a:pPr lvl="0"/>
            <a:r>
              <a:rPr lang="en-US" dirty="0"/>
              <a:t>Bulleted text if needed – Arial 10pt Regular</a:t>
            </a:r>
            <a:br>
              <a:rPr lang="en-US" dirty="0"/>
            </a:br>
            <a:r>
              <a:rPr lang="en-US" dirty="0"/>
              <a:t>Five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6" name="TextBox 35"/>
          <p:cNvSpPr txBox="1"/>
          <p:nvPr userDrawn="1"/>
        </p:nvSpPr>
        <p:spPr bwMode="gray">
          <a:xfrm>
            <a:off x="444500" y="7360439"/>
            <a:ext cx="1851025"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accent3"/>
                </a:solidFill>
                <a:effectLst/>
                <a:uLnTx/>
                <a:uFillTx/>
                <a:latin typeface="+mn-lt"/>
                <a:ea typeface="+mn-ea"/>
                <a:cs typeface="+mn-cs"/>
              </a:rPr>
              <a:t>©2014 The Advisory Board Company • </a:t>
            </a:r>
            <a:r>
              <a:rPr kumimoji="0" lang="en-US" sz="600" b="1" i="0" u="none" strike="noStrike" kern="1200" cap="none" spc="0" normalizeH="0" baseline="0" noProof="0" dirty="0">
                <a:ln>
                  <a:noFill/>
                </a:ln>
                <a:solidFill>
                  <a:schemeClr val="accent3"/>
                </a:solidFill>
                <a:effectLst/>
                <a:uLnTx/>
                <a:uFillTx/>
                <a:latin typeface="+mn-lt"/>
                <a:ea typeface="+mn-ea"/>
                <a:cs typeface="+mn-cs"/>
              </a:rPr>
              <a:t>advisory.com</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6968" y="492919"/>
            <a:ext cx="1755648" cy="852790"/>
          </a:xfrm>
          <a:prstGeom prst="rect">
            <a:avLst/>
          </a:prstGeom>
        </p:spPr>
      </p:pic>
    </p:spTree>
    <p:extLst>
      <p:ext uri="{BB962C8B-B14F-4D97-AF65-F5344CB8AC3E}">
        <p14:creationId xmlns:p14="http://schemas.microsoft.com/office/powerpoint/2010/main" val="1792890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20" name="Text Placeholder 3"/>
          <p:cNvSpPr>
            <a:spLocks noGrp="1"/>
          </p:cNvSpPr>
          <p:nvPr>
            <p:ph type="body" sz="quarter" idx="23" hasCustomPrompt="1"/>
          </p:nvPr>
        </p:nvSpPr>
        <p:spPr bwMode="gray">
          <a:xfrm>
            <a:off x="1497176" y="1911094"/>
            <a:ext cx="4670137"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a:t>Project Director (click to add desired text)</a:t>
            </a:r>
          </a:p>
        </p:txBody>
      </p:sp>
      <p:sp>
        <p:nvSpPr>
          <p:cNvPr id="27" name="Text Placeholder 3"/>
          <p:cNvSpPr>
            <a:spLocks noGrp="1"/>
          </p:cNvSpPr>
          <p:nvPr>
            <p:ph type="body" sz="quarter" idx="19" hasCustomPrompt="1"/>
          </p:nvPr>
        </p:nvSpPr>
        <p:spPr bwMode="gray">
          <a:xfrm>
            <a:off x="1497176" y="2595526"/>
            <a:ext cx="4670137"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a:t>Contributing Consultants (click to add desired text)</a:t>
            </a:r>
          </a:p>
        </p:txBody>
      </p:sp>
      <p:sp>
        <p:nvSpPr>
          <p:cNvPr id="28" name="TextBox 27"/>
          <p:cNvSpPr txBox="1"/>
          <p:nvPr userDrawn="1"/>
        </p:nvSpPr>
        <p:spPr bwMode="gray">
          <a:xfrm rot="10800000" flipH="1" flipV="1">
            <a:off x="7402700" y="542134"/>
            <a:ext cx="2216079" cy="3365024"/>
          </a:xfrm>
          <a:prstGeom prst="rect">
            <a:avLst/>
          </a:prstGeom>
          <a:noFill/>
        </p:spPr>
        <p:txBody>
          <a:bodyPr wrap="square" rtlCol="0">
            <a:spAutoFit/>
          </a:bodyPr>
          <a:lstStyle/>
          <a:p>
            <a:pPr>
              <a:spcBef>
                <a:spcPts val="400"/>
              </a:spcBef>
            </a:pPr>
            <a:r>
              <a:rPr lang="en-US" sz="800" b="1" baseline="30000" dirty="0">
                <a:solidFill>
                  <a:schemeClr val="tx1"/>
                </a:solidFill>
                <a:latin typeface="+mn-lt"/>
                <a:cs typeface="Arial"/>
              </a:rPr>
              <a:t>LEGAL CAVEAT</a:t>
            </a:r>
          </a:p>
          <a:p>
            <a:pPr>
              <a:spcBef>
                <a:spcPts val="400"/>
              </a:spcBef>
            </a:pPr>
            <a:r>
              <a:rPr lang="en-US" sz="800" baseline="30000" dirty="0">
                <a:solidFill>
                  <a:schemeClr val="tx1"/>
                </a:solidFill>
                <a:latin typeface="+mn-lt"/>
                <a:cs typeface="Arial"/>
              </a:rPr>
              <a:t>The Advisory Board Company has made efforts to verify the accuracy of the information it provides to members. This report relies on data obtained from many sources, however, and The Advisory Board Company cannot guarantee the accuracy of the information provided or any analysis based thereon. In addition, The Advisory Board Company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The Advisory Board Company nor its officers, directors, trustees, employees and agents shall be liable for any claims, liabilities, or expenses relating to (a) any errors or omissions in this report, whether caused by The Advisory Board Company or any of its employees or agents, or sources or other third parties, (b) any recommendation or graded ranking by The Advisory Board Company, or (c) failure of member and its employees and agents to abide by the terms set forth herein.</a:t>
            </a:r>
          </a:p>
          <a:p>
            <a:pPr>
              <a:spcBef>
                <a:spcPts val="400"/>
              </a:spcBef>
            </a:pPr>
            <a:r>
              <a:rPr lang="en-US" sz="800" baseline="30000" dirty="0">
                <a:solidFill>
                  <a:schemeClr val="tx1"/>
                </a:solidFill>
                <a:latin typeface="+mn-lt"/>
                <a:cs typeface="Arial"/>
              </a:rPr>
              <a:t>The Advisory Board is a registered trademark of The Advisory Board Company in the United States and other countries. Members are not permitted to use this trademark, or any other Advisory Board trademark, product name, service name, trade name, and logo, without the prior written consent of The Advisory Board Company.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The Advisory Board Company and its products and services, or (b) an endorsement of the company or its products or services by The Advisory Board Company. The Advisory Board Company is not affiliated with any such company. Advisory Board Company is not affiliated with any such company.</a:t>
            </a:r>
          </a:p>
        </p:txBody>
      </p:sp>
      <p:sp>
        <p:nvSpPr>
          <p:cNvPr id="29" name="TextBox 28"/>
          <p:cNvSpPr txBox="1"/>
          <p:nvPr userDrawn="1"/>
        </p:nvSpPr>
        <p:spPr bwMode="gray">
          <a:xfrm>
            <a:off x="7402699" y="3946489"/>
            <a:ext cx="2267595" cy="3293209"/>
          </a:xfrm>
          <a:prstGeom prst="rect">
            <a:avLst/>
          </a:prstGeom>
          <a:noFill/>
        </p:spPr>
        <p:txBody>
          <a:bodyPr wrap="square" rtlCol="0">
            <a:spAutoFit/>
          </a:bodyPr>
          <a:lstStyle/>
          <a:p>
            <a:pPr>
              <a:spcBef>
                <a:spcPts val="400"/>
              </a:spcBef>
            </a:pPr>
            <a:r>
              <a:rPr lang="en-US" sz="800" b="1" baseline="30000" dirty="0">
                <a:solidFill>
                  <a:schemeClr val="tx1"/>
                </a:solidFill>
                <a:latin typeface="+mn-lt"/>
                <a:cs typeface="Arial"/>
              </a:rPr>
              <a:t>IMPORTANT: Please read the following.</a:t>
            </a:r>
          </a:p>
          <a:p>
            <a:pPr>
              <a:spcBef>
                <a:spcPts val="400"/>
              </a:spcBef>
            </a:pPr>
            <a:r>
              <a:rPr lang="en-US" sz="800" baseline="30000" dirty="0">
                <a:latin typeface="+mn-lt"/>
                <a:cs typeface="Arial"/>
              </a:rPr>
              <a:t>The Advisory Board Company has prepared this report for the exclusive use of its members. Each member acknowledges and agrees that this report and the information contained herein (collectively, the “Report”) are confidential and proprietary to The Advisory Board Company. By accepting delivery of this Report,</a:t>
            </a:r>
            <a:br>
              <a:rPr lang="en-US" sz="800" baseline="30000" dirty="0">
                <a:latin typeface="+mn-lt"/>
                <a:cs typeface="Arial"/>
              </a:rPr>
            </a:br>
            <a:r>
              <a:rPr lang="en-US" sz="800" baseline="30000" dirty="0">
                <a:latin typeface="+mn-lt"/>
                <a:cs typeface="Arial"/>
              </a:rPr>
              <a:t>each member agrees to abide by the terms as stated herein, including the following:</a:t>
            </a:r>
          </a:p>
          <a:p>
            <a:pPr marL="112713" indent="-112713">
              <a:spcBef>
                <a:spcPts val="200"/>
              </a:spcBef>
            </a:pPr>
            <a:r>
              <a:rPr lang="en-US" sz="800" baseline="30000" dirty="0">
                <a:latin typeface="+mn-lt"/>
                <a:cs typeface="Arial"/>
              </a:rPr>
              <a:t>1.</a:t>
            </a:r>
            <a:r>
              <a:rPr lang="en-US" sz="800" dirty="0">
                <a:latin typeface="+mn-lt"/>
                <a:cs typeface="Arial"/>
              </a:rPr>
              <a:t> 	</a:t>
            </a:r>
            <a:r>
              <a:rPr lang="en-US" sz="800" baseline="30000" dirty="0">
                <a:latin typeface="+mn-lt"/>
                <a:cs typeface="Arial"/>
              </a:rPr>
              <a:t>The Advisory Board Company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  </a:t>
            </a:r>
          </a:p>
          <a:p>
            <a:pPr marL="112713" indent="-112713">
              <a:spcBef>
                <a:spcPts val="200"/>
              </a:spcBef>
            </a:pPr>
            <a:r>
              <a:rPr lang="en-US" sz="800" baseline="30000" dirty="0">
                <a:latin typeface="+mn-lt"/>
                <a:cs typeface="Arial"/>
              </a:rPr>
              <a:t>2. 	Each member shall not sell, license, or republish this Report.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200"/>
              </a:spcBef>
            </a:pPr>
            <a:r>
              <a:rPr lang="en-US" sz="800" baseline="30000" dirty="0">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a:t>
            </a:r>
            <a:r>
              <a:rPr lang="en-US" sz="800" spc="-10" baseline="30000" dirty="0">
                <a:latin typeface="+mn-lt"/>
                <a:cs typeface="Arial"/>
              </a:rPr>
              <a:t>Report for its internal use only. Each member may make a limited number of copies, solely </a:t>
            </a:r>
            <a:r>
              <a:rPr lang="en-US" sz="800" baseline="30000" dirty="0">
                <a:latin typeface="+mn-lt"/>
                <a:cs typeface="Arial"/>
              </a:rPr>
              <a:t>as adequate for use by its employees and agents in accordance with the terms herein. </a:t>
            </a:r>
          </a:p>
          <a:p>
            <a:pPr marL="112713" indent="-112713">
              <a:spcBef>
                <a:spcPts val="200"/>
              </a:spcBef>
            </a:pPr>
            <a:r>
              <a:rPr lang="en-US" sz="800" baseline="30000" dirty="0">
                <a:latin typeface="+mn-lt"/>
                <a:cs typeface="Arial"/>
              </a:rPr>
              <a:t>4. 	Each member shall not remove from this Report any confidential markings, copyright notices, and other similar indicia herein.</a:t>
            </a:r>
          </a:p>
          <a:p>
            <a:pPr marL="112713" indent="-112713">
              <a:spcBef>
                <a:spcPts val="200"/>
              </a:spcBef>
            </a:pPr>
            <a:r>
              <a:rPr lang="en-US" sz="800" baseline="30000" dirty="0">
                <a:latin typeface="+mn-lt"/>
                <a:cs typeface="Arial"/>
              </a:rPr>
              <a:t>5. 	Each member is responsible for any breach of its obligations as stated herein by any of its employees or agents. </a:t>
            </a:r>
          </a:p>
          <a:p>
            <a:pPr marL="112713" indent="-112713">
              <a:spcBef>
                <a:spcPts val="200"/>
              </a:spcBef>
            </a:pPr>
            <a:r>
              <a:rPr lang="en-US" sz="800" baseline="30000" dirty="0">
                <a:latin typeface="+mn-lt"/>
                <a:cs typeface="Arial"/>
              </a:rPr>
              <a:t>6. 	If a member is unwilling to abide by any of the foregoing obligations, then such member shall promptly return this Report and all copies thereof to The Advisory Board Company.</a:t>
            </a:r>
          </a:p>
        </p:txBody>
      </p:sp>
      <p:sp>
        <p:nvSpPr>
          <p:cNvPr id="30" name="Text Placeholder 4"/>
          <p:cNvSpPr>
            <a:spLocks noGrp="1"/>
          </p:cNvSpPr>
          <p:nvPr>
            <p:ph type="body" sz="quarter" idx="11" hasCustomPrompt="1"/>
          </p:nvPr>
        </p:nvSpPr>
        <p:spPr bwMode="gray">
          <a:xfrm>
            <a:off x="1161027" y="1070843"/>
            <a:ext cx="4998815" cy="307777"/>
          </a:xfrm>
          <a:prstGeom prst="rect">
            <a:avLst/>
          </a:prstGeom>
        </p:spPr>
        <p:txBody>
          <a:bodyPr wrap="square" lIns="0" tIns="0" rIns="0" bIns="0" anchor="b" anchorCtr="0">
            <a:spAutoFit/>
          </a:bodyPr>
          <a:lstStyle>
            <a:lvl1pPr marL="0" indent="0" algn="l">
              <a:buNone/>
              <a:defRPr sz="2000">
                <a:solidFill>
                  <a:schemeClr val="tx1"/>
                </a:solidFill>
              </a:defRPr>
            </a:lvl1pPr>
            <a:lvl2pPr marL="112713" indent="0">
              <a:buNone/>
              <a:defRPr sz="1400">
                <a:solidFill>
                  <a:schemeClr val="tx1"/>
                </a:solidFill>
              </a:defRPr>
            </a:lvl2pPr>
            <a:lvl3pPr marL="230187" indent="0">
              <a:buNone/>
              <a:defRPr sz="1400">
                <a:solidFill>
                  <a:schemeClr val="tx1"/>
                </a:solidFill>
              </a:defRPr>
            </a:lvl3pPr>
            <a:lvl4pPr marL="342900" indent="0">
              <a:buNone/>
              <a:defRPr sz="1400">
                <a:solidFill>
                  <a:schemeClr val="tx1"/>
                </a:solidFill>
              </a:defRPr>
            </a:lvl4pPr>
            <a:lvl5pPr marL="458787" indent="0">
              <a:buNone/>
              <a:defRPr sz="1400">
                <a:solidFill>
                  <a:schemeClr val="tx1"/>
                </a:solidFill>
              </a:defRPr>
            </a:lvl5pPr>
          </a:lstStyle>
          <a:p>
            <a:pPr lvl="0"/>
            <a:r>
              <a:rPr lang="en-US" dirty="0"/>
              <a:t>Insert Program Name Here</a:t>
            </a:r>
          </a:p>
        </p:txBody>
      </p:sp>
      <p:sp>
        <p:nvSpPr>
          <p:cNvPr id="31" name="Text Placeholder 3"/>
          <p:cNvSpPr>
            <a:spLocks noGrp="1"/>
          </p:cNvSpPr>
          <p:nvPr>
            <p:ph type="body" sz="quarter" idx="24" hasCustomPrompt="1"/>
          </p:nvPr>
        </p:nvSpPr>
        <p:spPr bwMode="gray">
          <a:xfrm>
            <a:off x="1497176" y="3279958"/>
            <a:ext cx="4670137"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a:t>Design Consultant (click to add desired text)</a:t>
            </a:r>
          </a:p>
        </p:txBody>
      </p:sp>
      <p:sp>
        <p:nvSpPr>
          <p:cNvPr id="32" name="Text Placeholder 3"/>
          <p:cNvSpPr>
            <a:spLocks noGrp="1"/>
          </p:cNvSpPr>
          <p:nvPr>
            <p:ph type="body" sz="quarter" idx="26" hasCustomPrompt="1"/>
          </p:nvPr>
        </p:nvSpPr>
        <p:spPr bwMode="gray">
          <a:xfrm>
            <a:off x="1497176" y="3964389"/>
            <a:ext cx="4670137" cy="239121"/>
          </a:xfrm>
          <a:prstGeom prst="rect">
            <a:avLst/>
          </a:prstGeom>
        </p:spPr>
        <p:txBody>
          <a:bodyPr lIns="0" tIns="0" rIns="0" bIns="0" anchor="ctr" anchorCtr="0"/>
          <a:lstStyle>
            <a:lvl1pPr marL="0" indent="0" algn="l">
              <a:buNone/>
              <a:defRPr sz="1200" b="0" baseline="0">
                <a:solidFill>
                  <a:schemeClr val="tx1"/>
                </a:solidFill>
              </a:defRPr>
            </a:lvl1pPr>
            <a:lvl2pPr>
              <a:buNone/>
              <a:defRPr sz="1200"/>
            </a:lvl2pPr>
            <a:lvl3pPr>
              <a:buNone/>
              <a:defRPr sz="1200"/>
            </a:lvl3pPr>
            <a:lvl4pPr>
              <a:buNone/>
              <a:defRPr sz="1200"/>
            </a:lvl4pPr>
            <a:lvl5pPr>
              <a:buNone/>
              <a:defRPr sz="1200"/>
            </a:lvl5pPr>
          </a:lstStyle>
          <a:p>
            <a:pPr lvl="0"/>
            <a:r>
              <a:rPr lang="en-US" dirty="0"/>
              <a:t>Executive Director (click to add desired text)</a:t>
            </a:r>
          </a:p>
        </p:txBody>
      </p:sp>
      <p:sp>
        <p:nvSpPr>
          <p:cNvPr id="33" name="Text Placeholder 3"/>
          <p:cNvSpPr>
            <a:spLocks noGrp="1"/>
          </p:cNvSpPr>
          <p:nvPr>
            <p:ph type="body" sz="quarter" idx="30" hasCustomPrompt="1"/>
          </p:nvPr>
        </p:nvSpPr>
        <p:spPr bwMode="gray">
          <a:xfrm>
            <a:off x="1497176" y="2170508"/>
            <a:ext cx="4670137" cy="138499"/>
          </a:xfrm>
          <a:prstGeom prst="rect">
            <a:avLst/>
          </a:prstGeom>
        </p:spPr>
        <p:txBody>
          <a:bodyPr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a:t>Add Name(s) Here</a:t>
            </a:r>
          </a:p>
        </p:txBody>
      </p:sp>
      <p:sp>
        <p:nvSpPr>
          <p:cNvPr id="34" name="Text Placeholder 3"/>
          <p:cNvSpPr>
            <a:spLocks noGrp="1"/>
          </p:cNvSpPr>
          <p:nvPr>
            <p:ph type="body" sz="quarter" idx="31" hasCustomPrompt="1"/>
          </p:nvPr>
        </p:nvSpPr>
        <p:spPr bwMode="gray">
          <a:xfrm>
            <a:off x="1497176" y="2854940"/>
            <a:ext cx="4670137" cy="138499"/>
          </a:xfrm>
          <a:prstGeom prst="rect">
            <a:avLst/>
          </a:prstGeom>
        </p:spPr>
        <p:txBody>
          <a:bodyPr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a:t>Add Name(s) Here</a:t>
            </a:r>
          </a:p>
        </p:txBody>
      </p:sp>
      <p:sp>
        <p:nvSpPr>
          <p:cNvPr id="35" name="Text Placeholder 3"/>
          <p:cNvSpPr>
            <a:spLocks noGrp="1"/>
          </p:cNvSpPr>
          <p:nvPr>
            <p:ph type="body" sz="quarter" idx="32" hasCustomPrompt="1"/>
          </p:nvPr>
        </p:nvSpPr>
        <p:spPr bwMode="gray">
          <a:xfrm>
            <a:off x="1497176" y="3539372"/>
            <a:ext cx="4670137" cy="138499"/>
          </a:xfrm>
          <a:prstGeom prst="rect">
            <a:avLst/>
          </a:prstGeom>
        </p:spPr>
        <p:txBody>
          <a:bodyPr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a:t>Add Name(s) Here</a:t>
            </a:r>
          </a:p>
        </p:txBody>
      </p:sp>
      <p:sp>
        <p:nvSpPr>
          <p:cNvPr id="36" name="Text Placeholder 3"/>
          <p:cNvSpPr>
            <a:spLocks noGrp="1"/>
          </p:cNvSpPr>
          <p:nvPr>
            <p:ph type="body" sz="quarter" idx="33" hasCustomPrompt="1"/>
          </p:nvPr>
        </p:nvSpPr>
        <p:spPr bwMode="gray">
          <a:xfrm>
            <a:off x="1497176" y="4223803"/>
            <a:ext cx="4670137" cy="138499"/>
          </a:xfrm>
          <a:prstGeom prst="rect">
            <a:avLst/>
          </a:prstGeom>
        </p:spPr>
        <p:txBody>
          <a:bodyPr lIns="0" tIns="0" rIns="0" bIns="0" anchor="t" anchorCtr="0">
            <a:spAutoFit/>
          </a:bodyPr>
          <a:lstStyle>
            <a:lvl1pPr marL="0" indent="0" algn="l">
              <a:buNone/>
              <a:defRPr sz="900" b="0" baseline="0">
                <a:solidFill>
                  <a:schemeClr val="accent3"/>
                </a:solidFill>
              </a:defRPr>
            </a:lvl1pPr>
            <a:lvl2pPr>
              <a:buNone/>
              <a:defRPr sz="1200"/>
            </a:lvl2pPr>
            <a:lvl3pPr>
              <a:buNone/>
              <a:defRPr sz="1200"/>
            </a:lvl3pPr>
            <a:lvl4pPr>
              <a:buNone/>
              <a:defRPr sz="1200"/>
            </a:lvl4pPr>
            <a:lvl5pPr>
              <a:buNone/>
              <a:defRPr sz="1200"/>
            </a:lvl5pPr>
          </a:lstStyle>
          <a:p>
            <a:pPr lvl="0"/>
            <a:r>
              <a:rPr lang="en-US" dirty="0"/>
              <a:t>Add Name(s) Here</a:t>
            </a:r>
          </a:p>
        </p:txBody>
      </p:sp>
      <p:cxnSp>
        <p:nvCxnSpPr>
          <p:cNvPr id="37" name="Straight Connector 36"/>
          <p:cNvCxnSpPr/>
          <p:nvPr userDrawn="1"/>
        </p:nvCxnSpPr>
        <p:spPr bwMode="gray">
          <a:xfrm>
            <a:off x="7395975" y="567782"/>
            <a:ext cx="0" cy="658162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9" name="Text Placeholder 31"/>
          <p:cNvSpPr>
            <a:spLocks noGrp="1"/>
          </p:cNvSpPr>
          <p:nvPr>
            <p:ph type="body" sz="quarter" idx="35" hasCustomPrompt="1"/>
          </p:nvPr>
        </p:nvSpPr>
        <p:spPr bwMode="gray">
          <a:xfrm>
            <a:off x="2935080" y="4606107"/>
            <a:ext cx="2812511" cy="1423467"/>
          </a:xfrm>
          <a:prstGeom prst="rect">
            <a:avLst/>
          </a:prstGeom>
        </p:spPr>
        <p:txBody>
          <a:bodyPr lIns="0" tIns="0" rIns="0" bIns="0">
            <a:spAutoFit/>
          </a:bodyPr>
          <a:lstStyle>
            <a:lvl1pPr>
              <a:lnSpc>
                <a:spcPts val="1300"/>
              </a:lnSpc>
              <a:spcBef>
                <a:spcPts val="500"/>
              </a:spcBef>
              <a:defRPr baseline="0">
                <a:solidFill>
                  <a:schemeClr val="accent4"/>
                </a:solidFill>
              </a:defRPr>
            </a:lvl1pPr>
            <a:lvl2pPr>
              <a:lnSpc>
                <a:spcPts val="1300"/>
              </a:lnSpc>
              <a:spcBef>
                <a:spcPts val="500"/>
              </a:spcBef>
              <a:defRPr>
                <a:solidFill>
                  <a:schemeClr val="accent4"/>
                </a:solidFill>
              </a:defRPr>
            </a:lvl2pPr>
            <a:lvl3pPr>
              <a:lnSpc>
                <a:spcPts val="1300"/>
              </a:lnSpc>
              <a:spcBef>
                <a:spcPts val="500"/>
              </a:spcBef>
              <a:defRPr>
                <a:solidFill>
                  <a:schemeClr val="accent4"/>
                </a:solidFill>
              </a:defRPr>
            </a:lvl3pPr>
            <a:lvl4pPr>
              <a:lnSpc>
                <a:spcPts val="1300"/>
              </a:lnSpc>
              <a:spcBef>
                <a:spcPts val="500"/>
              </a:spcBef>
              <a:defRPr>
                <a:solidFill>
                  <a:schemeClr val="accent4"/>
                </a:solidFill>
              </a:defRPr>
            </a:lvl4pPr>
            <a:lvl5pPr>
              <a:lnSpc>
                <a:spcPts val="1300"/>
              </a:lnSpc>
              <a:spcBef>
                <a:spcPts val="500"/>
              </a:spcBef>
              <a:defRPr>
                <a:solidFill>
                  <a:schemeClr val="accent4"/>
                </a:solidFill>
              </a:defRPr>
            </a:lvl5pPr>
          </a:lstStyle>
          <a:p>
            <a:pPr lvl="0"/>
            <a:r>
              <a:rPr lang="en-US" dirty="0"/>
              <a:t>Bulleted text, if needed – Arial 10pt Regular Five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bwMode="gray">
          <a:xfrm>
            <a:off x="2723390" y="2989248"/>
            <a:ext cx="6705666" cy="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3" name="Text Placeholder 17"/>
          <p:cNvSpPr>
            <a:spLocks noGrp="1"/>
          </p:cNvSpPr>
          <p:nvPr>
            <p:ph type="body" sz="quarter" idx="40" hasCustomPrompt="1"/>
          </p:nvPr>
        </p:nvSpPr>
        <p:spPr bwMode="gray">
          <a:xfrm>
            <a:off x="2726906" y="3352800"/>
            <a:ext cx="5586777" cy="652129"/>
          </a:xfrm>
          <a:prstGeom prst="rect">
            <a:avLst/>
          </a:prstGeom>
        </p:spPr>
        <p:txBody>
          <a:bodyPr lIns="0" tIns="0" rIns="0" bIns="0" anchor="b" anchorCtr="0"/>
          <a:lstStyle>
            <a:lvl1pPr marL="0" indent="0">
              <a:spcBef>
                <a:spcPts val="0"/>
              </a:spcBef>
              <a:buNone/>
              <a:defRPr sz="2000" b="0" baseline="0">
                <a:solidFill>
                  <a:schemeClr val="tx1"/>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Divider Title – Arial 20pt Regular</a:t>
            </a:r>
          </a:p>
        </p:txBody>
      </p:sp>
      <p:sp>
        <p:nvSpPr>
          <p:cNvPr id="18" name="Text Placeholder 17"/>
          <p:cNvSpPr>
            <a:spLocks noGrp="1"/>
          </p:cNvSpPr>
          <p:nvPr>
            <p:ph type="body" sz="quarter" idx="41" hasCustomPrompt="1"/>
          </p:nvPr>
        </p:nvSpPr>
        <p:spPr bwMode="gray">
          <a:xfrm>
            <a:off x="2726906" y="4038494"/>
            <a:ext cx="5586777" cy="230832"/>
          </a:xfrm>
          <a:prstGeom prst="rect">
            <a:avLst/>
          </a:prstGeom>
        </p:spPr>
        <p:txBody>
          <a:bodyPr lIns="0" tIns="0" rIns="0" bIns="0" anchor="t" anchorCtr="0">
            <a:spAutoFit/>
          </a:bodyPr>
          <a:lstStyle>
            <a:lvl1pPr marL="0" indent="0">
              <a:spcBef>
                <a:spcPts val="0"/>
              </a:spcBef>
              <a:buNone/>
              <a:defRPr sz="1500" b="0"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Divider Subtitle – Arial 15pt Regular</a:t>
            </a:r>
          </a:p>
        </p:txBody>
      </p:sp>
      <p:sp>
        <p:nvSpPr>
          <p:cNvPr id="19" name="Text Placeholder 17"/>
          <p:cNvSpPr>
            <a:spLocks noGrp="1"/>
          </p:cNvSpPr>
          <p:nvPr>
            <p:ph type="body" sz="quarter" idx="42" hasCustomPrompt="1"/>
          </p:nvPr>
        </p:nvSpPr>
        <p:spPr bwMode="gray">
          <a:xfrm>
            <a:off x="7315220" y="3071543"/>
            <a:ext cx="2113836" cy="200055"/>
          </a:xfrm>
          <a:prstGeom prst="rect">
            <a:avLst/>
          </a:prstGeom>
        </p:spPr>
        <p:txBody>
          <a:bodyPr lIns="0" tIns="0" rIns="0" bIns="0" anchor="t" anchorCtr="0">
            <a:spAutoFit/>
          </a:bodyPr>
          <a:lstStyle>
            <a:lvl1pPr marL="0" indent="0" algn="r">
              <a:spcBef>
                <a:spcPts val="0"/>
              </a:spcBef>
              <a:buNone/>
              <a:defRPr sz="1300" b="0" i="1" baseline="0">
                <a:solidFill>
                  <a:schemeClr val="accent3"/>
                </a:solidFill>
              </a:defRPr>
            </a:lvl1pPr>
            <a:lvl2pPr>
              <a:buNone/>
              <a:defRPr sz="1800" b="1">
                <a:solidFill>
                  <a:schemeClr val="accent4"/>
                </a:solidFill>
              </a:defRPr>
            </a:lvl2pPr>
            <a:lvl3pPr>
              <a:buNone/>
              <a:defRPr sz="1800" b="1">
                <a:solidFill>
                  <a:schemeClr val="accent4"/>
                </a:solidFill>
              </a:defRPr>
            </a:lvl3pPr>
            <a:lvl4pPr>
              <a:buNone/>
              <a:defRPr sz="1800" b="1">
                <a:solidFill>
                  <a:schemeClr val="accent4"/>
                </a:solidFill>
              </a:defRPr>
            </a:lvl4pPr>
            <a:lvl5pPr>
              <a:buNone/>
              <a:defRPr sz="1800" b="1">
                <a:solidFill>
                  <a:schemeClr val="accent4"/>
                </a:solidFill>
              </a:defRPr>
            </a:lvl5pPr>
          </a:lstStyle>
          <a:p>
            <a:pPr lvl="0"/>
            <a:r>
              <a:rPr lang="en-US" dirty="0"/>
              <a:t>Chapter #</a:t>
            </a:r>
          </a:p>
        </p:txBody>
      </p:sp>
      <p:sp>
        <p:nvSpPr>
          <p:cNvPr id="44" name="Rectangle 43"/>
          <p:cNvSpPr>
            <a:spLocks noChangeArrowheads="1"/>
          </p:cNvSpPr>
          <p:nvPr userDrawn="1"/>
        </p:nvSpPr>
        <p:spPr bwMode="gray">
          <a:xfrm>
            <a:off x="2719913" y="2349046"/>
            <a:ext cx="1500026" cy="596942"/>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rot="0" vert="horz" wrap="square" lIns="96043" tIns="48021" rIns="96043" bIns="48021" anchor="t" anchorCtr="0" upright="1">
            <a:noAutofit/>
          </a:bodyPr>
          <a:lstStyle/>
          <a:p>
            <a:endParaRPr lang="en-US"/>
          </a:p>
        </p:txBody>
      </p:sp>
      <p:grpSp>
        <p:nvGrpSpPr>
          <p:cNvPr id="12" name="Group 4"/>
          <p:cNvGrpSpPr>
            <a:grpSpLocks noChangeAspect="1"/>
          </p:cNvGrpSpPr>
          <p:nvPr userDrawn="1"/>
        </p:nvGrpSpPr>
        <p:grpSpPr bwMode="auto">
          <a:xfrm>
            <a:off x="2727445" y="2355202"/>
            <a:ext cx="720279" cy="558772"/>
            <a:chOff x="1155" y="849"/>
            <a:chExt cx="1717" cy="1332"/>
          </a:xfrm>
        </p:grpSpPr>
        <p:sp>
          <p:nvSpPr>
            <p:cNvPr id="14" name="Freeform 6"/>
            <p:cNvSpPr>
              <a:spLocks/>
            </p:cNvSpPr>
            <p:nvPr userDrawn="1"/>
          </p:nvSpPr>
          <p:spPr bwMode="auto">
            <a:xfrm>
              <a:off x="2045" y="1541"/>
              <a:ext cx="827" cy="640"/>
            </a:xfrm>
            <a:custGeom>
              <a:avLst/>
              <a:gdLst>
                <a:gd name="T0" fmla="*/ 0 w 1653"/>
                <a:gd name="T1" fmla="*/ 0 h 1280"/>
                <a:gd name="T2" fmla="*/ 828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8" y="0"/>
                  </a:lnTo>
                  <a:lnTo>
                    <a:pt x="1653" y="1280"/>
                  </a:lnTo>
                  <a:lnTo>
                    <a:pt x="824" y="1280"/>
                  </a:lnTo>
                  <a:lnTo>
                    <a:pt x="0"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 name="Freeform 7"/>
            <p:cNvSpPr>
              <a:spLocks/>
            </p:cNvSpPr>
            <p:nvPr userDrawn="1"/>
          </p:nvSpPr>
          <p:spPr bwMode="auto">
            <a:xfrm>
              <a:off x="1155" y="1541"/>
              <a:ext cx="826" cy="640"/>
            </a:xfrm>
            <a:custGeom>
              <a:avLst/>
              <a:gdLst>
                <a:gd name="T0" fmla="*/ 824 w 1653"/>
                <a:gd name="T1" fmla="*/ 0 h 1280"/>
                <a:gd name="T2" fmla="*/ 1653 w 1653"/>
                <a:gd name="T3" fmla="*/ 0 h 1280"/>
                <a:gd name="T4" fmla="*/ 829 w 1653"/>
                <a:gd name="T5" fmla="*/ 1280 h 1280"/>
                <a:gd name="T6" fmla="*/ 0 w 1653"/>
                <a:gd name="T7" fmla="*/ 1280 h 1280"/>
                <a:gd name="T8" fmla="*/ 824 w 1653"/>
                <a:gd name="T9" fmla="*/ 0 h 1280"/>
              </a:gdLst>
              <a:ahLst/>
              <a:cxnLst>
                <a:cxn ang="0">
                  <a:pos x="T0" y="T1"/>
                </a:cxn>
                <a:cxn ang="0">
                  <a:pos x="T2" y="T3"/>
                </a:cxn>
                <a:cxn ang="0">
                  <a:pos x="T4" y="T5"/>
                </a:cxn>
                <a:cxn ang="0">
                  <a:pos x="T6" y="T7"/>
                </a:cxn>
                <a:cxn ang="0">
                  <a:pos x="T8" y="T9"/>
                </a:cxn>
              </a:cxnLst>
              <a:rect l="0" t="0" r="r" b="b"/>
              <a:pathLst>
                <a:path w="1653" h="1280">
                  <a:moveTo>
                    <a:pt x="824" y="0"/>
                  </a:moveTo>
                  <a:lnTo>
                    <a:pt x="1653" y="0"/>
                  </a:lnTo>
                  <a:lnTo>
                    <a:pt x="829" y="1280"/>
                  </a:lnTo>
                  <a:lnTo>
                    <a:pt x="0" y="1280"/>
                  </a:lnTo>
                  <a:lnTo>
                    <a:pt x="824" y="0"/>
                  </a:lnTo>
                  <a:close/>
                </a:path>
              </a:pathLst>
            </a:custGeom>
            <a:solidFill>
              <a:srgbClr val="B2B3B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8"/>
            <p:cNvSpPr>
              <a:spLocks/>
            </p:cNvSpPr>
            <p:nvPr userDrawn="1"/>
          </p:nvSpPr>
          <p:spPr bwMode="auto">
            <a:xfrm>
              <a:off x="1609" y="849"/>
              <a:ext cx="826" cy="640"/>
            </a:xfrm>
            <a:custGeom>
              <a:avLst/>
              <a:gdLst>
                <a:gd name="T0" fmla="*/ 0 w 1653"/>
                <a:gd name="T1" fmla="*/ 0 h 1280"/>
                <a:gd name="T2" fmla="*/ 829 w 1653"/>
                <a:gd name="T3" fmla="*/ 0 h 1280"/>
                <a:gd name="T4" fmla="*/ 1653 w 1653"/>
                <a:gd name="T5" fmla="*/ 1280 h 1280"/>
                <a:gd name="T6" fmla="*/ 824 w 1653"/>
                <a:gd name="T7" fmla="*/ 1280 h 1280"/>
                <a:gd name="T8" fmla="*/ 0 w 1653"/>
                <a:gd name="T9" fmla="*/ 0 h 1280"/>
              </a:gdLst>
              <a:ahLst/>
              <a:cxnLst>
                <a:cxn ang="0">
                  <a:pos x="T0" y="T1"/>
                </a:cxn>
                <a:cxn ang="0">
                  <a:pos x="T2" y="T3"/>
                </a:cxn>
                <a:cxn ang="0">
                  <a:pos x="T4" y="T5"/>
                </a:cxn>
                <a:cxn ang="0">
                  <a:pos x="T6" y="T7"/>
                </a:cxn>
                <a:cxn ang="0">
                  <a:pos x="T8" y="T9"/>
                </a:cxn>
              </a:cxnLst>
              <a:rect l="0" t="0" r="r" b="b"/>
              <a:pathLst>
                <a:path w="1653" h="1280">
                  <a:moveTo>
                    <a:pt x="0" y="0"/>
                  </a:moveTo>
                  <a:lnTo>
                    <a:pt x="829" y="0"/>
                  </a:lnTo>
                  <a:lnTo>
                    <a:pt x="1653" y="1280"/>
                  </a:lnTo>
                  <a:lnTo>
                    <a:pt x="824" y="1280"/>
                  </a:lnTo>
                  <a:lnTo>
                    <a:pt x="0" y="0"/>
                  </a:lnTo>
                  <a:close/>
                </a:path>
              </a:pathLst>
            </a:custGeom>
            <a:solidFill>
              <a:srgbClr val="CF0A2C"/>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3">
    <p:spTree>
      <p:nvGrpSpPr>
        <p:cNvPr id="1" name=""/>
        <p:cNvGrpSpPr/>
        <p:nvPr/>
      </p:nvGrpSpPr>
      <p:grpSpPr>
        <a:xfrm>
          <a:off x="0" y="0"/>
          <a:ext cx="0" cy="0"/>
          <a:chOff x="0" y="0"/>
          <a:chExt cx="0" cy="0"/>
        </a:xfrm>
      </p:grpSpPr>
      <p:sp>
        <p:nvSpPr>
          <p:cNvPr id="6" name="Freeform 5"/>
          <p:cNvSpPr/>
          <p:nvPr userDrawn="1"/>
        </p:nvSpPr>
        <p:spPr bwMode="gray">
          <a:xfrm>
            <a:off x="2478890" y="3216403"/>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2</a:t>
            </a:r>
          </a:p>
        </p:txBody>
      </p:sp>
      <p:sp>
        <p:nvSpPr>
          <p:cNvPr id="7" name="Freeform 6"/>
          <p:cNvSpPr/>
          <p:nvPr userDrawn="1"/>
        </p:nvSpPr>
        <p:spPr bwMode="gray">
          <a:xfrm>
            <a:off x="2478890" y="4045192"/>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3</a:t>
            </a:r>
          </a:p>
        </p:txBody>
      </p:sp>
      <p:sp>
        <p:nvSpPr>
          <p:cNvPr id="8" name="Freeform 7"/>
          <p:cNvSpPr/>
          <p:nvPr userDrawn="1"/>
        </p:nvSpPr>
        <p:spPr bwMode="gray">
          <a:xfrm>
            <a:off x="2478890" y="238761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1</a:t>
            </a:r>
          </a:p>
        </p:txBody>
      </p:sp>
      <p:sp>
        <p:nvSpPr>
          <p:cNvPr id="9" name="Text Placeholder 4"/>
          <p:cNvSpPr>
            <a:spLocks noGrp="1"/>
          </p:cNvSpPr>
          <p:nvPr>
            <p:ph type="body" sz="quarter" idx="11" hasCustomPrompt="1"/>
          </p:nvPr>
        </p:nvSpPr>
        <p:spPr bwMode="gray">
          <a:xfrm>
            <a:off x="3145719" y="3322339"/>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10" name="Text Placeholder 4"/>
          <p:cNvSpPr>
            <a:spLocks noGrp="1"/>
          </p:cNvSpPr>
          <p:nvPr>
            <p:ph type="body" sz="quarter" idx="12" hasCustomPrompt="1"/>
          </p:nvPr>
        </p:nvSpPr>
        <p:spPr bwMode="gray">
          <a:xfrm>
            <a:off x="3145719" y="4151128"/>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11" name="Text Placeholder 4"/>
          <p:cNvSpPr>
            <a:spLocks noGrp="1"/>
          </p:cNvSpPr>
          <p:nvPr>
            <p:ph type="body" sz="quarter" idx="15" hasCustomPrompt="1"/>
          </p:nvPr>
        </p:nvSpPr>
        <p:spPr bwMode="gray">
          <a:xfrm>
            <a:off x="3145718" y="245507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a:t>Section Title – Arial 15pt Regular, Use Title Case</a:t>
            </a:r>
          </a:p>
        </p:txBody>
      </p:sp>
      <p:cxnSp>
        <p:nvCxnSpPr>
          <p:cNvPr id="16" name="Straight Connector 15"/>
          <p:cNvCxnSpPr/>
          <p:nvPr userDrawn="1"/>
        </p:nvCxnSpPr>
        <p:spPr bwMode="gray">
          <a:xfrm>
            <a:off x="444500" y="1032953"/>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7" name="Title Placeholder 1"/>
          <p:cNvSpPr txBox="1">
            <a:spLocks/>
          </p:cNvSpPr>
          <p:nvPr userDrawn="1"/>
        </p:nvSpPr>
        <p:spPr bwMode="gray">
          <a:xfrm>
            <a:off x="439849" y="722052"/>
            <a:ext cx="9145588" cy="282329"/>
          </a:xfrm>
          <a:prstGeom prst="rect">
            <a:avLst/>
          </a:prstGeom>
        </p:spPr>
        <p:txBody>
          <a:bodyPr vert="horz" wrap="square" lIns="0" tIns="0" rIns="0" bIns="0" rtlCol="0" anchor="b">
            <a:no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r>
              <a:rPr lang="en-US" dirty="0"/>
              <a:t>Road Map for Discussion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4">
    <p:spTree>
      <p:nvGrpSpPr>
        <p:cNvPr id="1" name=""/>
        <p:cNvGrpSpPr/>
        <p:nvPr/>
      </p:nvGrpSpPr>
      <p:grpSpPr>
        <a:xfrm>
          <a:off x="0" y="0"/>
          <a:ext cx="0" cy="0"/>
          <a:chOff x="0" y="0"/>
          <a:chExt cx="0" cy="0"/>
        </a:xfrm>
      </p:grpSpPr>
      <p:sp>
        <p:nvSpPr>
          <p:cNvPr id="14" name="Freeform 13"/>
          <p:cNvSpPr/>
          <p:nvPr userDrawn="1"/>
        </p:nvSpPr>
        <p:spPr bwMode="gray">
          <a:xfrm>
            <a:off x="2478890" y="463588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4</a:t>
            </a:r>
          </a:p>
        </p:txBody>
      </p:sp>
      <p:sp>
        <p:nvSpPr>
          <p:cNvPr id="18" name="Text Placeholder 4"/>
          <p:cNvSpPr>
            <a:spLocks noGrp="1"/>
          </p:cNvSpPr>
          <p:nvPr>
            <p:ph type="body" sz="quarter" idx="13" hasCustomPrompt="1"/>
          </p:nvPr>
        </p:nvSpPr>
        <p:spPr bwMode="gray">
          <a:xfrm>
            <a:off x="3145719" y="474182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20" name="Freeform 19"/>
          <p:cNvSpPr/>
          <p:nvPr userDrawn="1"/>
        </p:nvSpPr>
        <p:spPr bwMode="gray">
          <a:xfrm>
            <a:off x="2478890" y="314104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2</a:t>
            </a:r>
          </a:p>
        </p:txBody>
      </p:sp>
      <p:sp>
        <p:nvSpPr>
          <p:cNvPr id="21" name="Freeform 20"/>
          <p:cNvSpPr/>
          <p:nvPr userDrawn="1"/>
        </p:nvSpPr>
        <p:spPr bwMode="gray">
          <a:xfrm>
            <a:off x="2478890" y="388782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3</a:t>
            </a:r>
          </a:p>
        </p:txBody>
      </p:sp>
      <p:sp>
        <p:nvSpPr>
          <p:cNvPr id="22" name="Freeform 21"/>
          <p:cNvSpPr/>
          <p:nvPr userDrawn="1"/>
        </p:nvSpPr>
        <p:spPr bwMode="gray">
          <a:xfrm>
            <a:off x="2478890" y="238761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1</a:t>
            </a:r>
          </a:p>
        </p:txBody>
      </p:sp>
      <p:sp>
        <p:nvSpPr>
          <p:cNvPr id="23" name="Text Placeholder 4"/>
          <p:cNvSpPr>
            <a:spLocks noGrp="1"/>
          </p:cNvSpPr>
          <p:nvPr>
            <p:ph type="body" sz="quarter" idx="11" hasCustomPrompt="1"/>
          </p:nvPr>
        </p:nvSpPr>
        <p:spPr bwMode="gray">
          <a:xfrm>
            <a:off x="3145719" y="324698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24" name="Text Placeholder 4"/>
          <p:cNvSpPr>
            <a:spLocks noGrp="1"/>
          </p:cNvSpPr>
          <p:nvPr>
            <p:ph type="body" sz="quarter" idx="12" hasCustomPrompt="1"/>
          </p:nvPr>
        </p:nvSpPr>
        <p:spPr bwMode="gray">
          <a:xfrm>
            <a:off x="3145719" y="399376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25" name="Text Placeholder 4"/>
          <p:cNvSpPr>
            <a:spLocks noGrp="1"/>
          </p:cNvSpPr>
          <p:nvPr>
            <p:ph type="body" sz="quarter" idx="15" hasCustomPrompt="1"/>
          </p:nvPr>
        </p:nvSpPr>
        <p:spPr bwMode="gray">
          <a:xfrm>
            <a:off x="3145718" y="245507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a:t>Section Title – Arial 15pt Regular, Use Title Case</a:t>
            </a:r>
          </a:p>
        </p:txBody>
      </p:sp>
      <p:cxnSp>
        <p:nvCxnSpPr>
          <p:cNvPr id="12" name="Straight Connector 11"/>
          <p:cNvCxnSpPr/>
          <p:nvPr userDrawn="1"/>
        </p:nvCxnSpPr>
        <p:spPr bwMode="gray">
          <a:xfrm>
            <a:off x="444500" y="1032953"/>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3" name="Title Placeholder 1"/>
          <p:cNvSpPr txBox="1">
            <a:spLocks/>
          </p:cNvSpPr>
          <p:nvPr userDrawn="1"/>
        </p:nvSpPr>
        <p:spPr bwMode="gray">
          <a:xfrm>
            <a:off x="439849" y="722052"/>
            <a:ext cx="9145588" cy="282329"/>
          </a:xfrm>
          <a:prstGeom prst="rect">
            <a:avLst/>
          </a:prstGeom>
        </p:spPr>
        <p:txBody>
          <a:bodyPr vert="horz" wrap="square" lIns="0" tIns="0" rIns="0" bIns="0" rtlCol="0" anchor="b">
            <a:no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r>
              <a:rPr lang="en-US" dirty="0"/>
              <a:t>Road Map for Discussion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5">
    <p:spTree>
      <p:nvGrpSpPr>
        <p:cNvPr id="1" name=""/>
        <p:cNvGrpSpPr/>
        <p:nvPr/>
      </p:nvGrpSpPr>
      <p:grpSpPr>
        <a:xfrm>
          <a:off x="0" y="0"/>
          <a:ext cx="0" cy="0"/>
          <a:chOff x="0" y="0"/>
          <a:chExt cx="0" cy="0"/>
        </a:xfrm>
      </p:grpSpPr>
      <p:sp>
        <p:nvSpPr>
          <p:cNvPr id="23" name="Freeform 22"/>
          <p:cNvSpPr/>
          <p:nvPr userDrawn="1"/>
        </p:nvSpPr>
        <p:spPr bwMode="gray">
          <a:xfrm>
            <a:off x="2478890" y="4961510"/>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5</a:t>
            </a:r>
          </a:p>
        </p:txBody>
      </p:sp>
      <p:sp>
        <p:nvSpPr>
          <p:cNvPr id="28" name="Text Placeholder 4"/>
          <p:cNvSpPr>
            <a:spLocks noGrp="1"/>
          </p:cNvSpPr>
          <p:nvPr>
            <p:ph type="body" sz="quarter" idx="14" hasCustomPrompt="1"/>
          </p:nvPr>
        </p:nvSpPr>
        <p:spPr bwMode="gray">
          <a:xfrm>
            <a:off x="3145719" y="5067446"/>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14" name="Freeform 13"/>
          <p:cNvSpPr/>
          <p:nvPr userDrawn="1"/>
        </p:nvSpPr>
        <p:spPr bwMode="gray">
          <a:xfrm>
            <a:off x="2478890" y="4320189"/>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4</a:t>
            </a:r>
          </a:p>
        </p:txBody>
      </p:sp>
      <p:sp>
        <p:nvSpPr>
          <p:cNvPr id="15" name="Text Placeholder 4"/>
          <p:cNvSpPr>
            <a:spLocks noGrp="1"/>
          </p:cNvSpPr>
          <p:nvPr>
            <p:ph type="body" sz="quarter" idx="13" hasCustomPrompt="1"/>
          </p:nvPr>
        </p:nvSpPr>
        <p:spPr bwMode="gray">
          <a:xfrm>
            <a:off x="3145719" y="4426125"/>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16" name="Freeform 15"/>
          <p:cNvSpPr/>
          <p:nvPr userDrawn="1"/>
        </p:nvSpPr>
        <p:spPr bwMode="gray">
          <a:xfrm>
            <a:off x="2478890" y="3030347"/>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2</a:t>
            </a:r>
          </a:p>
        </p:txBody>
      </p:sp>
      <p:sp>
        <p:nvSpPr>
          <p:cNvPr id="17" name="Freeform 16"/>
          <p:cNvSpPr/>
          <p:nvPr userDrawn="1"/>
        </p:nvSpPr>
        <p:spPr bwMode="gray">
          <a:xfrm>
            <a:off x="2478890" y="3674628"/>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3</a:t>
            </a:r>
          </a:p>
        </p:txBody>
      </p:sp>
      <p:sp>
        <p:nvSpPr>
          <p:cNvPr id="18" name="Freeform 17"/>
          <p:cNvSpPr/>
          <p:nvPr userDrawn="1"/>
        </p:nvSpPr>
        <p:spPr bwMode="gray">
          <a:xfrm>
            <a:off x="2478890" y="2387615"/>
            <a:ext cx="493776" cy="365760"/>
          </a:xfrm>
          <a:custGeom>
            <a:avLst/>
            <a:gdLst>
              <a:gd name="connsiteX0" fmla="*/ 0 w 653858"/>
              <a:gd name="connsiteY0" fmla="*/ 0 h 455948"/>
              <a:gd name="connsiteX1" fmla="*/ 283088 w 653858"/>
              <a:gd name="connsiteY1" fmla="*/ 455948 h 455948"/>
              <a:gd name="connsiteX2" fmla="*/ 653858 w 653858"/>
              <a:gd name="connsiteY2" fmla="*/ 455948 h 455948"/>
              <a:gd name="connsiteX3" fmla="*/ 380791 w 653858"/>
              <a:gd name="connsiteY3" fmla="*/ 5011 h 455948"/>
              <a:gd name="connsiteX4" fmla="*/ 0 w 653858"/>
              <a:gd name="connsiteY4" fmla="*/ 0 h 455948"/>
              <a:gd name="connsiteX0" fmla="*/ 0 w 653858"/>
              <a:gd name="connsiteY0" fmla="*/ 0 h 455948"/>
              <a:gd name="connsiteX1" fmla="*/ 283088 w 653858"/>
              <a:gd name="connsiteY1" fmla="*/ 455948 h 455948"/>
              <a:gd name="connsiteX2" fmla="*/ 653858 w 653858"/>
              <a:gd name="connsiteY2" fmla="*/ 455948 h 455948"/>
              <a:gd name="connsiteX3" fmla="*/ 373648 w 653858"/>
              <a:gd name="connsiteY3" fmla="*/ 249 h 455948"/>
              <a:gd name="connsiteX4" fmla="*/ 0 w 653858"/>
              <a:gd name="connsiteY4" fmla="*/ 0 h 455948"/>
              <a:gd name="connsiteX0" fmla="*/ 0 w 682433"/>
              <a:gd name="connsiteY0" fmla="*/ 0 h 503573"/>
              <a:gd name="connsiteX1" fmla="*/ 311663 w 682433"/>
              <a:gd name="connsiteY1" fmla="*/ 503573 h 503573"/>
              <a:gd name="connsiteX2" fmla="*/ 682433 w 682433"/>
              <a:gd name="connsiteY2" fmla="*/ 503573 h 503573"/>
              <a:gd name="connsiteX3" fmla="*/ 402223 w 682433"/>
              <a:gd name="connsiteY3" fmla="*/ 47874 h 503573"/>
              <a:gd name="connsiteX4" fmla="*/ 0 w 682433"/>
              <a:gd name="connsiteY4" fmla="*/ 0 h 503573"/>
              <a:gd name="connsiteX0" fmla="*/ 0 w 682433"/>
              <a:gd name="connsiteY0" fmla="*/ 0 h 503573"/>
              <a:gd name="connsiteX1" fmla="*/ 311663 w 682433"/>
              <a:gd name="connsiteY1" fmla="*/ 503573 h 503573"/>
              <a:gd name="connsiteX2" fmla="*/ 682433 w 682433"/>
              <a:gd name="connsiteY2" fmla="*/ 503573 h 503573"/>
              <a:gd name="connsiteX3" fmla="*/ 371267 w 682433"/>
              <a:gd name="connsiteY3" fmla="*/ 249 h 503573"/>
              <a:gd name="connsiteX4" fmla="*/ 0 w 682433"/>
              <a:gd name="connsiteY4" fmla="*/ 0 h 503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2433" h="503573">
                <a:moveTo>
                  <a:pt x="0" y="0"/>
                </a:moveTo>
                <a:lnTo>
                  <a:pt x="311663" y="503573"/>
                </a:lnTo>
                <a:lnTo>
                  <a:pt x="682433" y="503573"/>
                </a:lnTo>
                <a:lnTo>
                  <a:pt x="371267" y="249"/>
                </a:lnTo>
                <a:lnTo>
                  <a:pt x="0" y="0"/>
                </a:lnTo>
                <a:close/>
              </a:path>
            </a:pathLst>
          </a:custGeom>
          <a:solidFill>
            <a:schemeClr val="accent3"/>
          </a:solidFill>
          <a:ln w="127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sz="1050" b="1" dirty="0">
                <a:solidFill>
                  <a:schemeClr val="bg1"/>
                </a:solidFill>
                <a:latin typeface="Arial" pitchFamily="34" charset="0"/>
                <a:cs typeface="Arial" pitchFamily="34" charset="0"/>
              </a:rPr>
              <a:t>1</a:t>
            </a:r>
          </a:p>
        </p:txBody>
      </p:sp>
      <p:sp>
        <p:nvSpPr>
          <p:cNvPr id="19" name="Text Placeholder 4"/>
          <p:cNvSpPr>
            <a:spLocks noGrp="1"/>
          </p:cNvSpPr>
          <p:nvPr>
            <p:ph type="body" sz="quarter" idx="20" hasCustomPrompt="1"/>
          </p:nvPr>
        </p:nvSpPr>
        <p:spPr bwMode="gray">
          <a:xfrm>
            <a:off x="3145719" y="3136283"/>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30" name="Text Placeholder 4"/>
          <p:cNvSpPr>
            <a:spLocks noGrp="1"/>
          </p:cNvSpPr>
          <p:nvPr>
            <p:ph type="body" sz="quarter" idx="21" hasCustomPrompt="1"/>
          </p:nvPr>
        </p:nvSpPr>
        <p:spPr bwMode="gray">
          <a:xfrm>
            <a:off x="3145719" y="3780564"/>
            <a:ext cx="4343400" cy="153888"/>
          </a:xfrm>
          <a:prstGeom prst="rect">
            <a:avLst/>
          </a:prstGeom>
        </p:spPr>
        <p:txBody>
          <a:bodyPr lIns="0" tIns="0" rIns="0" bIns="0" anchor="ctr">
            <a:spAutoFit/>
          </a:bodyPr>
          <a:lstStyle>
            <a:lvl1pPr marL="0" indent="0">
              <a:spcBef>
                <a:spcPts val="0"/>
              </a:spcBef>
              <a:buNone/>
              <a:defRPr sz="1000" baseline="0">
                <a:solidFill>
                  <a:schemeClr val="accent3"/>
                </a:solidFill>
              </a:defRPr>
            </a:lvl1pPr>
          </a:lstStyle>
          <a:p>
            <a:pPr lvl="0"/>
            <a:r>
              <a:rPr lang="en-US" dirty="0"/>
              <a:t>Section Title – Arial 10pt Regular, Use Title Case</a:t>
            </a:r>
          </a:p>
        </p:txBody>
      </p:sp>
      <p:sp>
        <p:nvSpPr>
          <p:cNvPr id="31" name="Text Placeholder 4"/>
          <p:cNvSpPr>
            <a:spLocks noGrp="1"/>
          </p:cNvSpPr>
          <p:nvPr>
            <p:ph type="body" sz="quarter" idx="22" hasCustomPrompt="1"/>
          </p:nvPr>
        </p:nvSpPr>
        <p:spPr bwMode="gray">
          <a:xfrm>
            <a:off x="3145718" y="2455079"/>
            <a:ext cx="4343400" cy="230832"/>
          </a:xfrm>
          <a:prstGeom prst="rect">
            <a:avLst/>
          </a:prstGeom>
        </p:spPr>
        <p:txBody>
          <a:bodyPr lIns="0" tIns="0" rIns="0" bIns="0" anchor="ctr">
            <a:spAutoFit/>
          </a:bodyPr>
          <a:lstStyle>
            <a:lvl1pPr marL="0" indent="0">
              <a:spcBef>
                <a:spcPts val="0"/>
              </a:spcBef>
              <a:buNone/>
              <a:defRPr sz="1500" b="0" baseline="0">
                <a:solidFill>
                  <a:schemeClr val="tx1"/>
                </a:solidFill>
              </a:defRPr>
            </a:lvl1pPr>
          </a:lstStyle>
          <a:p>
            <a:pPr lvl="0"/>
            <a:r>
              <a:rPr lang="en-US" dirty="0"/>
              <a:t>Section Title – Arial 15pt Regular, Use Title Case</a:t>
            </a:r>
          </a:p>
        </p:txBody>
      </p:sp>
      <p:cxnSp>
        <p:nvCxnSpPr>
          <p:cNvPr id="20" name="Straight Connector 19"/>
          <p:cNvCxnSpPr/>
          <p:nvPr userDrawn="1"/>
        </p:nvCxnSpPr>
        <p:spPr bwMode="gray">
          <a:xfrm>
            <a:off x="444500" y="1032953"/>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1" name="Title Placeholder 1"/>
          <p:cNvSpPr txBox="1">
            <a:spLocks/>
          </p:cNvSpPr>
          <p:nvPr userDrawn="1"/>
        </p:nvSpPr>
        <p:spPr bwMode="gray">
          <a:xfrm>
            <a:off x="439849" y="722052"/>
            <a:ext cx="9145588" cy="282329"/>
          </a:xfrm>
          <a:prstGeom prst="rect">
            <a:avLst/>
          </a:prstGeom>
        </p:spPr>
        <p:txBody>
          <a:bodyPr vert="horz" wrap="square" lIns="0" tIns="0" rIns="0" bIns="0" rtlCol="0" anchor="b">
            <a:no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r>
              <a:rPr lang="en-US" dirty="0"/>
              <a:t>Road Map for Discussion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3" name="Text Placeholder 21"/>
          <p:cNvSpPr>
            <a:spLocks noGrp="1"/>
          </p:cNvSpPr>
          <p:nvPr>
            <p:ph type="body" sz="quarter" idx="17" hasCustomPrompt="1"/>
          </p:nvPr>
        </p:nvSpPr>
        <p:spPr bwMode="gray">
          <a:xfrm>
            <a:off x="7654197" y="7068078"/>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15" name="Text Placeholder 23"/>
          <p:cNvSpPr>
            <a:spLocks noGrp="1"/>
          </p:cNvSpPr>
          <p:nvPr>
            <p:ph type="body" sz="quarter" idx="20" hasCustomPrompt="1"/>
          </p:nvPr>
        </p:nvSpPr>
        <p:spPr bwMode="gray">
          <a:xfrm>
            <a:off x="444500" y="7068078"/>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cxnSp>
        <p:nvCxnSpPr>
          <p:cNvPr id="23" name="Straight Connector 22"/>
          <p:cNvCxnSpPr/>
          <p:nvPr userDrawn="1"/>
        </p:nvCxnSpPr>
        <p:spPr bwMode="gray">
          <a:xfrm>
            <a:off x="444500" y="1098706"/>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24" name="Title Placeholder 1"/>
          <p:cNvSpPr>
            <a:spLocks noGrp="1"/>
          </p:cNvSpPr>
          <p:nvPr>
            <p:ph type="title" hasCustomPrompt="1"/>
          </p:nvPr>
        </p:nvSpPr>
        <p:spPr bwMode="gray">
          <a:xfrm>
            <a:off x="439849" y="1324727"/>
            <a:ext cx="9159764" cy="307777"/>
          </a:xfrm>
          <a:prstGeom prst="rect">
            <a:avLst/>
          </a:prstGeom>
        </p:spPr>
        <p:txBody>
          <a:bodyPr vert="horz" wrap="square" lIns="0" tIns="0" rIns="0" bIns="0" rtlCol="0" anchor="b">
            <a:spAutoFit/>
          </a:bodyPr>
          <a:lstStyle>
            <a:lvl1pPr>
              <a:defRPr sz="2000" b="0">
                <a:solidFill>
                  <a:schemeClr val="tx1"/>
                </a:solidFill>
              </a:defRPr>
            </a:lvl1pPr>
          </a:lstStyle>
          <a:p>
            <a:r>
              <a:rPr lang="en-US" dirty="0"/>
              <a:t>Slide Title – Arial 20pt Regular, Use Title Case</a:t>
            </a:r>
          </a:p>
        </p:txBody>
      </p:sp>
      <p:sp>
        <p:nvSpPr>
          <p:cNvPr id="25" name="Text Placeholder 4"/>
          <p:cNvSpPr>
            <a:spLocks noGrp="1"/>
          </p:cNvSpPr>
          <p:nvPr>
            <p:ph type="body" sz="quarter" idx="11" hasCustomPrompt="1"/>
          </p:nvPr>
        </p:nvSpPr>
        <p:spPr bwMode="gray">
          <a:xfrm>
            <a:off x="439849" y="1725780"/>
            <a:ext cx="915976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a:t>Slide Subtitle – Arial 15pt Regular, Use Title Case</a:t>
            </a:r>
          </a:p>
        </p:txBody>
      </p:sp>
      <p:sp>
        <p:nvSpPr>
          <p:cNvPr id="27" name="Text Placeholder 14"/>
          <p:cNvSpPr>
            <a:spLocks noGrp="1"/>
          </p:cNvSpPr>
          <p:nvPr>
            <p:ph type="body" sz="quarter" idx="10" hasCustomPrompt="1"/>
          </p:nvPr>
        </p:nvSpPr>
        <p:spPr bwMode="gray">
          <a:xfrm>
            <a:off x="1989984" y="464987"/>
            <a:ext cx="2451172" cy="502920"/>
          </a:xfrm>
          <a:prstGeom prst="rect">
            <a:avLst/>
          </a:prstGeom>
        </p:spPr>
        <p:txBody>
          <a:bodyPr lIns="0" tIns="0" rIns="0" bIns="0" anchor="ctr" anchorCtr="0"/>
          <a:lstStyle>
            <a:lvl1pPr marL="0" indent="0">
              <a:spcBef>
                <a:spcPts val="0"/>
              </a:spcBef>
              <a:buNone/>
              <a:defRPr sz="1200" baseline="0">
                <a:solidFill>
                  <a:schemeClr val="accent4"/>
                </a:solidFill>
              </a:defRPr>
            </a:lvl1pPr>
          </a:lstStyle>
          <a:p>
            <a:pPr lvl="0"/>
            <a:r>
              <a:rPr lang="en-US" dirty="0"/>
              <a:t>Program Name Appears Here Identically to Official Lock-up</a:t>
            </a:r>
          </a:p>
        </p:txBody>
      </p:sp>
      <p:cxnSp>
        <p:nvCxnSpPr>
          <p:cNvPr id="33" name="Straight Connector 32"/>
          <p:cNvCxnSpPr/>
          <p:nvPr userDrawn="1"/>
        </p:nvCxnSpPr>
        <p:spPr bwMode="gray">
          <a:xfrm>
            <a:off x="1866495" y="464987"/>
            <a:ext cx="0" cy="510063"/>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184" y="350044"/>
            <a:ext cx="1508760" cy="732866"/>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andard: Without Logo">
    <p:spTree>
      <p:nvGrpSpPr>
        <p:cNvPr id="1" name=""/>
        <p:cNvGrpSpPr/>
        <p:nvPr/>
      </p:nvGrpSpPr>
      <p:grpSpPr>
        <a:xfrm>
          <a:off x="0" y="0"/>
          <a:ext cx="0" cy="0"/>
          <a:chOff x="0" y="0"/>
          <a:chExt cx="0" cy="0"/>
        </a:xfrm>
      </p:grpSpPr>
      <p:sp>
        <p:nvSpPr>
          <p:cNvPr id="13" name="Text Placeholder 21"/>
          <p:cNvSpPr>
            <a:spLocks noGrp="1"/>
          </p:cNvSpPr>
          <p:nvPr>
            <p:ph type="body" sz="quarter" idx="17" hasCustomPrompt="1"/>
          </p:nvPr>
        </p:nvSpPr>
        <p:spPr bwMode="gray">
          <a:xfrm>
            <a:off x="7654197" y="7068078"/>
            <a:ext cx="1945415" cy="153888"/>
          </a:xfrm>
          <a:prstGeom prst="rect">
            <a:avLst/>
          </a:prstGeom>
        </p:spPr>
        <p:txBody>
          <a:bodyPr wrap="square" lIns="0" tIns="0" rIns="0" bIns="0" anchor="b">
            <a:spAutoFit/>
          </a:bodyPr>
          <a:lstStyle>
            <a:lvl1pPr marL="0" indent="0" algn="l">
              <a:spcBef>
                <a:spcPts val="0"/>
              </a:spcBef>
              <a:buNone/>
              <a:defRPr sz="500" baseline="0">
                <a:solidFill>
                  <a:schemeClr val="tx1"/>
                </a:solidFill>
                <a:latin typeface="+mn-lt"/>
              </a:defRPr>
            </a:lvl1pPr>
            <a:lvl2pPr algn="l">
              <a:buNone/>
              <a:defRPr sz="600"/>
            </a:lvl2pPr>
            <a:lvl3pPr algn="l">
              <a:buNone/>
              <a:defRPr sz="600"/>
            </a:lvl3pPr>
            <a:lvl4pPr algn="l">
              <a:buNone/>
              <a:defRPr sz="600"/>
            </a:lvl4pPr>
            <a:lvl5pPr algn="l">
              <a:buNone/>
              <a:defRPr sz="600"/>
            </a:lvl5pPr>
          </a:lstStyle>
          <a:p>
            <a:pPr lvl="0"/>
            <a:r>
              <a:rPr lang="en-US" dirty="0"/>
              <a:t>Source: Click to add source. Use a single space after “Source:” and a period at the end of the source. Stretch the box to the left as needed.</a:t>
            </a:r>
          </a:p>
        </p:txBody>
      </p:sp>
      <p:sp>
        <p:nvSpPr>
          <p:cNvPr id="15" name="Text Placeholder 23"/>
          <p:cNvSpPr>
            <a:spLocks noGrp="1"/>
          </p:cNvSpPr>
          <p:nvPr>
            <p:ph type="body" sz="quarter" idx="20" hasCustomPrompt="1"/>
          </p:nvPr>
        </p:nvSpPr>
        <p:spPr bwMode="gray">
          <a:xfrm>
            <a:off x="444500" y="7068078"/>
            <a:ext cx="2610934" cy="153888"/>
          </a:xfrm>
          <a:prstGeom prst="rect">
            <a:avLst/>
          </a:prstGeom>
        </p:spPr>
        <p:txBody>
          <a:bodyPr wrap="square" lIns="0" tIns="0" rIns="0" bIns="0" anchor="b">
            <a:spAutoFit/>
          </a:bodyPr>
          <a:lstStyle>
            <a:lvl1pPr marL="91440" indent="-91440" algn="l" defTabSz="91440">
              <a:spcBef>
                <a:spcPts val="0"/>
              </a:spcBef>
              <a:buFont typeface="+mj-lt"/>
              <a:buAutoNum type="arabicParenR"/>
              <a:defRPr sz="500" baseline="0">
                <a:solidFill>
                  <a:schemeClr val="tx1"/>
                </a:solidFill>
                <a:latin typeface="+mn-lt"/>
              </a:defRPr>
            </a:lvl1pPr>
            <a:lvl2pPr>
              <a:buNone/>
              <a:defRPr sz="600">
                <a:solidFill>
                  <a:schemeClr val="tx1"/>
                </a:solidFill>
              </a:defRPr>
            </a:lvl2pPr>
            <a:lvl3pPr>
              <a:buNone/>
              <a:defRPr sz="600">
                <a:solidFill>
                  <a:schemeClr val="tx1"/>
                </a:solidFill>
              </a:defRPr>
            </a:lvl3pPr>
            <a:lvl4pPr>
              <a:buNone/>
              <a:defRPr sz="600">
                <a:solidFill>
                  <a:schemeClr val="tx1"/>
                </a:solidFill>
              </a:defRPr>
            </a:lvl4pPr>
            <a:lvl5pPr>
              <a:buNone/>
              <a:defRPr sz="600">
                <a:solidFill>
                  <a:schemeClr val="tx1"/>
                </a:solidFill>
              </a:defRPr>
            </a:lvl5pPr>
          </a:lstStyle>
          <a:p>
            <a:pPr lvl="0"/>
            <a:r>
              <a:rPr lang="en-US" dirty="0"/>
              <a:t>Click to add footnote. Numbers appear automatically (no additional space or tab needed). Use a period at the end of each footnote. Stretch the box to the right as needed.</a:t>
            </a:r>
          </a:p>
        </p:txBody>
      </p:sp>
      <p:sp>
        <p:nvSpPr>
          <p:cNvPr id="10" name="Text Placeholder 4"/>
          <p:cNvSpPr>
            <a:spLocks noGrp="1"/>
          </p:cNvSpPr>
          <p:nvPr>
            <p:ph type="body" sz="quarter" idx="19" hasCustomPrompt="1"/>
          </p:nvPr>
        </p:nvSpPr>
        <p:spPr bwMode="gray">
          <a:xfrm>
            <a:off x="439849" y="460399"/>
            <a:ext cx="2910268" cy="138499"/>
          </a:xfrm>
          <a:prstGeom prst="rect">
            <a:avLst/>
          </a:prstGeom>
        </p:spPr>
        <p:txBody>
          <a:bodyPr lIns="0" tIns="0" rIns="0" bIns="0">
            <a:spAutoFit/>
          </a:bodyPr>
          <a:lstStyle>
            <a:lvl1pPr marL="0" indent="0">
              <a:spcBef>
                <a:spcPts val="0"/>
              </a:spcBef>
              <a:buNone/>
              <a:defRPr sz="900" baseline="0">
                <a:solidFill>
                  <a:schemeClr val="tx1"/>
                </a:solidFill>
              </a:defRPr>
            </a:lvl1pPr>
          </a:lstStyle>
          <a:p>
            <a:pPr lvl="0"/>
            <a:r>
              <a:rPr lang="en-US" dirty="0"/>
              <a:t>Top Kicker – Arial 9pt Regular, Use Title Case</a:t>
            </a:r>
          </a:p>
        </p:txBody>
      </p:sp>
      <p:sp>
        <p:nvSpPr>
          <p:cNvPr id="11" name="Title Placeholder 1"/>
          <p:cNvSpPr>
            <a:spLocks noGrp="1"/>
          </p:cNvSpPr>
          <p:nvPr>
            <p:ph type="title" hasCustomPrompt="1"/>
          </p:nvPr>
        </p:nvSpPr>
        <p:spPr bwMode="gray">
          <a:xfrm>
            <a:off x="439849" y="696185"/>
            <a:ext cx="9159764" cy="307777"/>
          </a:xfrm>
          <a:prstGeom prst="rect">
            <a:avLst/>
          </a:prstGeom>
        </p:spPr>
        <p:txBody>
          <a:bodyPr vert="horz" wrap="square" lIns="0" tIns="0" rIns="0" bIns="0" rtlCol="0" anchor="b">
            <a:spAutoFit/>
          </a:bodyPr>
          <a:lstStyle>
            <a:lvl1pPr>
              <a:defRPr sz="2000" b="0">
                <a:solidFill>
                  <a:schemeClr val="tx1"/>
                </a:solidFill>
              </a:defRPr>
            </a:lvl1pPr>
          </a:lstStyle>
          <a:p>
            <a:r>
              <a:rPr lang="en-US" dirty="0"/>
              <a:t>Slide Title – Arial 20pt Regular, Use Title Case</a:t>
            </a:r>
          </a:p>
        </p:txBody>
      </p:sp>
      <p:sp>
        <p:nvSpPr>
          <p:cNvPr id="12" name="Text Placeholder 4"/>
          <p:cNvSpPr>
            <a:spLocks noGrp="1"/>
          </p:cNvSpPr>
          <p:nvPr>
            <p:ph type="body" sz="quarter" idx="11" hasCustomPrompt="1"/>
          </p:nvPr>
        </p:nvSpPr>
        <p:spPr bwMode="gray">
          <a:xfrm>
            <a:off x="439849" y="1097238"/>
            <a:ext cx="9159764" cy="230832"/>
          </a:xfrm>
          <a:prstGeom prst="rect">
            <a:avLst/>
          </a:prstGeom>
        </p:spPr>
        <p:txBody>
          <a:bodyPr wrap="square" lIns="0" tIns="0" rIns="0" bIns="0">
            <a:spAutoFit/>
          </a:bodyPr>
          <a:lstStyle>
            <a:lvl1pPr marL="0" indent="0">
              <a:spcBef>
                <a:spcPts val="0"/>
              </a:spcBef>
              <a:buNone/>
              <a:defRPr sz="1500" baseline="0">
                <a:solidFill>
                  <a:schemeClr val="accent3"/>
                </a:solidFill>
              </a:defRPr>
            </a:lvl1pPr>
          </a:lstStyle>
          <a:p>
            <a:pPr lvl="0"/>
            <a:r>
              <a:rPr lang="en-US" dirty="0"/>
              <a:t>Slide Subtitle – Arial 15pt Regular, Use Title Case</a:t>
            </a:r>
          </a:p>
        </p:txBody>
      </p:sp>
      <p:cxnSp>
        <p:nvCxnSpPr>
          <p:cNvPr id="14" name="Straight Connector 13"/>
          <p:cNvCxnSpPr/>
          <p:nvPr userDrawn="1"/>
        </p:nvCxnSpPr>
        <p:spPr bwMode="gray">
          <a:xfrm>
            <a:off x="444500" y="1032953"/>
            <a:ext cx="9155113"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859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Box 3"/>
          <p:cNvSpPr txBox="1"/>
          <p:nvPr/>
        </p:nvSpPr>
        <p:spPr bwMode="gray">
          <a:xfrm>
            <a:off x="444500" y="7360439"/>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accent3"/>
                </a:solidFill>
                <a:effectLst/>
                <a:uLnTx/>
                <a:uFillTx/>
                <a:latin typeface="+mn-lt"/>
                <a:ea typeface="+mn-ea"/>
                <a:cs typeface="+mn-cs"/>
              </a:rPr>
              <a:t>©2014 The Advisory Board Company</a:t>
            </a:r>
            <a:endParaRPr kumimoji="0" lang="en-US" sz="600" b="1" i="0" u="none" strike="noStrike" kern="1200" cap="none" spc="0" normalizeH="0" baseline="0" noProof="0" dirty="0">
              <a:ln>
                <a:noFill/>
              </a:ln>
              <a:solidFill>
                <a:schemeClr val="accent3"/>
              </a:solidFill>
              <a:effectLst/>
              <a:uLnTx/>
              <a:uFillTx/>
              <a:latin typeface="+mn-lt"/>
              <a:ea typeface="+mn-ea"/>
              <a:cs typeface="+mn-cs"/>
            </a:endParaRPr>
          </a:p>
        </p:txBody>
      </p:sp>
      <p:sp>
        <p:nvSpPr>
          <p:cNvPr id="7" name="TextBox 6"/>
          <p:cNvSpPr txBox="1"/>
          <p:nvPr/>
        </p:nvSpPr>
        <p:spPr bwMode="gray">
          <a:xfrm>
            <a:off x="8811253" y="7360439"/>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chemeClr val="accent3"/>
                </a:solidFill>
                <a:effectLst/>
                <a:uLnTx/>
                <a:uFillTx/>
                <a:latin typeface="+mn-lt"/>
                <a:ea typeface="+mn-ea"/>
                <a:cs typeface="+mn-cs"/>
              </a:rPr>
              <a:t>advisory.com</a:t>
            </a:r>
          </a:p>
        </p:txBody>
      </p:sp>
      <p:sp>
        <p:nvSpPr>
          <p:cNvPr id="5" name="Slide Number Placeholder 5"/>
          <p:cNvSpPr txBox="1">
            <a:spLocks/>
          </p:cNvSpPr>
          <p:nvPr/>
        </p:nvSpPr>
        <p:spPr bwMode="gray">
          <a:xfrm>
            <a:off x="4821414" y="734120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8" name="Text Placeholder 1"/>
          <p:cNvSpPr>
            <a:spLocks noGrp="1"/>
          </p:cNvSpPr>
          <p:nvPr>
            <p:ph type="body" idx="1"/>
          </p:nvPr>
        </p:nvSpPr>
        <p:spPr bwMode="gray">
          <a:xfrm>
            <a:off x="4099670" y="3378785"/>
            <a:ext cx="1859059" cy="1025922"/>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712" r:id="rId2"/>
    <p:sldLayoutId id="2147483684" r:id="rId3"/>
    <p:sldLayoutId id="2147483656" r:id="rId4"/>
    <p:sldLayoutId id="2147483657" r:id="rId5"/>
    <p:sldLayoutId id="2147483658" r:id="rId6"/>
    <p:sldLayoutId id="2147483659" r:id="rId7"/>
    <p:sldLayoutId id="2147483698" r:id="rId8"/>
    <p:sldLayoutId id="2147483711" r:id="rId9"/>
    <p:sldLayoutId id="2147483697" r:id="rId10"/>
    <p:sldLayoutId id="2147483708" r:id="rId11"/>
    <p:sldLayoutId id="2147483710" r:id="rId12"/>
    <p:sldLayoutId id="2147483692" r:id="rId13"/>
    <p:sldLayoutId id="2147483678" r:id="rId14"/>
    <p:sldLayoutId id="2147483679" r:id="rId15"/>
  </p:sldLayoutIdLst>
  <p:hf hdr="0" ftr="0" dt="0"/>
  <p:txStyles>
    <p:titleStyle>
      <a:lvl1pPr algn="l" defTabSz="1018879" rtl="0" eaLnBrk="1" latinLnBrk="0" hangingPunct="1">
        <a:spcBef>
          <a:spcPct val="0"/>
        </a:spcBef>
        <a:buNone/>
        <a:defRPr sz="1800" b="1" kern="1200">
          <a:solidFill>
            <a:schemeClr val="accent5"/>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7"/>
          </p:nvPr>
        </p:nvSpPr>
        <p:spPr>
          <a:xfrm>
            <a:off x="7654197" y="7145022"/>
            <a:ext cx="1945415" cy="76944"/>
          </a:xfrm>
        </p:spPr>
        <p:txBody>
          <a:bodyPr/>
          <a:lstStyle/>
          <a:p>
            <a:r>
              <a:rPr lang="en-US" dirty="0"/>
              <a:t>Source: Oncology Roundtable interviews and analysis.</a:t>
            </a:r>
          </a:p>
        </p:txBody>
      </p:sp>
      <p:sp>
        <p:nvSpPr>
          <p:cNvPr id="3" name="Text Placeholder 2"/>
          <p:cNvSpPr>
            <a:spLocks noGrp="1"/>
          </p:cNvSpPr>
          <p:nvPr>
            <p:ph type="body" sz="quarter" idx="20"/>
          </p:nvPr>
        </p:nvSpPr>
        <p:spPr/>
        <p:txBody>
          <a:bodyPr/>
          <a:lstStyle/>
          <a:p>
            <a:endParaRPr lang="en-US"/>
          </a:p>
        </p:txBody>
      </p:sp>
      <p:sp>
        <p:nvSpPr>
          <p:cNvPr id="4" name="Title 3"/>
          <p:cNvSpPr>
            <a:spLocks noGrp="1"/>
          </p:cNvSpPr>
          <p:nvPr>
            <p:ph type="title"/>
          </p:nvPr>
        </p:nvSpPr>
        <p:spPr/>
        <p:txBody>
          <a:bodyPr/>
          <a:lstStyle/>
          <a:p>
            <a:r>
              <a:rPr lang="en-US" dirty="0"/>
              <a:t>Survivorship Pathway Template</a:t>
            </a:r>
          </a:p>
        </p:txBody>
      </p:sp>
      <p:sp>
        <p:nvSpPr>
          <p:cNvPr id="5" name="Text Placeholder 4"/>
          <p:cNvSpPr>
            <a:spLocks noGrp="1"/>
          </p:cNvSpPr>
          <p:nvPr>
            <p:ph type="body" sz="quarter" idx="11"/>
          </p:nvPr>
        </p:nvSpPr>
        <p:spPr/>
        <p:txBody>
          <a:bodyPr/>
          <a:lstStyle/>
          <a:p>
            <a:endParaRPr lang="en-US"/>
          </a:p>
        </p:txBody>
      </p:sp>
      <p:sp>
        <p:nvSpPr>
          <p:cNvPr id="6" name="Text Placeholder 5"/>
          <p:cNvSpPr>
            <a:spLocks noGrp="1"/>
          </p:cNvSpPr>
          <p:nvPr>
            <p:ph type="body" sz="quarter" idx="10"/>
          </p:nvPr>
        </p:nvSpPr>
        <p:spPr>
          <a:xfrm>
            <a:off x="1989984" y="624114"/>
            <a:ext cx="2451172" cy="184666"/>
          </a:xfrm>
        </p:spPr>
        <p:txBody>
          <a:bodyPr/>
          <a:lstStyle/>
          <a:p>
            <a:r>
              <a:rPr lang="en-US" dirty="0"/>
              <a:t>Oncology Roundtable </a:t>
            </a:r>
          </a:p>
        </p:txBody>
      </p:sp>
      <p:cxnSp>
        <p:nvCxnSpPr>
          <p:cNvPr id="7" name="Straight Connector 6"/>
          <p:cNvCxnSpPr/>
          <p:nvPr/>
        </p:nvCxnSpPr>
        <p:spPr bwMode="gray">
          <a:xfrm rot="5400000">
            <a:off x="6333471" y="4378426"/>
            <a:ext cx="274320" cy="0"/>
          </a:xfrm>
          <a:prstGeom prst="line">
            <a:avLst/>
          </a:prstGeom>
          <a:solidFill>
            <a:schemeClr val="accent1"/>
          </a:solidFill>
          <a:ln w="12700" cap="flat" cmpd="sng" algn="ctr">
            <a:solidFill>
              <a:schemeClr val="accent3"/>
            </a:solidFill>
            <a:prstDash val="solid"/>
            <a:miter lim="800000"/>
            <a:headEnd type="none" w="med" len="med"/>
            <a:tailEnd type="none" w="med" len="med"/>
          </a:ln>
          <a:effectLst/>
        </p:spPr>
      </p:cxnSp>
      <p:cxnSp>
        <p:nvCxnSpPr>
          <p:cNvPr id="8" name="Straight Connector 7"/>
          <p:cNvCxnSpPr/>
          <p:nvPr/>
        </p:nvCxnSpPr>
        <p:spPr bwMode="gray">
          <a:xfrm rot="5400000" flipH="1" flipV="1">
            <a:off x="2718225" y="4378426"/>
            <a:ext cx="274320" cy="0"/>
          </a:xfrm>
          <a:prstGeom prst="line">
            <a:avLst/>
          </a:prstGeom>
          <a:solidFill>
            <a:schemeClr val="accent1"/>
          </a:solidFill>
          <a:ln w="12700" cap="flat" cmpd="sng" algn="ctr">
            <a:solidFill>
              <a:schemeClr val="accent3"/>
            </a:solidFill>
            <a:prstDash val="solid"/>
            <a:miter lim="800000"/>
            <a:headEnd type="none" w="med" len="med"/>
            <a:tailEnd type="none" w="med" len="med"/>
          </a:ln>
          <a:effectLst/>
        </p:spPr>
      </p:cxnSp>
      <p:cxnSp>
        <p:nvCxnSpPr>
          <p:cNvPr id="10" name="Straight Connector 9"/>
          <p:cNvCxnSpPr/>
          <p:nvPr/>
        </p:nvCxnSpPr>
        <p:spPr bwMode="gray">
          <a:xfrm rot="5400000">
            <a:off x="1098725" y="3975124"/>
            <a:ext cx="274320" cy="0"/>
          </a:xfrm>
          <a:prstGeom prst="line">
            <a:avLst/>
          </a:prstGeom>
          <a:solidFill>
            <a:schemeClr val="accent1"/>
          </a:solidFill>
          <a:ln w="12700" cap="flat" cmpd="sng" algn="ctr">
            <a:solidFill>
              <a:schemeClr val="accent3"/>
            </a:solidFill>
            <a:prstDash val="solid"/>
            <a:miter lim="800000"/>
            <a:headEnd type="none" w="med" len="med"/>
            <a:tailEnd type="none" w="med" len="med"/>
          </a:ln>
          <a:effectLst/>
        </p:spPr>
      </p:cxnSp>
      <p:cxnSp>
        <p:nvCxnSpPr>
          <p:cNvPr id="11" name="Straight Connector 10"/>
          <p:cNvCxnSpPr/>
          <p:nvPr/>
        </p:nvCxnSpPr>
        <p:spPr bwMode="gray">
          <a:xfrm rot="5400000" flipH="1" flipV="1">
            <a:off x="4355448" y="3975124"/>
            <a:ext cx="274320" cy="0"/>
          </a:xfrm>
          <a:prstGeom prst="line">
            <a:avLst/>
          </a:prstGeom>
          <a:solidFill>
            <a:schemeClr val="accent1"/>
          </a:solidFill>
          <a:ln w="12700" cap="flat" cmpd="sng" algn="ctr">
            <a:solidFill>
              <a:schemeClr val="accent3"/>
            </a:solidFill>
            <a:prstDash val="solid"/>
            <a:miter lim="800000"/>
            <a:headEnd type="none" w="med" len="med"/>
            <a:tailEnd type="none" w="med" len="med"/>
          </a:ln>
          <a:effectLst/>
        </p:spPr>
      </p:cxnSp>
      <p:cxnSp>
        <p:nvCxnSpPr>
          <p:cNvPr id="12" name="Straight Connector 11"/>
          <p:cNvCxnSpPr/>
          <p:nvPr/>
        </p:nvCxnSpPr>
        <p:spPr bwMode="gray">
          <a:xfrm rot="5400000" flipH="1" flipV="1">
            <a:off x="7676174" y="3975124"/>
            <a:ext cx="274320" cy="0"/>
          </a:xfrm>
          <a:prstGeom prst="line">
            <a:avLst/>
          </a:prstGeom>
          <a:solidFill>
            <a:schemeClr val="accent1"/>
          </a:solidFill>
          <a:ln w="12700" cap="flat" cmpd="sng" algn="ctr">
            <a:solidFill>
              <a:schemeClr val="accent3"/>
            </a:solidFill>
            <a:prstDash val="solid"/>
            <a:miter lim="800000"/>
            <a:headEnd type="none" w="med" len="med"/>
            <a:tailEnd type="none" w="med" len="med"/>
          </a:ln>
          <a:effectLst/>
        </p:spPr>
      </p:cxnSp>
      <p:sp>
        <p:nvSpPr>
          <p:cNvPr id="16" name="TextBox 15"/>
          <p:cNvSpPr txBox="1"/>
          <p:nvPr/>
        </p:nvSpPr>
        <p:spPr bwMode="gray">
          <a:xfrm>
            <a:off x="1196508" y="2770608"/>
            <a:ext cx="1851492" cy="946413"/>
          </a:xfrm>
          <a:prstGeom prst="rect">
            <a:avLst/>
          </a:prstGeom>
          <a:noFill/>
        </p:spPr>
        <p:txBody>
          <a:bodyPr wrap="square" lIns="0" tIns="0" rIns="0" bIns="0" rtlCol="0">
            <a:spAutoFit/>
          </a:bodyPr>
          <a:lstStyle/>
          <a:p>
            <a:pPr algn="l">
              <a:spcAft>
                <a:spcPts val="300"/>
              </a:spcAft>
            </a:pPr>
            <a:r>
              <a:rPr lang="en-US" sz="900" b="1" dirty="0">
                <a:latin typeface="+mn-lt"/>
              </a:rPr>
              <a:t>During Treatment</a:t>
            </a:r>
          </a:p>
          <a:p>
            <a:pPr marL="118872" indent="-118872" algn="l">
              <a:spcAft>
                <a:spcPts val="300"/>
              </a:spcAft>
              <a:buFont typeface="Arial" panose="020B0604020202020204" pitchFamily="34" charset="0"/>
              <a:buChar char="•"/>
            </a:pPr>
            <a:r>
              <a:rPr lang="en-US" sz="900" dirty="0"/>
              <a:t>How is the survivorship phase of care introduced to the patient?</a:t>
            </a:r>
          </a:p>
          <a:p>
            <a:pPr marL="118872" indent="-118872" algn="l">
              <a:spcAft>
                <a:spcPts val="300"/>
              </a:spcAft>
              <a:buFont typeface="Arial" panose="020B0604020202020204" pitchFamily="34" charset="0"/>
              <a:buChar char="•"/>
            </a:pPr>
            <a:r>
              <a:rPr lang="en-US" sz="900" dirty="0"/>
              <a:t>Who educates and sets expectations with the patient? </a:t>
            </a:r>
          </a:p>
          <a:p>
            <a:pPr marL="171450" indent="-171450" algn="l">
              <a:buFont typeface="Arial" panose="020B0604020202020204" pitchFamily="34" charset="0"/>
              <a:buChar char="•"/>
            </a:pPr>
            <a:endParaRPr lang="en-US" sz="900" dirty="0">
              <a:latin typeface="+mn-lt"/>
            </a:endParaRPr>
          </a:p>
        </p:txBody>
      </p:sp>
      <p:sp>
        <p:nvSpPr>
          <p:cNvPr id="19" name="Right Arrow 18"/>
          <p:cNvSpPr/>
          <p:nvPr/>
        </p:nvSpPr>
        <p:spPr bwMode="gray">
          <a:xfrm>
            <a:off x="459639" y="3938408"/>
            <a:ext cx="9139974" cy="457200"/>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45720" tIns="45720" rIns="45720" bIns="45720" numCol="1" rtlCol="0" anchor="t" anchorCtr="0" compatLnSpc="1">
            <a:prstTxWarp prst="textNoShape">
              <a:avLst/>
            </a:prstTxWarp>
            <a:noAutofit/>
          </a:bodyPr>
          <a:lstStyle/>
          <a:p>
            <a:pPr algn="l" defTabSz="1463675"/>
            <a:endParaRPr lang="en-US" sz="900" dirty="0">
              <a:solidFill>
                <a:schemeClr val="bg2"/>
              </a:solidFill>
              <a:latin typeface="+mj-lt"/>
            </a:endParaRPr>
          </a:p>
        </p:txBody>
      </p:sp>
      <p:sp>
        <p:nvSpPr>
          <p:cNvPr id="20" name="TextBox 19"/>
          <p:cNvSpPr txBox="1"/>
          <p:nvPr/>
        </p:nvSpPr>
        <p:spPr bwMode="gray">
          <a:xfrm>
            <a:off x="608935" y="4043899"/>
            <a:ext cx="1188720" cy="230832"/>
          </a:xfrm>
          <a:prstGeom prst="rect">
            <a:avLst/>
          </a:prstGeom>
          <a:noFill/>
        </p:spPr>
        <p:txBody>
          <a:bodyPr wrap="square" lIns="0" tIns="0" rIns="0" bIns="0" rtlCol="0" anchor="ctr" anchorCtr="0">
            <a:noAutofit/>
          </a:bodyPr>
          <a:lstStyle/>
          <a:p>
            <a:pPr algn="ctr"/>
            <a:r>
              <a:rPr lang="en-US" sz="900" b="1" dirty="0">
                <a:latin typeface="+mj-lt"/>
              </a:rPr>
              <a:t>Active Treatment</a:t>
            </a:r>
          </a:p>
        </p:txBody>
      </p:sp>
      <p:sp>
        <p:nvSpPr>
          <p:cNvPr id="23" name="TextBox 22"/>
          <p:cNvSpPr txBox="1"/>
          <p:nvPr/>
        </p:nvSpPr>
        <p:spPr bwMode="gray">
          <a:xfrm>
            <a:off x="7901528" y="4043899"/>
            <a:ext cx="1188720" cy="230832"/>
          </a:xfrm>
          <a:prstGeom prst="rect">
            <a:avLst/>
          </a:prstGeom>
          <a:noFill/>
        </p:spPr>
        <p:txBody>
          <a:bodyPr wrap="square" lIns="0" tIns="0" rIns="0" bIns="0" rtlCol="0" anchor="ctr" anchorCtr="0">
            <a:noAutofit/>
          </a:bodyPr>
          <a:lstStyle/>
          <a:p>
            <a:pPr algn="ctr"/>
            <a:r>
              <a:rPr lang="en-US" sz="900" b="1" dirty="0">
                <a:latin typeface="+mj-lt"/>
              </a:rPr>
              <a:t>Survivorship</a:t>
            </a:r>
          </a:p>
        </p:txBody>
      </p:sp>
      <p:pic>
        <p:nvPicPr>
          <p:cNvPr id="28" name="Picture 27"/>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gray">
          <a:xfrm>
            <a:off x="3839737" y="2815659"/>
            <a:ext cx="454152" cy="457200"/>
          </a:xfrm>
          <a:prstGeom prst="rect">
            <a:avLst/>
          </a:prstGeom>
        </p:spPr>
      </p:pic>
      <p:sp>
        <p:nvSpPr>
          <p:cNvPr id="30" name="TextBox 29"/>
          <p:cNvSpPr txBox="1"/>
          <p:nvPr/>
        </p:nvSpPr>
        <p:spPr bwMode="gray">
          <a:xfrm>
            <a:off x="2474140" y="4583993"/>
            <a:ext cx="2351860" cy="1577355"/>
          </a:xfrm>
          <a:prstGeom prst="rect">
            <a:avLst/>
          </a:prstGeom>
          <a:noFill/>
        </p:spPr>
        <p:txBody>
          <a:bodyPr wrap="square" lIns="0" tIns="0" rIns="0" bIns="0" rtlCol="0">
            <a:spAutoFit/>
          </a:bodyPr>
          <a:lstStyle/>
          <a:p>
            <a:pPr algn="l">
              <a:spcAft>
                <a:spcPts val="300"/>
              </a:spcAft>
            </a:pPr>
            <a:r>
              <a:rPr lang="en-US" sz="900" b="1" dirty="0">
                <a:latin typeface="+mn-lt"/>
              </a:rPr>
              <a:t>Treatment Conclusion</a:t>
            </a:r>
          </a:p>
          <a:p>
            <a:pPr marL="118872" indent="-118872">
              <a:spcAft>
                <a:spcPts val="300"/>
              </a:spcAft>
              <a:buFont typeface="Arial" panose="020B0604020202020204" pitchFamily="34" charset="0"/>
              <a:buChar char="•"/>
            </a:pPr>
            <a:r>
              <a:rPr lang="en-US" sz="900" dirty="0"/>
              <a:t>Who discusses next steps with patients? When do conversations take place?</a:t>
            </a:r>
          </a:p>
          <a:p>
            <a:pPr marL="118872" indent="-118872">
              <a:spcAft>
                <a:spcPts val="300"/>
              </a:spcAft>
              <a:buFont typeface="Arial" panose="020B0604020202020204" pitchFamily="34" charset="0"/>
              <a:buChar char="•"/>
            </a:pPr>
            <a:r>
              <a:rPr lang="en-US" sz="900" dirty="0"/>
              <a:t>What steps do you take to ensure patients feel supported, not abandoned? </a:t>
            </a:r>
          </a:p>
          <a:p>
            <a:pPr marL="118872" indent="-118872">
              <a:spcAft>
                <a:spcPts val="300"/>
              </a:spcAft>
              <a:buFont typeface="Arial" panose="020B0604020202020204" pitchFamily="34" charset="0"/>
              <a:buChar char="•"/>
            </a:pPr>
            <a:r>
              <a:rPr lang="en-US" sz="900" dirty="0"/>
              <a:t>If applicable: Who makes the survivorship visit referral? </a:t>
            </a:r>
          </a:p>
          <a:p>
            <a:pPr marL="118872" indent="-118872">
              <a:spcAft>
                <a:spcPts val="300"/>
              </a:spcAft>
              <a:buFont typeface="Arial" panose="020B0604020202020204" pitchFamily="34" charset="0"/>
              <a:buChar char="•"/>
            </a:pPr>
            <a:r>
              <a:rPr lang="en-US" sz="900" dirty="0"/>
              <a:t>If applicable: When and how does the referral happen? </a:t>
            </a:r>
          </a:p>
          <a:p>
            <a:pPr marL="171450" indent="-171450" algn="l">
              <a:buFont typeface="Arial" panose="020B0604020202020204" pitchFamily="34" charset="0"/>
              <a:buChar char="•"/>
            </a:pPr>
            <a:endParaRPr lang="en-US" sz="900" dirty="0">
              <a:latin typeface="+mn-lt"/>
            </a:endParaRPr>
          </a:p>
        </p:txBody>
      </p:sp>
      <p:sp>
        <p:nvSpPr>
          <p:cNvPr id="31" name="TextBox 30"/>
          <p:cNvSpPr txBox="1"/>
          <p:nvPr/>
        </p:nvSpPr>
        <p:spPr bwMode="gray">
          <a:xfrm>
            <a:off x="4383749" y="2770608"/>
            <a:ext cx="2232951" cy="984885"/>
          </a:xfrm>
          <a:prstGeom prst="rect">
            <a:avLst/>
          </a:prstGeom>
          <a:noFill/>
        </p:spPr>
        <p:txBody>
          <a:bodyPr wrap="square" lIns="0" tIns="0" rIns="0" bIns="0" rtlCol="0">
            <a:spAutoFit/>
          </a:bodyPr>
          <a:lstStyle/>
          <a:p>
            <a:pPr algn="l">
              <a:spcAft>
                <a:spcPts val="300"/>
              </a:spcAft>
            </a:pPr>
            <a:r>
              <a:rPr lang="en-US" sz="900" b="1" dirty="0">
                <a:latin typeface="+mn-lt"/>
              </a:rPr>
              <a:t>Treatment Summary, Care Plan Creation</a:t>
            </a:r>
          </a:p>
          <a:p>
            <a:pPr marL="118872" indent="-118872" algn="l">
              <a:spcAft>
                <a:spcPts val="300"/>
              </a:spcAft>
              <a:buFont typeface="Arial" panose="020B0604020202020204" pitchFamily="34" charset="0"/>
              <a:buChar char="•"/>
            </a:pPr>
            <a:r>
              <a:rPr lang="en-US" sz="900" dirty="0"/>
              <a:t>Who creates the documents? </a:t>
            </a:r>
          </a:p>
          <a:p>
            <a:pPr marL="118872" indent="-118872" algn="l">
              <a:spcAft>
                <a:spcPts val="300"/>
              </a:spcAft>
              <a:buFont typeface="Arial" panose="020B0604020202020204" pitchFamily="34" charset="0"/>
              <a:buChar char="•"/>
            </a:pPr>
            <a:r>
              <a:rPr lang="en-US" sz="900" dirty="0"/>
              <a:t>When do they create them? </a:t>
            </a:r>
          </a:p>
          <a:p>
            <a:pPr marL="118872" indent="-118872" algn="l">
              <a:spcAft>
                <a:spcPts val="300"/>
              </a:spcAft>
              <a:buFont typeface="Arial" panose="020B0604020202020204" pitchFamily="34" charset="0"/>
              <a:buChar char="•"/>
            </a:pPr>
            <a:r>
              <a:rPr lang="en-US" sz="900" dirty="0"/>
              <a:t>How do they create them?</a:t>
            </a:r>
          </a:p>
          <a:p>
            <a:pPr marL="118872" indent="-118872" algn="l">
              <a:spcAft>
                <a:spcPts val="300"/>
              </a:spcAft>
              <a:buFont typeface="Arial" panose="020B0604020202020204" pitchFamily="34" charset="0"/>
              <a:buChar char="•"/>
            </a:pPr>
            <a:r>
              <a:rPr lang="en-US" sz="900" dirty="0"/>
              <a:t>If needed: which clinician reviews, finalizes documents?</a:t>
            </a:r>
          </a:p>
        </p:txBody>
      </p:sp>
      <p:sp>
        <p:nvSpPr>
          <p:cNvPr id="32" name="TextBox 31"/>
          <p:cNvSpPr txBox="1"/>
          <p:nvPr/>
        </p:nvSpPr>
        <p:spPr bwMode="gray">
          <a:xfrm>
            <a:off x="5813316" y="4649445"/>
            <a:ext cx="2860783" cy="1615827"/>
          </a:xfrm>
          <a:prstGeom prst="rect">
            <a:avLst/>
          </a:prstGeom>
          <a:noFill/>
        </p:spPr>
        <p:txBody>
          <a:bodyPr wrap="square" lIns="0" tIns="0" rIns="0" bIns="0" rtlCol="0">
            <a:spAutoFit/>
          </a:bodyPr>
          <a:lstStyle/>
          <a:p>
            <a:pPr algn="l">
              <a:spcAft>
                <a:spcPts val="300"/>
              </a:spcAft>
            </a:pPr>
            <a:r>
              <a:rPr lang="en-US" sz="900" b="1" dirty="0">
                <a:latin typeface="+mn-lt"/>
              </a:rPr>
              <a:t>Treatment Summary, Care Plan Delivery</a:t>
            </a:r>
          </a:p>
          <a:p>
            <a:pPr marL="118872" indent="-118872" algn="l">
              <a:spcAft>
                <a:spcPts val="300"/>
              </a:spcAft>
              <a:buFont typeface="Arial" panose="020B0604020202020204" pitchFamily="34" charset="0"/>
              <a:buChar char="•"/>
            </a:pPr>
            <a:r>
              <a:rPr lang="en-US" sz="900" dirty="0"/>
              <a:t>How long after the conclusion of active </a:t>
            </a:r>
            <a:r>
              <a:rPr lang="en-US" sz="900" dirty="0">
                <a:solidFill>
                  <a:schemeClr val="accent4"/>
                </a:solidFill>
              </a:rPr>
              <a:t>treatment does delivery happen? </a:t>
            </a:r>
          </a:p>
          <a:p>
            <a:pPr marL="118872" indent="-118872">
              <a:spcAft>
                <a:spcPts val="300"/>
              </a:spcAft>
              <a:buFont typeface="Arial" panose="020B0604020202020204" pitchFamily="34" charset="0"/>
              <a:buChar char="•"/>
            </a:pPr>
            <a:r>
              <a:rPr lang="en-US" sz="900" dirty="0">
                <a:solidFill>
                  <a:schemeClr val="accent4"/>
                </a:solidFill>
              </a:rPr>
              <a:t>Is delivery timed the same for all patients?</a:t>
            </a:r>
          </a:p>
          <a:p>
            <a:pPr marL="118872" indent="-118872" algn="l">
              <a:spcAft>
                <a:spcPts val="300"/>
              </a:spcAft>
              <a:buFont typeface="Arial" panose="020B0604020202020204" pitchFamily="34" charset="0"/>
              <a:buChar char="•"/>
            </a:pPr>
            <a:r>
              <a:rPr lang="en-US" sz="900" dirty="0">
                <a:solidFill>
                  <a:schemeClr val="accent4"/>
                </a:solidFill>
              </a:rPr>
              <a:t>Does delivery happen in the context of a clinical visit? </a:t>
            </a:r>
          </a:p>
          <a:p>
            <a:pPr marL="118872" indent="-118872" algn="l">
              <a:spcAft>
                <a:spcPts val="300"/>
              </a:spcAft>
              <a:buFont typeface="Arial" panose="020B0604020202020204" pitchFamily="34" charset="0"/>
              <a:buChar char="•"/>
            </a:pPr>
            <a:r>
              <a:rPr lang="en-US" sz="900" dirty="0">
                <a:solidFill>
                  <a:schemeClr val="accent4"/>
                </a:solidFill>
              </a:rPr>
              <a:t>What is the agenda for the delivery meeting? (e.g. discussion of late- and long-term effects, importance of follow-up care, healthy living advice)</a:t>
            </a:r>
          </a:p>
          <a:p>
            <a:pPr marL="118872" indent="-118872" algn="l">
              <a:spcAft>
                <a:spcPts val="300"/>
              </a:spcAft>
              <a:buFont typeface="Arial" panose="020B0604020202020204" pitchFamily="34" charset="0"/>
              <a:buChar char="•"/>
            </a:pPr>
            <a:r>
              <a:rPr lang="en-US" sz="900" dirty="0">
                <a:solidFill>
                  <a:schemeClr val="accent4"/>
                </a:solidFill>
              </a:rPr>
              <a:t>Which clinicians, staff members participate?</a:t>
            </a:r>
          </a:p>
          <a:p>
            <a:pPr marL="118872" indent="-118872" algn="l">
              <a:spcAft>
                <a:spcPts val="300"/>
              </a:spcAft>
              <a:buFont typeface="Arial" panose="020B0604020202020204" pitchFamily="34" charset="0"/>
              <a:buChar char="•"/>
            </a:pPr>
            <a:r>
              <a:rPr lang="en-US" sz="900" dirty="0"/>
              <a:t>How are patient priorities included in the care plan? </a:t>
            </a:r>
          </a:p>
        </p:txBody>
      </p:sp>
      <p:sp>
        <p:nvSpPr>
          <p:cNvPr id="33" name="TextBox 32"/>
          <p:cNvSpPr txBox="1"/>
          <p:nvPr/>
        </p:nvSpPr>
        <p:spPr bwMode="gray">
          <a:xfrm>
            <a:off x="7458035" y="2770608"/>
            <a:ext cx="2054265" cy="946413"/>
          </a:xfrm>
          <a:prstGeom prst="rect">
            <a:avLst/>
          </a:prstGeom>
          <a:noFill/>
        </p:spPr>
        <p:txBody>
          <a:bodyPr wrap="square" lIns="0" tIns="0" rIns="0" bIns="0" rtlCol="0">
            <a:spAutoFit/>
          </a:bodyPr>
          <a:lstStyle/>
          <a:p>
            <a:pPr algn="l">
              <a:spcAft>
                <a:spcPts val="300"/>
              </a:spcAft>
            </a:pPr>
            <a:r>
              <a:rPr lang="en-US" sz="900" b="1" dirty="0"/>
              <a:t>Post-Survivorship Visit</a:t>
            </a:r>
            <a:endParaRPr lang="en-US" sz="900" b="1" dirty="0">
              <a:latin typeface="+mn-lt"/>
            </a:endParaRPr>
          </a:p>
          <a:p>
            <a:pPr marL="118872" indent="-118872" algn="l">
              <a:spcAft>
                <a:spcPts val="300"/>
              </a:spcAft>
              <a:buFont typeface="Arial" panose="020B0604020202020204" pitchFamily="34" charset="0"/>
              <a:buChar char="•"/>
            </a:pPr>
            <a:r>
              <a:rPr lang="en-US" sz="900" dirty="0"/>
              <a:t>Who shares the plan with the primary care physician? When? </a:t>
            </a:r>
          </a:p>
          <a:p>
            <a:pPr marL="118872" indent="-118872" algn="l">
              <a:spcAft>
                <a:spcPts val="300"/>
              </a:spcAft>
              <a:buFont typeface="Arial" panose="020B0604020202020204" pitchFamily="34" charset="0"/>
              <a:buChar char="•"/>
            </a:pPr>
            <a:r>
              <a:rPr lang="en-US" sz="900" dirty="0"/>
              <a:t>Who makes support service referrals?</a:t>
            </a:r>
          </a:p>
          <a:p>
            <a:pPr marL="118872" indent="-118872" algn="l">
              <a:spcAft>
                <a:spcPts val="300"/>
              </a:spcAft>
              <a:buFont typeface="Arial" panose="020B0604020202020204" pitchFamily="34" charset="0"/>
              <a:buChar char="•"/>
            </a:pPr>
            <a:r>
              <a:rPr lang="en-US" sz="900" dirty="0"/>
              <a:t>Who documents the care plan discussion in the medical record? </a:t>
            </a:r>
          </a:p>
        </p:txBody>
      </p:sp>
      <p:pic>
        <p:nvPicPr>
          <p:cNvPr id="1031" name="Picture 7" descr="\\advisory.com\Files\public\share\ABC Templates and Resources\ABC Art Icons Logos\ABC Modern Icons\Playbook.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5224" y="2779936"/>
            <a:ext cx="397668"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dvisory.com\Files\public\share\ABC Templates and Resources\ABC Art Icons Logos\ABC Modern Icons\Speak.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560" y="2788238"/>
            <a:ext cx="384175"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advisory.com\Files\public\share\ABC Templates and Resources\ABC Art Icons Logos\ABC Modern Icons\Combind_Icons_Continuum_of_Care.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6702" y="4583993"/>
            <a:ext cx="471103" cy="457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dvisory.com\Files\public\share\ABC Templates and Resources\ABC Art Icons Logos\ABC Modern Icons\Shaking_hands.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51834" y="4670147"/>
            <a:ext cx="640080" cy="417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7261963"/>
      </p:ext>
    </p:extLst>
  </p:cSld>
  <p:clrMapOvr>
    <a:masterClrMapping/>
  </p:clrMapOvr>
</p:sld>
</file>

<file path=ppt/theme/theme1.xml><?xml version="1.0" encoding="utf-8"?>
<a:theme xmlns:a="http://schemas.openxmlformats.org/drawingml/2006/main" name="ABC2_Landscape_wLogo_032614">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ABC Them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7A3310-2715-4B3C-82B3-49E21B53A1B1}"/>
</file>

<file path=customXml/itemProps2.xml><?xml version="1.0" encoding="utf-8"?>
<ds:datastoreItem xmlns:ds="http://schemas.openxmlformats.org/officeDocument/2006/customXml" ds:itemID="{5D371DF5-68F1-4488-8D9B-CBB29532C7C9}"/>
</file>

<file path=docProps/app.xml><?xml version="1.0" encoding="utf-8"?>
<Properties xmlns="http://schemas.openxmlformats.org/officeDocument/2006/extended-properties" xmlns:vt="http://schemas.openxmlformats.org/officeDocument/2006/docPropsVTypes">
  <Template>ABC2_Landscape_wLogo_032614</Template>
  <TotalTime>1675</TotalTime>
  <Words>296</Words>
  <Application>Microsoft Office PowerPoint</Application>
  <PresentationFormat>Custom</PresentationFormat>
  <Paragraphs>31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ABC2_Landscape_wLogo_032614</vt:lpstr>
      <vt:lpstr>Survivorship Pathway Template</vt:lpstr>
    </vt:vector>
  </TitlesOfParts>
  <Manager>MatovicK@advisory.com</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Survivorship Pathway Template</dc:title>
  <dc:creator>user</dc:creator>
  <cp:lastModifiedBy>Noel, Matthew R</cp:lastModifiedBy>
  <cp:revision>12</cp:revision>
  <cp:lastPrinted>2014-10-06T18:00:47Z</cp:lastPrinted>
  <dcterms:created xsi:type="dcterms:W3CDTF">2014-10-01T16:59:54Z</dcterms:created>
  <dcterms:modified xsi:type="dcterms:W3CDTF">2020-11-13T23:23:52Z</dcterms:modified>
</cp:coreProperties>
</file>