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handoutMasterIdLst>
    <p:handoutMasterId r:id="rId7"/>
  </p:handoutMasterIdLst>
  <p:sldIdLst>
    <p:sldId id="568" r:id="rId5"/>
  </p:sldIdLst>
  <p:sldSz cx="12192000" cy="6858000"/>
  <p:notesSz cx="6858000" cy="91440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0D57C4-0A3E-4BCB-A0EB-37A07F35457D}" v="98" dt="2023-02-01T19:32:54.294"/>
    <p1510:client id="{6C0201D2-4652-4374-8CDC-678174992E7A}" v="23" dt="2023-02-01T20:04:05.435"/>
    <p1510:client id="{A3FCF526-0C54-45E6-B3FB-34060C525B8C}" v="3" dt="2023-02-01T19:36:06.439"/>
  </p1510:revLst>
</p1510:revInfo>
</file>

<file path=ppt/tableStyles.xml><?xml version="1.0" encoding="utf-8"?>
<a:tblStyleLst xmlns:a="http://schemas.openxmlformats.org/drawingml/2006/main" def="{C083E6E3-FA7D-4D7B-A595-EF9225AFEA8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300" y="5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62FBAE2-62E3-4BA7-B72C-E61F40A650E6}" type="datetimeFigureOut">
              <a:rPr lang="en-US" smtClean="0"/>
              <a:t>2/10/2023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4A3A9F5-9ADE-4929-816F-16D8DB7BF2CB}" type="slidenum">
              <a:rPr lang="en-US" smtClean="0"/>
              <a:t>‹#›</a:t>
            </a:fld>
            <a:endParaRPr lang="en-US"/>
          </a:p>
        </p:txBody>
      </p:sp>
    </p:spTree>
    <p:extLst>
      <p:ext uri="{BB962C8B-B14F-4D97-AF65-F5344CB8AC3E}">
        <p14:creationId xmlns:p14="http://schemas.microsoft.com/office/powerpoint/2010/main" val="16496826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fld id="{BD72B10A-2312-4A62-9267-C7D3A9196FC3}" type="datetimeFigureOut">
              <a:rPr lang="en-US" smtClean="0"/>
              <a:pPr/>
              <a:t>2/10/2023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defRPr>
            </a:lvl1pPr>
          </a:lstStyle>
          <a:p>
            <a:fld id="{0E79F9C1-6A3C-4B55-8C89-00C0FB1E22C3}" type="slidenum">
              <a:rPr lang="en-US" smtClean="0"/>
              <a:pPr/>
              <a:t>‹#›</a:t>
            </a:fld>
            <a:endParaRPr lang="en-US"/>
          </a:p>
        </p:txBody>
      </p:sp>
    </p:spTree>
    <p:extLst>
      <p:ext uri="{BB962C8B-B14F-4D97-AF65-F5344CB8AC3E}">
        <p14:creationId xmlns:p14="http://schemas.microsoft.com/office/powerpoint/2010/main" val="2721455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hyperlink" Target="http://www.advisory.com/" TargetMode="Externa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14" name="Rectangle 13"/>
          <p:cNvSpPr/>
          <p:nvPr userDrawn="1"/>
        </p:nvSpPr>
        <p:spPr bwMode="gray">
          <a:xfrm>
            <a:off x="0" y="634575"/>
            <a:ext cx="4556043" cy="6223427"/>
          </a:xfrm>
          <a:prstGeom prst="rect">
            <a:avLst/>
          </a:prstGeom>
          <a:solidFill>
            <a:schemeClr val="tx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0677" tIns="65339" rIns="130677" bIns="65339" numCol="1" spcCol="0" rtlCol="0" fromWordArt="0" anchor="t" anchorCtr="0" forceAA="0" compatLnSpc="1">
            <a:prstTxWarp prst="textNoShape">
              <a:avLst/>
            </a:prstTxWarp>
            <a:noAutofit/>
          </a:bodyPr>
          <a:lstStyle/>
          <a:p>
            <a:pPr algn="ctr">
              <a:spcBef>
                <a:spcPts val="714"/>
              </a:spcBef>
            </a:pPr>
            <a:endParaRPr lang="en-US" sz="1429">
              <a:solidFill>
                <a:schemeClr val="bg1"/>
              </a:solidFill>
            </a:endParaRPr>
          </a:p>
        </p:txBody>
      </p:sp>
      <p:sp>
        <p:nvSpPr>
          <p:cNvPr id="15" name="TextBox 14"/>
          <p:cNvSpPr txBox="1"/>
          <p:nvPr userDrawn="1"/>
        </p:nvSpPr>
        <p:spPr bwMode="gray">
          <a:xfrm>
            <a:off x="921382" y="2197121"/>
            <a:ext cx="2955859" cy="989823"/>
          </a:xfrm>
          <a:prstGeom prst="rect">
            <a:avLst/>
          </a:prstGeom>
          <a:noFill/>
        </p:spPr>
        <p:txBody>
          <a:bodyPr wrap="square" lIns="0" tIns="0" rIns="0" bIns="0" rtlCol="0">
            <a:spAutoFit/>
          </a:bodyPr>
          <a:lstStyle/>
          <a:p>
            <a:pPr algn="l">
              <a:spcBef>
                <a:spcPts val="714"/>
              </a:spcBef>
            </a:pPr>
            <a:r>
              <a:rPr lang="en-US" sz="3573" b="1">
                <a:solidFill>
                  <a:schemeClr val="bg1"/>
                </a:solidFill>
              </a:rPr>
              <a:t>16:9</a:t>
            </a:r>
            <a:br>
              <a:rPr lang="en-US" sz="3573" b="1">
                <a:solidFill>
                  <a:schemeClr val="bg1"/>
                </a:solidFill>
              </a:rPr>
            </a:br>
            <a:r>
              <a:rPr lang="en-US" sz="2859" b="0">
                <a:solidFill>
                  <a:schemeClr val="bg1"/>
                </a:solidFill>
              </a:rPr>
              <a:t>projection</a:t>
            </a:r>
          </a:p>
        </p:txBody>
      </p:sp>
      <p:cxnSp>
        <p:nvCxnSpPr>
          <p:cNvPr id="16" name="Straight Connector 15"/>
          <p:cNvCxnSpPr/>
          <p:nvPr userDrawn="1"/>
        </p:nvCxnSpPr>
        <p:spPr bwMode="white">
          <a:xfrm>
            <a:off x="931897" y="3437853"/>
            <a:ext cx="3147351"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bwMode="gray">
          <a:xfrm>
            <a:off x="931897" y="3549730"/>
            <a:ext cx="3147351" cy="241733"/>
          </a:xfrm>
          <a:prstGeom prst="rect">
            <a:avLst/>
          </a:prstGeom>
          <a:noFill/>
        </p:spPr>
        <p:txBody>
          <a:bodyPr wrap="square" lIns="0" tIns="0" rIns="0" bIns="0" rtlCol="0">
            <a:spAutoFit/>
          </a:bodyPr>
          <a:lstStyle/>
          <a:p>
            <a:pPr>
              <a:spcBef>
                <a:spcPts val="714"/>
              </a:spcBef>
            </a:pPr>
            <a:r>
              <a:rPr lang="pt-BR" sz="1571">
                <a:solidFill>
                  <a:schemeClr val="bg1"/>
                </a:solidFill>
              </a:rPr>
              <a:t>All projected presentations:</a:t>
            </a:r>
          </a:p>
        </p:txBody>
      </p:sp>
      <p:sp>
        <p:nvSpPr>
          <p:cNvPr id="18" name="TextBox 17"/>
          <p:cNvSpPr txBox="1"/>
          <p:nvPr userDrawn="1"/>
        </p:nvSpPr>
        <p:spPr bwMode="gray">
          <a:xfrm>
            <a:off x="1195101" y="3984318"/>
            <a:ext cx="1921913" cy="1149033"/>
          </a:xfrm>
          <a:prstGeom prst="rect">
            <a:avLst/>
          </a:prstGeom>
          <a:noFill/>
        </p:spPr>
        <p:txBody>
          <a:bodyPr wrap="square" lIns="0" tIns="0" rIns="0" bIns="0" rtlCol="0">
            <a:spAutoFit/>
          </a:bodyPr>
          <a:lstStyle/>
          <a:p>
            <a:pPr marL="161086" indent="-161086">
              <a:spcBef>
                <a:spcPts val="714"/>
              </a:spcBef>
              <a:buFont typeface="Arial" panose="020B0604020202020204" pitchFamily="34" charset="0"/>
              <a:buChar char="•"/>
            </a:pPr>
            <a:r>
              <a:rPr lang="en-US" sz="1429">
                <a:solidFill>
                  <a:schemeClr val="bg1"/>
                </a:solidFill>
              </a:rPr>
              <a:t>Events</a:t>
            </a:r>
          </a:p>
          <a:p>
            <a:pPr marL="161086" indent="-161086">
              <a:spcBef>
                <a:spcPts val="714"/>
              </a:spcBef>
              <a:buFont typeface="Arial" panose="020B0604020202020204" pitchFamily="34" charset="0"/>
              <a:buChar char="•"/>
            </a:pPr>
            <a:r>
              <a:rPr lang="en-US" sz="1429">
                <a:solidFill>
                  <a:schemeClr val="bg1"/>
                </a:solidFill>
              </a:rPr>
              <a:t>Webinars</a:t>
            </a:r>
          </a:p>
          <a:p>
            <a:pPr marL="161086" indent="-161086">
              <a:spcBef>
                <a:spcPts val="714"/>
              </a:spcBef>
              <a:buFont typeface="Arial" panose="020B0604020202020204" pitchFamily="34" charset="0"/>
              <a:buChar char="•"/>
            </a:pPr>
            <a:r>
              <a:rPr lang="en-US" sz="1429">
                <a:solidFill>
                  <a:schemeClr val="bg1"/>
                </a:solidFill>
              </a:rPr>
              <a:t>Internal</a:t>
            </a:r>
          </a:p>
          <a:p>
            <a:pPr marL="161086" indent="-161086">
              <a:spcBef>
                <a:spcPts val="714"/>
              </a:spcBef>
              <a:buFont typeface="Arial" panose="020B0604020202020204" pitchFamily="34" charset="0"/>
              <a:buChar char="•"/>
            </a:pPr>
            <a:r>
              <a:rPr lang="en-US" sz="1429">
                <a:solidFill>
                  <a:schemeClr val="bg1"/>
                </a:solidFill>
              </a:rPr>
              <a:t>Conferences</a:t>
            </a:r>
          </a:p>
        </p:txBody>
      </p:sp>
      <p:sp>
        <p:nvSpPr>
          <p:cNvPr id="19" name="Rectangle 18"/>
          <p:cNvSpPr/>
          <p:nvPr userDrawn="1"/>
        </p:nvSpPr>
        <p:spPr bwMode="gray">
          <a:xfrm>
            <a:off x="0" y="876161"/>
            <a:ext cx="3877240" cy="1071016"/>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0677" tIns="65339" rIns="130677" bIns="65339" numCol="1" spcCol="0" rtlCol="0" fromWordArt="0" anchor="t" anchorCtr="0" forceAA="0" compatLnSpc="1">
            <a:prstTxWarp prst="textNoShape">
              <a:avLst/>
            </a:prstTxWarp>
            <a:noAutofit/>
          </a:bodyPr>
          <a:lstStyle/>
          <a:p>
            <a:pPr algn="ctr">
              <a:spcBef>
                <a:spcPts val="714"/>
              </a:spcBef>
            </a:pPr>
            <a:endParaRPr lang="en-US" sz="1429">
              <a:solidFill>
                <a:schemeClr val="bg1"/>
              </a:solidFill>
            </a:endParaRPr>
          </a:p>
        </p:txBody>
      </p:sp>
      <p:pic>
        <p:nvPicPr>
          <p:cNvPr id="20" name="Pictur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53692" y="965235"/>
            <a:ext cx="2363319" cy="901227"/>
          </a:xfrm>
          <a:prstGeom prst="rect">
            <a:avLst/>
          </a:prstGeom>
        </p:spPr>
      </p:pic>
      <p:sp>
        <p:nvSpPr>
          <p:cNvPr id="23" name="Rectangle 22"/>
          <p:cNvSpPr/>
          <p:nvPr userDrawn="1"/>
        </p:nvSpPr>
        <p:spPr bwMode="gray">
          <a:xfrm>
            <a:off x="-1" y="0"/>
            <a:ext cx="12192000" cy="574266"/>
          </a:xfrm>
          <a:prstGeom prst="rect">
            <a:avLst/>
          </a:prstGeom>
          <a:solidFill>
            <a:srgbClr val="0071BB"/>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0677" tIns="65339" rIns="130677" bIns="65339" numCol="1" spcCol="0" rtlCol="0" fromWordArt="0" anchor="ctr" anchorCtr="0" forceAA="0" compatLnSpc="1">
            <a:prstTxWarp prst="textNoShape">
              <a:avLst/>
            </a:prstTxWarp>
            <a:noAutofit/>
          </a:bodyPr>
          <a:lstStyle/>
          <a:p>
            <a:pPr algn="l">
              <a:spcBef>
                <a:spcPts val="714"/>
              </a:spcBef>
            </a:pPr>
            <a:r>
              <a:rPr lang="en-US" sz="1714" b="1">
                <a:solidFill>
                  <a:schemeClr val="bg1"/>
                </a:solidFill>
              </a:rPr>
              <a:t>DELETE SLIDE AFTER READING | 2023</a:t>
            </a:r>
            <a:r>
              <a:rPr lang="en-US" sz="1714" b="1" baseline="0">
                <a:solidFill>
                  <a:schemeClr val="bg1"/>
                </a:solidFill>
              </a:rPr>
              <a:t> template edition</a:t>
            </a:r>
            <a:endParaRPr lang="en-US" sz="1714" b="1">
              <a:solidFill>
                <a:schemeClr val="bg1"/>
              </a:solidFill>
            </a:endParaRPr>
          </a:p>
        </p:txBody>
      </p:sp>
      <p:pic>
        <p:nvPicPr>
          <p:cNvPr id="13" name="Picture 12" descr="Graphical user interface, website&#10;&#10;Description automatically generated">
            <a:extLst>
              <a:ext uri="{FF2B5EF4-FFF2-40B4-BE49-F238E27FC236}">
                <a16:creationId xmlns:a16="http://schemas.microsoft.com/office/drawing/2014/main" id="{8850B7B2-27DB-40B6-9A54-AEE7AB4A83C2}"/>
              </a:ext>
            </a:extLst>
          </p:cNvPr>
          <p:cNvPicPr>
            <a:picLocks noChangeAspect="1"/>
          </p:cNvPicPr>
          <p:nvPr userDrawn="1"/>
        </p:nvPicPr>
        <p:blipFill>
          <a:blip r:embed="rId3"/>
          <a:stretch>
            <a:fillRect/>
          </a:stretch>
        </p:blipFill>
        <p:spPr>
          <a:xfrm>
            <a:off x="5109299" y="873901"/>
            <a:ext cx="6469926" cy="3636262"/>
          </a:xfrm>
          <a:prstGeom prst="rect">
            <a:avLst/>
          </a:prstGeom>
        </p:spPr>
      </p:pic>
      <p:sp>
        <p:nvSpPr>
          <p:cNvPr id="32" name="Rectangle 31">
            <a:extLst>
              <a:ext uri="{FF2B5EF4-FFF2-40B4-BE49-F238E27FC236}">
                <a16:creationId xmlns:a16="http://schemas.microsoft.com/office/drawing/2014/main" id="{DE6C2B85-E83D-4E0F-A467-31F0532908C4}"/>
              </a:ext>
            </a:extLst>
          </p:cNvPr>
          <p:cNvSpPr/>
          <p:nvPr userDrawn="1"/>
        </p:nvSpPr>
        <p:spPr bwMode="gray">
          <a:xfrm>
            <a:off x="5109299" y="4713205"/>
            <a:ext cx="6037217" cy="1890403"/>
          </a:xfrm>
          <a:prstGeom prst="rect">
            <a:avLst/>
          </a:prstGeom>
          <a:solidFill>
            <a:srgbClr val="00A253"/>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err="1">
              <a:solidFill>
                <a:schemeClr val="bg1"/>
              </a:solidFill>
            </a:endParaRPr>
          </a:p>
        </p:txBody>
      </p:sp>
      <p:sp>
        <p:nvSpPr>
          <p:cNvPr id="33" name="Rectangle 32">
            <a:extLst>
              <a:ext uri="{FF2B5EF4-FFF2-40B4-BE49-F238E27FC236}">
                <a16:creationId xmlns:a16="http://schemas.microsoft.com/office/drawing/2014/main" id="{4DBC27F3-86D2-4C3A-9729-D6207D797ACE}"/>
              </a:ext>
            </a:extLst>
          </p:cNvPr>
          <p:cNvSpPr/>
          <p:nvPr userDrawn="1"/>
        </p:nvSpPr>
        <p:spPr bwMode="gray">
          <a:xfrm>
            <a:off x="5268289" y="5196281"/>
            <a:ext cx="2863478" cy="1255975"/>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t" anchorCtr="0" forceAA="0" compatLnSpc="1">
            <a:prstTxWarp prst="textNoShape">
              <a:avLst/>
            </a:prstTxWarp>
            <a:noAutofit/>
          </a:bodyPr>
          <a:lstStyle/>
          <a:p>
            <a:pPr algn="ctr">
              <a:spcBef>
                <a:spcPts val="500"/>
              </a:spcBef>
            </a:pPr>
            <a:endParaRPr lang="en-US" sz="1000" err="1">
              <a:solidFill>
                <a:schemeClr val="bg1"/>
              </a:solidFill>
            </a:endParaRPr>
          </a:p>
        </p:txBody>
      </p:sp>
      <p:sp>
        <p:nvSpPr>
          <p:cNvPr id="34" name="TextBox 33">
            <a:extLst>
              <a:ext uri="{FF2B5EF4-FFF2-40B4-BE49-F238E27FC236}">
                <a16:creationId xmlns:a16="http://schemas.microsoft.com/office/drawing/2014/main" id="{4A11B187-88BE-4AA1-A17B-5DFF7C5A0206}"/>
              </a:ext>
            </a:extLst>
          </p:cNvPr>
          <p:cNvSpPr txBox="1"/>
          <p:nvPr userDrawn="1"/>
        </p:nvSpPr>
        <p:spPr>
          <a:xfrm>
            <a:off x="5268291" y="4839202"/>
            <a:ext cx="3284372" cy="203779"/>
          </a:xfrm>
          <a:prstGeom prst="rect">
            <a:avLst/>
          </a:prstGeom>
          <a:noFill/>
        </p:spPr>
        <p:txBody>
          <a:bodyPr wrap="square" lIns="0" tIns="0" rIns="0" bIns="0" rtlCol="0">
            <a:noAutofit/>
          </a:bodyPr>
          <a:lstStyle/>
          <a:p>
            <a:pPr>
              <a:spcBef>
                <a:spcPts val="500"/>
              </a:spcBef>
            </a:pPr>
            <a:r>
              <a:rPr lang="en-US" sz="1600" b="1">
                <a:solidFill>
                  <a:schemeClr val="bg1"/>
                </a:solidFill>
              </a:rPr>
              <a:t>Full projection GLG</a:t>
            </a:r>
          </a:p>
        </p:txBody>
      </p:sp>
      <p:sp>
        <p:nvSpPr>
          <p:cNvPr id="35" name="Text Box 4">
            <a:extLst>
              <a:ext uri="{FF2B5EF4-FFF2-40B4-BE49-F238E27FC236}">
                <a16:creationId xmlns:a16="http://schemas.microsoft.com/office/drawing/2014/main" id="{376BD0C0-FCE4-4F74-823B-AAB4093EA3E3}"/>
              </a:ext>
            </a:extLst>
          </p:cNvPr>
          <p:cNvSpPr txBox="1">
            <a:spLocks noChangeArrowheads="1"/>
          </p:cNvSpPr>
          <p:nvPr userDrawn="1"/>
        </p:nvSpPr>
        <p:spPr bwMode="gray">
          <a:xfrm>
            <a:off x="5444525" y="6101198"/>
            <a:ext cx="257640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a:spcBef>
                <a:spcPts val="600"/>
              </a:spcBef>
            </a:pPr>
            <a:r>
              <a:rPr lang="en-US" sz="1000"/>
              <a:t>Select the following file: </a:t>
            </a:r>
            <a:r>
              <a:rPr lang="en-US" sz="1000" b="1"/>
              <a:t>ab1 projection </a:t>
            </a:r>
            <a:r>
              <a:rPr lang="en-US" sz="1000" b="1" err="1"/>
              <a:t>glg</a:t>
            </a:r>
            <a:endParaRPr lang="en-US" sz="1000"/>
          </a:p>
        </p:txBody>
      </p:sp>
      <p:sp>
        <p:nvSpPr>
          <p:cNvPr id="36" name="Text Box 4">
            <a:extLst>
              <a:ext uri="{FF2B5EF4-FFF2-40B4-BE49-F238E27FC236}">
                <a16:creationId xmlns:a16="http://schemas.microsoft.com/office/drawing/2014/main" id="{44980990-4FB9-4346-A6D4-D07076962288}"/>
              </a:ext>
            </a:extLst>
          </p:cNvPr>
          <p:cNvSpPr txBox="1">
            <a:spLocks noChangeArrowheads="1"/>
          </p:cNvSpPr>
          <p:nvPr userDrawn="1"/>
        </p:nvSpPr>
        <p:spPr bwMode="gray">
          <a:xfrm>
            <a:off x="5444527" y="5526058"/>
            <a:ext cx="241888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a:spcBef>
                <a:spcPts val="600"/>
              </a:spcBef>
            </a:pPr>
            <a:r>
              <a:rPr lang="en-US" sz="1200"/>
              <a:t>L:\public\share\ABC Templates and Resources\1-Templates</a:t>
            </a:r>
          </a:p>
        </p:txBody>
      </p:sp>
      <p:sp>
        <p:nvSpPr>
          <p:cNvPr id="37" name="TextBox 36">
            <a:extLst>
              <a:ext uri="{FF2B5EF4-FFF2-40B4-BE49-F238E27FC236}">
                <a16:creationId xmlns:a16="http://schemas.microsoft.com/office/drawing/2014/main" id="{B8DCB5DA-222A-404F-80C5-D97967001EB4}"/>
              </a:ext>
            </a:extLst>
          </p:cNvPr>
          <p:cNvSpPr txBox="1"/>
          <p:nvPr userDrawn="1"/>
        </p:nvSpPr>
        <p:spPr>
          <a:xfrm>
            <a:off x="5444525" y="5300968"/>
            <a:ext cx="1759463" cy="233614"/>
          </a:xfrm>
          <a:prstGeom prst="rect">
            <a:avLst/>
          </a:prstGeom>
          <a:noFill/>
        </p:spPr>
        <p:txBody>
          <a:bodyPr wrap="square" lIns="0" tIns="0" rIns="0" bIns="0" rtlCol="0">
            <a:noAutofit/>
          </a:bodyPr>
          <a:lstStyle/>
          <a:p>
            <a:pPr>
              <a:spcBef>
                <a:spcPts val="500"/>
              </a:spcBef>
            </a:pPr>
            <a:r>
              <a:rPr lang="en-US" sz="1200" b="1"/>
              <a:t>Access on Teams or at:</a:t>
            </a:r>
          </a:p>
        </p:txBody>
      </p:sp>
      <p:sp>
        <p:nvSpPr>
          <p:cNvPr id="38" name="TextBox 37">
            <a:extLst>
              <a:ext uri="{FF2B5EF4-FFF2-40B4-BE49-F238E27FC236}">
                <a16:creationId xmlns:a16="http://schemas.microsoft.com/office/drawing/2014/main" id="{8732A721-A9D1-438B-8F7B-1970553C79BC}"/>
              </a:ext>
            </a:extLst>
          </p:cNvPr>
          <p:cNvSpPr txBox="1"/>
          <p:nvPr userDrawn="1"/>
        </p:nvSpPr>
        <p:spPr>
          <a:xfrm>
            <a:off x="8317043" y="5182040"/>
            <a:ext cx="1206863" cy="188758"/>
          </a:xfrm>
          <a:prstGeom prst="rect">
            <a:avLst/>
          </a:prstGeom>
          <a:noFill/>
        </p:spPr>
        <p:txBody>
          <a:bodyPr wrap="square" lIns="0" tIns="0" rIns="0" bIns="0" rtlCol="0">
            <a:noAutofit/>
          </a:bodyPr>
          <a:lstStyle/>
          <a:p>
            <a:pPr>
              <a:spcBef>
                <a:spcPts val="500"/>
              </a:spcBef>
            </a:pPr>
            <a:r>
              <a:rPr lang="en-US" sz="1100" b="1">
                <a:solidFill>
                  <a:schemeClr val="bg1"/>
                </a:solidFill>
              </a:rPr>
              <a:t>Benefits include:</a:t>
            </a:r>
          </a:p>
        </p:txBody>
      </p:sp>
      <p:sp>
        <p:nvSpPr>
          <p:cNvPr id="39" name="TextBox 38">
            <a:extLst>
              <a:ext uri="{FF2B5EF4-FFF2-40B4-BE49-F238E27FC236}">
                <a16:creationId xmlns:a16="http://schemas.microsoft.com/office/drawing/2014/main" id="{9EE59B4B-6394-43FE-99C8-04132BB1A4FD}"/>
              </a:ext>
            </a:extLst>
          </p:cNvPr>
          <p:cNvSpPr txBox="1"/>
          <p:nvPr userDrawn="1"/>
        </p:nvSpPr>
        <p:spPr>
          <a:xfrm>
            <a:off x="8317043" y="5420161"/>
            <a:ext cx="1420619" cy="627502"/>
          </a:xfrm>
          <a:prstGeom prst="rect">
            <a:avLst/>
          </a:prstGeom>
          <a:noFill/>
        </p:spPr>
        <p:txBody>
          <a:bodyPr wrap="square" lIns="0" tIns="0" rIns="0" bIns="0" rtlCol="0">
            <a:noAutofit/>
          </a:bodyPr>
          <a:lstStyle/>
          <a:p>
            <a:pPr marL="114300" indent="-114300">
              <a:spcBef>
                <a:spcPts val="500"/>
              </a:spcBef>
              <a:buFont typeface="Arial" panose="020B0604020202020204" pitchFamily="34" charset="0"/>
              <a:buChar char="•"/>
            </a:pPr>
            <a:r>
              <a:rPr lang="en-US" sz="1000">
                <a:solidFill>
                  <a:schemeClr val="bg1"/>
                </a:solidFill>
              </a:rPr>
              <a:t>Default layouts</a:t>
            </a:r>
          </a:p>
          <a:p>
            <a:pPr marL="114300" indent="-114300">
              <a:spcBef>
                <a:spcPts val="500"/>
              </a:spcBef>
              <a:buFont typeface="Arial" panose="020B0604020202020204" pitchFamily="34" charset="0"/>
              <a:buChar char="•"/>
            </a:pPr>
            <a:r>
              <a:rPr lang="en-US" sz="1000">
                <a:solidFill>
                  <a:schemeClr val="bg1"/>
                </a:solidFill>
              </a:rPr>
              <a:t>Impact layouts</a:t>
            </a:r>
          </a:p>
          <a:p>
            <a:pPr marL="114300" indent="-114300">
              <a:spcBef>
                <a:spcPts val="500"/>
              </a:spcBef>
              <a:buFont typeface="Arial" panose="020B0604020202020204" pitchFamily="34" charset="0"/>
              <a:buChar char="•"/>
            </a:pPr>
            <a:r>
              <a:rPr lang="en-US" sz="1000">
                <a:solidFill>
                  <a:schemeClr val="bg1"/>
                </a:solidFill>
              </a:rPr>
              <a:t>Graphical objects</a:t>
            </a:r>
          </a:p>
        </p:txBody>
      </p:sp>
      <p:sp>
        <p:nvSpPr>
          <p:cNvPr id="40" name="TextBox 39">
            <a:extLst>
              <a:ext uri="{FF2B5EF4-FFF2-40B4-BE49-F238E27FC236}">
                <a16:creationId xmlns:a16="http://schemas.microsoft.com/office/drawing/2014/main" id="{D8F3C44A-8158-4660-B67A-AB39C496DE77}"/>
              </a:ext>
            </a:extLst>
          </p:cNvPr>
          <p:cNvSpPr txBox="1"/>
          <p:nvPr userDrawn="1"/>
        </p:nvSpPr>
        <p:spPr>
          <a:xfrm>
            <a:off x="9676678" y="5420161"/>
            <a:ext cx="1420619" cy="627502"/>
          </a:xfrm>
          <a:prstGeom prst="rect">
            <a:avLst/>
          </a:prstGeom>
          <a:noFill/>
        </p:spPr>
        <p:txBody>
          <a:bodyPr wrap="square" lIns="0" tIns="0" rIns="0" bIns="0" rtlCol="0">
            <a:noAutofit/>
          </a:bodyPr>
          <a:lstStyle/>
          <a:p>
            <a:pPr marL="114300" indent="-114300">
              <a:spcBef>
                <a:spcPts val="500"/>
              </a:spcBef>
              <a:buFont typeface="Arial" panose="020B0604020202020204" pitchFamily="34" charset="0"/>
              <a:buChar char="•"/>
            </a:pPr>
            <a:r>
              <a:rPr lang="en-US" sz="1000">
                <a:solidFill>
                  <a:schemeClr val="bg1"/>
                </a:solidFill>
              </a:rPr>
              <a:t>Design guidelines</a:t>
            </a:r>
          </a:p>
          <a:p>
            <a:pPr marL="114300" indent="-114300">
              <a:spcBef>
                <a:spcPts val="500"/>
              </a:spcBef>
              <a:buFont typeface="Arial" panose="020B0604020202020204" pitchFamily="34" charset="0"/>
              <a:buChar char="•"/>
            </a:pPr>
            <a:r>
              <a:rPr lang="en-US" sz="1000">
                <a:solidFill>
                  <a:schemeClr val="bg1"/>
                </a:solidFill>
              </a:rPr>
              <a:t>Photography layouts</a:t>
            </a:r>
          </a:p>
          <a:p>
            <a:pPr marL="114300" indent="-114300">
              <a:spcBef>
                <a:spcPts val="500"/>
              </a:spcBef>
              <a:buFont typeface="Arial" panose="020B0604020202020204" pitchFamily="34" charset="0"/>
              <a:buChar char="•"/>
            </a:pPr>
            <a:r>
              <a:rPr lang="en-US" sz="1000">
                <a:solidFill>
                  <a:schemeClr val="bg1"/>
                </a:solidFill>
              </a:rPr>
              <a:t>High-end design</a:t>
            </a:r>
          </a:p>
        </p:txBody>
      </p:sp>
    </p:spTree>
    <p:extLst>
      <p:ext uri="{BB962C8B-B14F-4D97-AF65-F5344CB8AC3E}">
        <p14:creationId xmlns:p14="http://schemas.microsoft.com/office/powerpoint/2010/main" val="1174117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Presentation End">
    <p:bg bwMode="gray">
      <p:bgPr>
        <a:solidFill>
          <a:schemeClr val="tx1"/>
        </a:solidFill>
        <a:effectLst/>
      </p:bgPr>
    </p:bg>
    <p:spTree>
      <p:nvGrpSpPr>
        <p:cNvPr id="1" name=""/>
        <p:cNvGrpSpPr/>
        <p:nvPr/>
      </p:nvGrpSpPr>
      <p:grpSpPr>
        <a:xfrm>
          <a:off x="0" y="0"/>
          <a:ext cx="0" cy="0"/>
          <a:chOff x="0" y="0"/>
          <a:chExt cx="0" cy="0"/>
        </a:xfrm>
      </p:grpSpPr>
      <p:sp>
        <p:nvSpPr>
          <p:cNvPr id="8" name="Parallelogram 7">
            <a:extLst>
              <a:ext uri="{C183D7F6-B498-43B3-948B-1728B52AA6E4}">
                <adec:decorative xmlns:adec="http://schemas.microsoft.com/office/drawing/2017/decorative" val="1"/>
              </a:ext>
            </a:extLst>
          </p:cNvPr>
          <p:cNvSpPr>
            <a:spLocks noChangeAspect="1"/>
          </p:cNvSpPr>
          <p:nvPr userDrawn="1"/>
        </p:nvSpPr>
        <p:spPr bwMode="gray">
          <a:xfrm flipH="1">
            <a:off x="1710250" y="0"/>
            <a:ext cx="8771501" cy="6858000"/>
          </a:xfrm>
          <a:prstGeom prst="parallelogram">
            <a:avLst>
              <a:gd name="adj" fmla="val 65186"/>
            </a:avLst>
          </a:prstGeom>
          <a:solidFill>
            <a:schemeClr val="accent5"/>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a:extLst>
              <a:ext uri="{FF2B5EF4-FFF2-40B4-BE49-F238E27FC236}">
                <a16:creationId xmlns:a16="http://schemas.microsoft.com/office/drawing/2014/main" id="{B81F0548-482E-4439-B7CA-4A67FDAC091D}"/>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gray">
          <a:xfrm>
            <a:off x="4531359" y="2995791"/>
            <a:ext cx="3127248" cy="865850"/>
          </a:xfrm>
          <a:prstGeom prst="rect">
            <a:avLst/>
          </a:prstGeom>
        </p:spPr>
      </p:pic>
    </p:spTree>
    <p:extLst>
      <p:ext uri="{BB962C8B-B14F-4D97-AF65-F5344CB8AC3E}">
        <p14:creationId xmlns:p14="http://schemas.microsoft.com/office/powerpoint/2010/main" val="4245343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slide">
    <p:bg bwMode="gray">
      <p:bgPr>
        <a:solidFill>
          <a:schemeClr val="tx1"/>
        </a:solidFill>
        <a:effectLst/>
      </p:bgPr>
    </p:bg>
    <p:spTree>
      <p:nvGrpSpPr>
        <p:cNvPr id="1" name=""/>
        <p:cNvGrpSpPr/>
        <p:nvPr/>
      </p:nvGrpSpPr>
      <p:grpSpPr>
        <a:xfrm>
          <a:off x="0" y="0"/>
          <a:ext cx="0" cy="0"/>
          <a:chOff x="0" y="0"/>
          <a:chExt cx="0" cy="0"/>
        </a:xfrm>
      </p:grpSpPr>
      <p:sp>
        <p:nvSpPr>
          <p:cNvPr id="12" name="Parallelogram 11">
            <a:extLst>
              <a:ext uri="{FF2B5EF4-FFF2-40B4-BE49-F238E27FC236}">
                <a16:creationId xmlns:a16="http://schemas.microsoft.com/office/drawing/2014/main" id="{5845CF1B-F1E6-4531-97D7-A0009C32A28C}"/>
              </a:ext>
              <a:ext uri="{C183D7F6-B498-43B3-948B-1728B52AA6E4}">
                <adec:decorative xmlns:adec="http://schemas.microsoft.com/office/drawing/2017/decorative" val="1"/>
              </a:ext>
            </a:extLst>
          </p:cNvPr>
          <p:cNvSpPr>
            <a:spLocks noChangeAspect="1"/>
          </p:cNvSpPr>
          <p:nvPr userDrawn="1"/>
        </p:nvSpPr>
        <p:spPr bwMode="gray">
          <a:xfrm flipH="1">
            <a:off x="1710250" y="0"/>
            <a:ext cx="8771501" cy="6858000"/>
          </a:xfrm>
          <a:prstGeom prst="parallelogram">
            <a:avLst>
              <a:gd name="adj" fmla="val 65186"/>
            </a:avLst>
          </a:prstGeom>
          <a:solidFill>
            <a:schemeClr val="accent5"/>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Placeholder - Subtitle"/>
          <p:cNvSpPr>
            <a:spLocks noGrp="1"/>
          </p:cNvSpPr>
          <p:nvPr>
            <p:ph type="body" sz="quarter" idx="20" hasCustomPrompt="1"/>
          </p:nvPr>
        </p:nvSpPr>
        <p:spPr bwMode="gray">
          <a:xfrm>
            <a:off x="1564005" y="4542724"/>
            <a:ext cx="9063990" cy="369332"/>
          </a:xfrm>
        </p:spPr>
        <p:txBody>
          <a:bodyPr/>
          <a:lstStyle>
            <a:lvl1pPr marL="0" indent="0" algn="ctr">
              <a:spcBef>
                <a:spcPts val="0"/>
              </a:spcBef>
              <a:buNone/>
              <a:defRPr sz="2400" baseline="0">
                <a:solidFill>
                  <a:schemeClr val="bg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a:t>Presentation subtitle, Arial 24pt, sentence case</a:t>
            </a:r>
          </a:p>
        </p:txBody>
      </p:sp>
      <p:sp>
        <p:nvSpPr>
          <p:cNvPr id="2" name="Placeholder - Title"/>
          <p:cNvSpPr>
            <a:spLocks noGrp="1"/>
          </p:cNvSpPr>
          <p:nvPr>
            <p:ph type="title" hasCustomPrompt="1"/>
          </p:nvPr>
        </p:nvSpPr>
        <p:spPr bwMode="gray">
          <a:xfrm>
            <a:off x="1564005" y="2212560"/>
            <a:ext cx="9063990" cy="1685077"/>
          </a:xfrm>
        </p:spPr>
        <p:txBody>
          <a:bodyPr anchor="b"/>
          <a:lstStyle>
            <a:lvl1pPr algn="ctr">
              <a:defRPr sz="6000" baseline="0">
                <a:solidFill>
                  <a:schemeClr val="bg1"/>
                </a:solidFill>
                <a:latin typeface="+mj-lt"/>
                <a:cs typeface="Times New Roman" panose="02020603050405020304" pitchFamily="18" charset="0"/>
              </a:defRPr>
            </a:lvl1pPr>
          </a:lstStyle>
          <a:p>
            <a:r>
              <a:rPr lang="en-US"/>
              <a:t>Presentation title – </a:t>
            </a:r>
            <a:br>
              <a:rPr lang="en-US"/>
            </a:br>
            <a:r>
              <a:rPr lang="en-US"/>
              <a:t>TNR 60pt, sentence case</a:t>
            </a:r>
          </a:p>
        </p:txBody>
      </p:sp>
      <p:cxnSp>
        <p:nvCxnSpPr>
          <p:cNvPr id="4" name="Straight Connector 3">
            <a:extLst>
              <a:ext uri="{C183D7F6-B498-43B3-948B-1728B52AA6E4}">
                <adec:decorative xmlns:adec="http://schemas.microsoft.com/office/drawing/2017/decorative" val="1"/>
              </a:ext>
            </a:extLst>
          </p:cNvPr>
          <p:cNvCxnSpPr/>
          <p:nvPr userDrawn="1"/>
        </p:nvCxnSpPr>
        <p:spPr bwMode="invGray">
          <a:xfrm>
            <a:off x="5701665" y="4206240"/>
            <a:ext cx="788670" cy="0"/>
          </a:xfrm>
          <a:prstGeom prst="line">
            <a:avLst/>
          </a:prstGeom>
          <a:ln w="28575">
            <a:solidFill>
              <a:schemeClr val="accent6"/>
            </a:solidFill>
            <a:headEnd type="none" w="med" len="med"/>
            <a:tailEnd w="med" len="med"/>
          </a:ln>
        </p:spPr>
        <p:style>
          <a:lnRef idx="1">
            <a:schemeClr val="accent1"/>
          </a:lnRef>
          <a:fillRef idx="0">
            <a:schemeClr val="accent1"/>
          </a:fillRef>
          <a:effectRef idx="0">
            <a:schemeClr val="accent1"/>
          </a:effectRef>
          <a:fontRef idx="minor">
            <a:schemeClr val="tx1"/>
          </a:fontRef>
        </p:style>
      </p:cxnSp>
      <p:pic>
        <p:nvPicPr>
          <p:cNvPr id="10" name="Graphic 9">
            <a:extLst>
              <a:ext uri="{FF2B5EF4-FFF2-40B4-BE49-F238E27FC236}">
                <a16:creationId xmlns:a16="http://schemas.microsoft.com/office/drawing/2014/main" id="{30B9D43B-6D95-49EF-A7DF-A645093531A8}"/>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bwMode="gray">
          <a:xfrm>
            <a:off x="609600" y="600471"/>
            <a:ext cx="1901952" cy="526599"/>
          </a:xfrm>
          <a:prstGeom prst="rect">
            <a:avLst/>
          </a:prstGeom>
        </p:spPr>
      </p:pic>
    </p:spTree>
    <p:extLst>
      <p:ext uri="{BB962C8B-B14F-4D97-AF65-F5344CB8AC3E}">
        <p14:creationId xmlns:p14="http://schemas.microsoft.com/office/powerpoint/2010/main" val="1691853367"/>
      </p:ext>
    </p:extLst>
  </p:cSld>
  <p:clrMapOvr>
    <a:masterClrMapping/>
  </p:clrMapOvr>
  <p:extLst>
    <p:ext uri="{DCECCB84-F9BA-43D5-87BE-67443E8EF086}">
      <p15:sldGuideLst xmlns:p15="http://schemas.microsoft.com/office/powerpoint/2012/main">
        <p15:guide id="1" pos="979" userDrawn="1">
          <p15:clr>
            <a:srgbClr val="FBAE40"/>
          </p15:clr>
        </p15:guide>
        <p15:guide id="2" orient="horz" pos="2852" userDrawn="1">
          <p15:clr>
            <a:srgbClr val="FBAE40"/>
          </p15:clr>
        </p15:guide>
        <p15:guide id="4" orient="horz" pos="2466" userDrawn="1">
          <p15:clr>
            <a:srgbClr val="FBAE40"/>
          </p15:clr>
        </p15:guide>
        <p15:guide id="5" pos="670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AB Overview">
    <p:spTree>
      <p:nvGrpSpPr>
        <p:cNvPr id="1" name=""/>
        <p:cNvGrpSpPr/>
        <p:nvPr/>
      </p:nvGrpSpPr>
      <p:grpSpPr>
        <a:xfrm>
          <a:off x="0" y="0"/>
          <a:ext cx="0" cy="0"/>
          <a:chOff x="0" y="0"/>
          <a:chExt cx="0" cy="0"/>
        </a:xfrm>
      </p:grpSpPr>
      <p:sp>
        <p:nvSpPr>
          <p:cNvPr id="35" name="Freeform: Shape 34">
            <a:extLst>
              <a:ext uri="{FF2B5EF4-FFF2-40B4-BE49-F238E27FC236}">
                <a16:creationId xmlns:a16="http://schemas.microsoft.com/office/drawing/2014/main" id="{12F55479-10D6-4400-B609-77D76BBBD0EC}"/>
              </a:ext>
            </a:extLst>
          </p:cNvPr>
          <p:cNvSpPr/>
          <p:nvPr userDrawn="1"/>
        </p:nvSpPr>
        <p:spPr bwMode="gray">
          <a:xfrm>
            <a:off x="7849056" y="0"/>
            <a:ext cx="4342944" cy="6833616"/>
          </a:xfrm>
          <a:custGeom>
            <a:avLst/>
            <a:gdLst>
              <a:gd name="connsiteX0" fmla="*/ 0 w 4342944"/>
              <a:gd name="connsiteY0" fmla="*/ 0 h 6833616"/>
              <a:gd name="connsiteX1" fmla="*/ 4342944 w 4342944"/>
              <a:gd name="connsiteY1" fmla="*/ 0 h 6833616"/>
              <a:gd name="connsiteX2" fmla="*/ 4342944 w 4342944"/>
              <a:gd name="connsiteY2" fmla="*/ 6833616 h 6833616"/>
              <a:gd name="connsiteX3" fmla="*/ 4310030 w 4342944"/>
              <a:gd name="connsiteY3" fmla="*/ 6833616 h 6833616"/>
            </a:gdLst>
            <a:ahLst/>
            <a:cxnLst>
              <a:cxn ang="0">
                <a:pos x="connsiteX0" y="connsiteY0"/>
              </a:cxn>
              <a:cxn ang="0">
                <a:pos x="connsiteX1" y="connsiteY1"/>
              </a:cxn>
              <a:cxn ang="0">
                <a:pos x="connsiteX2" y="connsiteY2"/>
              </a:cxn>
              <a:cxn ang="0">
                <a:pos x="connsiteX3" y="connsiteY3"/>
              </a:cxn>
            </a:cxnLst>
            <a:rect l="l" t="t" r="r" b="b"/>
            <a:pathLst>
              <a:path w="4342944" h="6833616">
                <a:moveTo>
                  <a:pt x="0" y="0"/>
                </a:moveTo>
                <a:lnTo>
                  <a:pt x="4342944" y="0"/>
                </a:lnTo>
                <a:lnTo>
                  <a:pt x="4342944" y="6833616"/>
                </a:lnTo>
                <a:lnTo>
                  <a:pt x="4310030" y="6833616"/>
                </a:lnTo>
                <a:close/>
              </a:path>
            </a:pathLst>
          </a:custGeom>
          <a:solidFill>
            <a:schemeClr val="accent5"/>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Shape 35">
            <a:extLst>
              <a:ext uri="{FF2B5EF4-FFF2-40B4-BE49-F238E27FC236}">
                <a16:creationId xmlns:a16="http://schemas.microsoft.com/office/drawing/2014/main" id="{F9160385-C923-4EB9-B378-977B5DBFD1A0}"/>
              </a:ext>
            </a:extLst>
          </p:cNvPr>
          <p:cNvSpPr>
            <a:spLocks noChangeAspect="1"/>
          </p:cNvSpPr>
          <p:nvPr userDrawn="1"/>
        </p:nvSpPr>
        <p:spPr bwMode="gray">
          <a:xfrm flipH="1">
            <a:off x="4392390" y="1"/>
            <a:ext cx="7799610" cy="6861110"/>
          </a:xfrm>
          <a:custGeom>
            <a:avLst/>
            <a:gdLst>
              <a:gd name="connsiteX0" fmla="*/ 7796074 w 7796074"/>
              <a:gd name="connsiteY0" fmla="*/ 0 h 6857999"/>
              <a:gd name="connsiteX1" fmla="*/ 2906034 w 7796074"/>
              <a:gd name="connsiteY1" fmla="*/ 0 h 6857999"/>
              <a:gd name="connsiteX2" fmla="*/ 0 w 7796074"/>
              <a:gd name="connsiteY2" fmla="*/ 4607560 h 6857999"/>
              <a:gd name="connsiteX3" fmla="*/ 0 w 7796074"/>
              <a:gd name="connsiteY3" fmla="*/ 6857999 h 6857999"/>
              <a:gd name="connsiteX4" fmla="*/ 3470666 w 7796074"/>
              <a:gd name="connsiteY4" fmla="*/ 6857999 h 685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96074" h="6857999">
                <a:moveTo>
                  <a:pt x="7796074" y="0"/>
                </a:moveTo>
                <a:lnTo>
                  <a:pt x="2906034" y="0"/>
                </a:lnTo>
                <a:lnTo>
                  <a:pt x="0" y="4607560"/>
                </a:lnTo>
                <a:lnTo>
                  <a:pt x="0" y="6857999"/>
                </a:lnTo>
                <a:lnTo>
                  <a:pt x="3470666" y="6857999"/>
                </a:lnTo>
                <a:close/>
              </a:path>
            </a:pathLst>
          </a:cu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7" name="Rectangle 36">
            <a:extLst>
              <a:ext uri="{FF2B5EF4-FFF2-40B4-BE49-F238E27FC236}">
                <a16:creationId xmlns:a16="http://schemas.microsoft.com/office/drawing/2014/main" id="{B00D32FE-2B40-48DA-BF1B-89617844BDE5}"/>
              </a:ext>
            </a:extLst>
          </p:cNvPr>
          <p:cNvSpPr/>
          <p:nvPr userDrawn="1"/>
        </p:nvSpPr>
        <p:spPr bwMode="gray">
          <a:xfrm>
            <a:off x="3696127" y="3591659"/>
            <a:ext cx="1525713" cy="181359"/>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BD3B30CC-4C9A-4606-9312-46A663462E8F}"/>
              </a:ext>
            </a:extLst>
          </p:cNvPr>
          <p:cNvSpPr/>
          <p:nvPr userDrawn="1"/>
        </p:nvSpPr>
        <p:spPr bwMode="gray">
          <a:xfrm>
            <a:off x="570216" y="3591659"/>
            <a:ext cx="1980344" cy="181359"/>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9" name="Graphic 38">
            <a:extLst>
              <a:ext uri="{FF2B5EF4-FFF2-40B4-BE49-F238E27FC236}">
                <a16:creationId xmlns:a16="http://schemas.microsoft.com/office/drawing/2014/main" id="{9D1223B4-73D7-4E6A-BB2E-26726FF80B2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bwMode="gray">
          <a:xfrm>
            <a:off x="612774" y="646459"/>
            <a:ext cx="1856413" cy="513045"/>
          </a:xfrm>
          <a:prstGeom prst="rect">
            <a:avLst/>
          </a:prstGeom>
        </p:spPr>
      </p:pic>
      <p:sp>
        <p:nvSpPr>
          <p:cNvPr id="40" name="Copyright">
            <a:hlinkClick r:id="rId4"/>
            <a:extLst>
              <a:ext uri="{FF2B5EF4-FFF2-40B4-BE49-F238E27FC236}">
                <a16:creationId xmlns:a16="http://schemas.microsoft.com/office/drawing/2014/main" id="{8FE5ECC5-3012-4544-8AC0-2A08EECF5515}"/>
              </a:ext>
            </a:extLst>
          </p:cNvPr>
          <p:cNvSpPr txBox="1"/>
          <p:nvPr userDrawn="1"/>
        </p:nvSpPr>
        <p:spPr bwMode="gray">
          <a:xfrm>
            <a:off x="612775" y="6502287"/>
            <a:ext cx="3010021" cy="121385"/>
          </a:xfrm>
          <a:prstGeom prst="rect">
            <a:avLst/>
          </a:prstGeom>
          <a:noFill/>
        </p:spPr>
        <p:txBody>
          <a:bodyPr wrap="square" lIns="0" tIns="0" rIns="0" bIns="0"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a:solidFill>
                  <a:schemeClr val="accent4"/>
                </a:solidFill>
                <a:latin typeface="+mj-lt"/>
                <a:cs typeface="Times New Roman" panose="02020603050405020304" pitchFamily="18" charset="0"/>
              </a:rPr>
              <a:t>© 2023 Advisory Board • All rights reserved • </a:t>
            </a:r>
            <a:r>
              <a:rPr lang="en-US" sz="700" b="1">
                <a:solidFill>
                  <a:schemeClr val="accent4"/>
                </a:solidFill>
                <a:latin typeface="+mj-lt"/>
                <a:cs typeface="Times New Roman" panose="02020603050405020304" pitchFamily="18" charset="0"/>
              </a:rPr>
              <a:t>advisory.com</a:t>
            </a:r>
          </a:p>
        </p:txBody>
      </p:sp>
      <p:sp>
        <p:nvSpPr>
          <p:cNvPr id="41" name="Title 4">
            <a:extLst>
              <a:ext uri="{FF2B5EF4-FFF2-40B4-BE49-F238E27FC236}">
                <a16:creationId xmlns:a16="http://schemas.microsoft.com/office/drawing/2014/main" id="{62E784D3-AF11-4848-ABEA-E7416AEA730D}"/>
              </a:ext>
            </a:extLst>
          </p:cNvPr>
          <p:cNvSpPr txBox="1">
            <a:spLocks/>
          </p:cNvSpPr>
          <p:nvPr userDrawn="1"/>
        </p:nvSpPr>
        <p:spPr bwMode="gray">
          <a:xfrm>
            <a:off x="612776" y="4529438"/>
            <a:ext cx="1206950" cy="128112"/>
          </a:xfrm>
          <a:prstGeom prst="rect">
            <a:avLst/>
          </a:prstGeom>
        </p:spPr>
        <p:txBody>
          <a:bodyPr vert="horz" wrap="square" lIns="0" tIns="0" rIns="0" bIns="0" rtlCol="0" anchor="t" anchorCtr="0">
            <a:spAutoFit/>
          </a:bodyPr>
          <a:lstStyle>
            <a:lvl1pPr algn="l" defTabSz="914400" rtl="0" eaLnBrk="1" fontAlgn="ctr" latinLnBrk="0" hangingPunct="1">
              <a:lnSpc>
                <a:spcPct val="90000"/>
              </a:lnSpc>
              <a:spcBef>
                <a:spcPct val="0"/>
              </a:spcBef>
              <a:buNone/>
              <a:defRPr sz="3200" kern="1200">
                <a:solidFill>
                  <a:schemeClr val="tx1"/>
                </a:solidFill>
                <a:latin typeface="+mj-lt"/>
                <a:ea typeface="+mj-ea"/>
                <a:cs typeface="+mj-cs"/>
              </a:defRPr>
            </a:lvl1pPr>
          </a:lstStyle>
          <a:p>
            <a:r>
              <a:rPr lang="en-US" sz="900" cap="all" spc="50">
                <a:solidFill>
                  <a:schemeClr val="accent2"/>
                </a:solidFill>
                <a:latin typeface="+mn-lt"/>
              </a:rPr>
              <a:t>WHO WE SERVE</a:t>
            </a:r>
          </a:p>
        </p:txBody>
      </p:sp>
      <p:sp>
        <p:nvSpPr>
          <p:cNvPr id="42" name="Text Placeholder">
            <a:extLst>
              <a:ext uri="{FF2B5EF4-FFF2-40B4-BE49-F238E27FC236}">
                <a16:creationId xmlns:a16="http://schemas.microsoft.com/office/drawing/2014/main" id="{29831081-9E58-411B-9F6B-BCA7A9735601}"/>
              </a:ext>
            </a:extLst>
          </p:cNvPr>
          <p:cNvSpPr txBox="1">
            <a:spLocks/>
          </p:cNvSpPr>
          <p:nvPr userDrawn="1"/>
        </p:nvSpPr>
        <p:spPr bwMode="gray">
          <a:xfrm>
            <a:off x="612776" y="4740864"/>
            <a:ext cx="4927412" cy="1299074"/>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nSpc>
                <a:spcPct val="120000"/>
              </a:lnSpc>
              <a:buNone/>
            </a:pPr>
            <a:r>
              <a:rPr lang="en-US" sz="1800"/>
              <a:t>Hospitals </a:t>
            </a:r>
            <a:r>
              <a:rPr lang="en-US" sz="1800">
                <a:ln>
                  <a:solidFill>
                    <a:schemeClr val="accent2"/>
                  </a:solidFill>
                </a:ln>
                <a:noFill/>
                <a:cs typeface="Arial" panose="020B0604020202020204" pitchFamily="34" charset="0"/>
              </a:rPr>
              <a:t>•</a:t>
            </a:r>
            <a:r>
              <a:rPr lang="en-US" sz="1800"/>
              <a:t> Health systems </a:t>
            </a:r>
            <a:r>
              <a:rPr lang="en-US" sz="1800">
                <a:ln>
                  <a:solidFill>
                    <a:schemeClr val="accent2"/>
                  </a:solidFill>
                </a:ln>
                <a:noFill/>
                <a:cs typeface="Arial" panose="020B0604020202020204" pitchFamily="34" charset="0"/>
              </a:rPr>
              <a:t>•</a:t>
            </a:r>
            <a:r>
              <a:rPr lang="en-US" sz="1800"/>
              <a:t> Medical groups </a:t>
            </a:r>
            <a:r>
              <a:rPr lang="en-US" sz="1800">
                <a:ln>
                  <a:solidFill>
                    <a:schemeClr val="accent2"/>
                  </a:solidFill>
                </a:ln>
                <a:noFill/>
                <a:cs typeface="Arial" panose="020B0604020202020204" pitchFamily="34" charset="0"/>
              </a:rPr>
              <a:t>•</a:t>
            </a:r>
            <a:r>
              <a:rPr lang="en-US" sz="1800"/>
              <a:t> Post-acute care providers </a:t>
            </a:r>
            <a:r>
              <a:rPr lang="en-US" sz="1800">
                <a:ln>
                  <a:solidFill>
                    <a:schemeClr val="accent2"/>
                  </a:solidFill>
                </a:ln>
                <a:noFill/>
                <a:cs typeface="Arial" panose="020B0604020202020204" pitchFamily="34" charset="0"/>
              </a:rPr>
              <a:t>•</a:t>
            </a:r>
            <a:r>
              <a:rPr lang="en-US" sz="1800"/>
              <a:t> Life sciences firms </a:t>
            </a:r>
            <a:r>
              <a:rPr lang="en-US" sz="1800">
                <a:ln>
                  <a:solidFill>
                    <a:schemeClr val="accent2"/>
                  </a:solidFill>
                </a:ln>
                <a:noFill/>
                <a:cs typeface="Arial" panose="020B0604020202020204" pitchFamily="34" charset="0"/>
              </a:rPr>
              <a:t>•</a:t>
            </a:r>
            <a:r>
              <a:rPr lang="en-US" sz="1800"/>
              <a:t> Digital health companies </a:t>
            </a:r>
            <a:r>
              <a:rPr lang="en-US" sz="1800">
                <a:ln>
                  <a:solidFill>
                    <a:schemeClr val="accent2"/>
                  </a:solidFill>
                </a:ln>
                <a:noFill/>
                <a:cs typeface="Arial" panose="020B0604020202020204" pitchFamily="34" charset="0"/>
              </a:rPr>
              <a:t>•</a:t>
            </a:r>
            <a:r>
              <a:rPr lang="en-US" sz="1800"/>
              <a:t> Health plans </a:t>
            </a:r>
            <a:r>
              <a:rPr lang="en-US" sz="1800">
                <a:ln>
                  <a:solidFill>
                    <a:schemeClr val="accent2"/>
                  </a:solidFill>
                </a:ln>
                <a:noFill/>
                <a:cs typeface="Arial" panose="020B0604020202020204" pitchFamily="34" charset="0"/>
              </a:rPr>
              <a:t>•</a:t>
            </a:r>
            <a:r>
              <a:rPr lang="en-US" sz="1800"/>
              <a:t> </a:t>
            </a:r>
            <a:br>
              <a:rPr lang="en-US" sz="1800"/>
            </a:br>
            <a:r>
              <a:rPr lang="en-US" sz="1800"/>
              <a:t>Health care professional services firms</a:t>
            </a:r>
          </a:p>
        </p:txBody>
      </p:sp>
      <p:pic>
        <p:nvPicPr>
          <p:cNvPr id="43" name="Graphic 42">
            <a:extLst>
              <a:ext uri="{FF2B5EF4-FFF2-40B4-BE49-F238E27FC236}">
                <a16:creationId xmlns:a16="http://schemas.microsoft.com/office/drawing/2014/main" id="{297CC0D0-5BF0-46C0-97A3-0AC9EB9C1DF5}"/>
              </a:ext>
            </a:extLst>
          </p:cNvPr>
          <p:cNvPicPr>
            <a:picLocks noChangeAspect="1"/>
          </p:cNvPicPr>
          <p:nvPr userDrawn="1"/>
        </p:nvPicPr>
        <p:blipFill>
          <a:blip r:embed="rId5">
            <a:extLst>
              <a:ext uri="{96DAC541-7B7A-43D3-8B79-37D633B846F1}">
                <asvg:svgBlip xmlns:asvg="http://schemas.microsoft.com/office/drawing/2016/SVG/main" r:embed="rId6"/>
              </a:ext>
            </a:extLst>
          </a:blip>
          <a:srcRect/>
          <a:stretch/>
        </p:blipFill>
        <p:spPr bwMode="gray">
          <a:xfrm>
            <a:off x="4200013" y="2842381"/>
            <a:ext cx="6684329" cy="73152"/>
          </a:xfrm>
          <a:prstGeom prst="rect">
            <a:avLst/>
          </a:prstGeom>
        </p:spPr>
      </p:pic>
      <p:sp>
        <p:nvSpPr>
          <p:cNvPr id="44" name="Parallelogram 43">
            <a:extLst>
              <a:ext uri="{FF2B5EF4-FFF2-40B4-BE49-F238E27FC236}">
                <a16:creationId xmlns:a16="http://schemas.microsoft.com/office/drawing/2014/main" id="{388F9052-3677-4642-B3D1-E47C755AC796}"/>
              </a:ext>
            </a:extLst>
          </p:cNvPr>
          <p:cNvSpPr/>
          <p:nvPr userDrawn="1"/>
        </p:nvSpPr>
        <p:spPr bwMode="gray">
          <a:xfrm flipH="1">
            <a:off x="6153150" y="2782038"/>
            <a:ext cx="590113" cy="200439"/>
          </a:xfrm>
          <a:prstGeom prst="parallelogram">
            <a:avLst>
              <a:gd name="adj" fmla="val 63336"/>
            </a:avLst>
          </a:pr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Parallelogram 44">
            <a:extLst>
              <a:ext uri="{FF2B5EF4-FFF2-40B4-BE49-F238E27FC236}">
                <a16:creationId xmlns:a16="http://schemas.microsoft.com/office/drawing/2014/main" id="{36BCD67A-2DF7-40FC-8B52-82C3349D7686}"/>
              </a:ext>
            </a:extLst>
          </p:cNvPr>
          <p:cNvSpPr/>
          <p:nvPr userDrawn="1"/>
        </p:nvSpPr>
        <p:spPr bwMode="gray">
          <a:xfrm flipH="1">
            <a:off x="3680592" y="2782038"/>
            <a:ext cx="2586857" cy="200439"/>
          </a:xfrm>
          <a:prstGeom prst="parallelogram">
            <a:avLst>
              <a:gd name="adj" fmla="val 63336"/>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 Placeholder">
            <a:extLst>
              <a:ext uri="{FF2B5EF4-FFF2-40B4-BE49-F238E27FC236}">
                <a16:creationId xmlns:a16="http://schemas.microsoft.com/office/drawing/2014/main" id="{B173E6A8-F3D4-419F-9AFA-892309BCF80A}"/>
              </a:ext>
            </a:extLst>
          </p:cNvPr>
          <p:cNvSpPr txBox="1">
            <a:spLocks/>
          </p:cNvSpPr>
          <p:nvPr userDrawn="1"/>
        </p:nvSpPr>
        <p:spPr bwMode="gray">
          <a:xfrm>
            <a:off x="612776" y="1551790"/>
            <a:ext cx="4648974" cy="2308324"/>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spcBef>
                <a:spcPts val="0"/>
              </a:spcBef>
              <a:buNone/>
            </a:pPr>
            <a:r>
              <a:rPr lang="en-US" sz="5000">
                <a:solidFill>
                  <a:schemeClr val="accent5"/>
                </a:solidFill>
                <a:latin typeface="+mj-lt"/>
              </a:rPr>
              <a:t>Helping health care leaders work smarter and faster</a:t>
            </a:r>
          </a:p>
        </p:txBody>
      </p:sp>
      <p:sp>
        <p:nvSpPr>
          <p:cNvPr id="47" name="Rectangle 46">
            <a:extLst>
              <a:ext uri="{FF2B5EF4-FFF2-40B4-BE49-F238E27FC236}">
                <a16:creationId xmlns:a16="http://schemas.microsoft.com/office/drawing/2014/main" id="{73FEFFA5-98DD-4BD9-A49C-2D383200156D}"/>
              </a:ext>
            </a:extLst>
          </p:cNvPr>
          <p:cNvSpPr/>
          <p:nvPr userDrawn="1"/>
        </p:nvSpPr>
        <p:spPr bwMode="gray">
          <a:xfrm>
            <a:off x="8365150" y="1151002"/>
            <a:ext cx="500944" cy="136459"/>
          </a:xfrm>
          <a:prstGeom prst="rect">
            <a:avLst/>
          </a:pr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 Placeholder">
            <a:extLst>
              <a:ext uri="{FF2B5EF4-FFF2-40B4-BE49-F238E27FC236}">
                <a16:creationId xmlns:a16="http://schemas.microsoft.com/office/drawing/2014/main" id="{0400F335-516C-4443-9429-84F6D42CD24E}"/>
              </a:ext>
            </a:extLst>
          </p:cNvPr>
          <p:cNvSpPr txBox="1">
            <a:spLocks/>
          </p:cNvSpPr>
          <p:nvPr userDrawn="1"/>
        </p:nvSpPr>
        <p:spPr bwMode="gray">
          <a:xfrm>
            <a:off x="7641791" y="324880"/>
            <a:ext cx="1782833" cy="461665"/>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spcBef>
                <a:spcPts val="0"/>
              </a:spcBef>
              <a:buNone/>
            </a:pPr>
            <a:r>
              <a:rPr lang="en-US" sz="3000">
                <a:solidFill>
                  <a:schemeClr val="bg1"/>
                </a:solidFill>
                <a:latin typeface="+mj-lt"/>
              </a:rPr>
              <a:t>40</a:t>
            </a:r>
            <a:r>
              <a:rPr lang="en-US" sz="3000" baseline="30000">
                <a:solidFill>
                  <a:schemeClr val="bg1"/>
                </a:solidFill>
                <a:latin typeface="+mj-lt"/>
              </a:rPr>
              <a:t>+</a:t>
            </a:r>
            <a:r>
              <a:rPr lang="en-US" sz="3000">
                <a:solidFill>
                  <a:schemeClr val="bg1"/>
                </a:solidFill>
                <a:latin typeface="+mj-lt"/>
              </a:rPr>
              <a:t> </a:t>
            </a:r>
            <a:r>
              <a:rPr lang="en-US" sz="2500">
                <a:solidFill>
                  <a:schemeClr val="bg1"/>
                </a:solidFill>
                <a:latin typeface="+mj-lt"/>
              </a:rPr>
              <a:t>years</a:t>
            </a:r>
          </a:p>
        </p:txBody>
      </p:sp>
      <p:sp>
        <p:nvSpPr>
          <p:cNvPr id="49" name="Title 4">
            <a:extLst>
              <a:ext uri="{FF2B5EF4-FFF2-40B4-BE49-F238E27FC236}">
                <a16:creationId xmlns:a16="http://schemas.microsoft.com/office/drawing/2014/main" id="{61F09944-4BB5-43A0-B020-6CC110F59719}"/>
              </a:ext>
            </a:extLst>
          </p:cNvPr>
          <p:cNvSpPr txBox="1">
            <a:spLocks/>
          </p:cNvSpPr>
          <p:nvPr userDrawn="1"/>
        </p:nvSpPr>
        <p:spPr bwMode="gray">
          <a:xfrm>
            <a:off x="7641791" y="823552"/>
            <a:ext cx="2041367" cy="138499"/>
          </a:xfrm>
          <a:prstGeom prst="rect">
            <a:avLst/>
          </a:prstGeom>
        </p:spPr>
        <p:txBody>
          <a:bodyPr vert="horz" wrap="square" lIns="0" tIns="0" rIns="0" bIns="0" rtlCol="0" anchor="t" anchorCtr="0">
            <a:spAutoFit/>
          </a:bodyPr>
          <a:lstStyle>
            <a:lvl1pPr algn="l" defTabSz="914400" rtl="0" eaLnBrk="1" fontAlgn="ctr" latinLnBrk="0" hangingPunct="1">
              <a:lnSpc>
                <a:spcPct val="90000"/>
              </a:lnSpc>
              <a:spcBef>
                <a:spcPct val="0"/>
              </a:spcBef>
              <a:buNone/>
              <a:defRPr sz="3200" kern="1200">
                <a:solidFill>
                  <a:schemeClr val="tx1"/>
                </a:solidFill>
                <a:latin typeface="+mj-lt"/>
                <a:ea typeface="+mj-ea"/>
                <a:cs typeface="+mj-cs"/>
              </a:defRPr>
            </a:lvl1pPr>
          </a:lstStyle>
          <a:p>
            <a:pPr>
              <a:lnSpc>
                <a:spcPct val="100000"/>
              </a:lnSpc>
            </a:pPr>
            <a:r>
              <a:rPr lang="en-US" sz="900" cap="all" spc="50">
                <a:solidFill>
                  <a:schemeClr val="accent2"/>
                </a:solidFill>
                <a:latin typeface="+mn-lt"/>
              </a:rPr>
              <a:t>Of research experience</a:t>
            </a:r>
          </a:p>
        </p:txBody>
      </p:sp>
      <p:sp>
        <p:nvSpPr>
          <p:cNvPr id="50" name="Text Placeholder">
            <a:extLst>
              <a:ext uri="{FF2B5EF4-FFF2-40B4-BE49-F238E27FC236}">
                <a16:creationId xmlns:a16="http://schemas.microsoft.com/office/drawing/2014/main" id="{032C63C5-DF5E-4C84-8E06-5DA4B90A3A04}"/>
              </a:ext>
            </a:extLst>
          </p:cNvPr>
          <p:cNvSpPr txBox="1">
            <a:spLocks/>
          </p:cNvSpPr>
          <p:nvPr userDrawn="1"/>
        </p:nvSpPr>
        <p:spPr bwMode="gray">
          <a:xfrm>
            <a:off x="9800209" y="324880"/>
            <a:ext cx="1526921" cy="461665"/>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spcBef>
                <a:spcPts val="0"/>
              </a:spcBef>
              <a:buNone/>
            </a:pPr>
            <a:r>
              <a:rPr lang="en-US" sz="3000">
                <a:solidFill>
                  <a:schemeClr val="bg1"/>
                </a:solidFill>
                <a:latin typeface="+mj-lt"/>
              </a:rPr>
              <a:t>4,500</a:t>
            </a:r>
            <a:r>
              <a:rPr lang="en-US" sz="3000" baseline="30000">
                <a:solidFill>
                  <a:schemeClr val="bg1"/>
                </a:solidFill>
                <a:latin typeface="+mj-lt"/>
              </a:rPr>
              <a:t>+</a:t>
            </a:r>
          </a:p>
        </p:txBody>
      </p:sp>
      <p:sp>
        <p:nvSpPr>
          <p:cNvPr id="51" name="Title 4">
            <a:extLst>
              <a:ext uri="{FF2B5EF4-FFF2-40B4-BE49-F238E27FC236}">
                <a16:creationId xmlns:a16="http://schemas.microsoft.com/office/drawing/2014/main" id="{22B1F970-4D22-45BC-96C0-6A52E7EFE98A}"/>
              </a:ext>
            </a:extLst>
          </p:cNvPr>
          <p:cNvSpPr txBox="1">
            <a:spLocks/>
          </p:cNvSpPr>
          <p:nvPr userDrawn="1"/>
        </p:nvSpPr>
        <p:spPr bwMode="gray">
          <a:xfrm>
            <a:off x="9800209" y="823552"/>
            <a:ext cx="1985356" cy="138499"/>
          </a:xfrm>
          <a:prstGeom prst="rect">
            <a:avLst/>
          </a:prstGeom>
        </p:spPr>
        <p:txBody>
          <a:bodyPr vert="horz" wrap="square" lIns="0" tIns="0" rIns="0" bIns="0" rtlCol="0" anchor="t" anchorCtr="0">
            <a:spAutoFit/>
          </a:bodyPr>
          <a:lstStyle>
            <a:lvl1pPr algn="l" defTabSz="914400" rtl="0" eaLnBrk="1" fontAlgn="ctr" latinLnBrk="0" hangingPunct="1">
              <a:lnSpc>
                <a:spcPct val="90000"/>
              </a:lnSpc>
              <a:spcBef>
                <a:spcPct val="0"/>
              </a:spcBef>
              <a:buNone/>
              <a:defRPr sz="3200" kern="1200">
                <a:solidFill>
                  <a:schemeClr val="tx1"/>
                </a:solidFill>
                <a:latin typeface="+mj-lt"/>
                <a:ea typeface="+mj-ea"/>
                <a:cs typeface="+mj-cs"/>
              </a:defRPr>
            </a:lvl1pPr>
          </a:lstStyle>
          <a:p>
            <a:pPr>
              <a:lnSpc>
                <a:spcPct val="100000"/>
              </a:lnSpc>
            </a:pPr>
            <a:r>
              <a:rPr lang="en-US" sz="900" cap="all" spc="50">
                <a:solidFill>
                  <a:schemeClr val="accent2"/>
                </a:solidFill>
                <a:latin typeface="+mn-lt"/>
              </a:rPr>
              <a:t>MEMBERS IN OUR NETWORK</a:t>
            </a:r>
          </a:p>
        </p:txBody>
      </p:sp>
      <p:sp>
        <p:nvSpPr>
          <p:cNvPr id="52" name="Text Placeholder">
            <a:extLst>
              <a:ext uri="{FF2B5EF4-FFF2-40B4-BE49-F238E27FC236}">
                <a16:creationId xmlns:a16="http://schemas.microsoft.com/office/drawing/2014/main" id="{38948845-A4E7-4417-84E1-F8211B81BC72}"/>
              </a:ext>
            </a:extLst>
          </p:cNvPr>
          <p:cNvSpPr txBox="1">
            <a:spLocks/>
          </p:cNvSpPr>
          <p:nvPr userDrawn="1"/>
        </p:nvSpPr>
        <p:spPr bwMode="gray">
          <a:xfrm>
            <a:off x="5643927" y="324880"/>
            <a:ext cx="1526921" cy="461665"/>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spcBef>
                <a:spcPts val="0"/>
              </a:spcBef>
              <a:buNone/>
            </a:pPr>
            <a:r>
              <a:rPr lang="en-US" sz="3000">
                <a:solidFill>
                  <a:schemeClr val="bg1"/>
                </a:solidFill>
                <a:latin typeface="+mj-lt"/>
              </a:rPr>
              <a:t>200</a:t>
            </a:r>
            <a:r>
              <a:rPr lang="en-US" sz="3000" baseline="30000">
                <a:solidFill>
                  <a:schemeClr val="bg1"/>
                </a:solidFill>
                <a:latin typeface="+mj-lt"/>
              </a:rPr>
              <a:t>+</a:t>
            </a:r>
            <a:endParaRPr lang="en-US" sz="3000">
              <a:solidFill>
                <a:schemeClr val="bg1"/>
              </a:solidFill>
              <a:latin typeface="+mj-lt"/>
            </a:endParaRPr>
          </a:p>
        </p:txBody>
      </p:sp>
      <p:sp>
        <p:nvSpPr>
          <p:cNvPr id="53" name="Title 4">
            <a:extLst>
              <a:ext uri="{FF2B5EF4-FFF2-40B4-BE49-F238E27FC236}">
                <a16:creationId xmlns:a16="http://schemas.microsoft.com/office/drawing/2014/main" id="{2A5ED637-FB13-4241-818A-BA31E13D878D}"/>
              </a:ext>
            </a:extLst>
          </p:cNvPr>
          <p:cNvSpPr txBox="1">
            <a:spLocks/>
          </p:cNvSpPr>
          <p:nvPr userDrawn="1"/>
        </p:nvSpPr>
        <p:spPr bwMode="gray">
          <a:xfrm>
            <a:off x="5643927" y="823552"/>
            <a:ext cx="1785648" cy="138499"/>
          </a:xfrm>
          <a:prstGeom prst="rect">
            <a:avLst/>
          </a:prstGeom>
        </p:spPr>
        <p:txBody>
          <a:bodyPr vert="horz" wrap="square" lIns="0" tIns="0" rIns="0" bIns="0" rtlCol="0" anchor="t" anchorCtr="0">
            <a:spAutoFit/>
          </a:bodyPr>
          <a:lstStyle>
            <a:lvl1pPr algn="l" defTabSz="914400" rtl="0" eaLnBrk="1" fontAlgn="ctr" latinLnBrk="0" hangingPunct="1">
              <a:lnSpc>
                <a:spcPct val="90000"/>
              </a:lnSpc>
              <a:spcBef>
                <a:spcPct val="0"/>
              </a:spcBef>
              <a:buNone/>
              <a:defRPr sz="3200" kern="1200">
                <a:solidFill>
                  <a:schemeClr val="tx1"/>
                </a:solidFill>
                <a:latin typeface="+mj-lt"/>
                <a:ea typeface="+mj-ea"/>
                <a:cs typeface="+mj-cs"/>
              </a:defRPr>
            </a:lvl1pPr>
          </a:lstStyle>
          <a:p>
            <a:pPr>
              <a:lnSpc>
                <a:spcPct val="100000"/>
              </a:lnSpc>
            </a:pPr>
            <a:r>
              <a:rPr lang="en-US" sz="900" cap="all" spc="50">
                <a:solidFill>
                  <a:schemeClr val="accent2"/>
                </a:solidFill>
                <a:latin typeface="+mn-lt"/>
              </a:rPr>
              <a:t>EXPERTS ON OUR TEAM</a:t>
            </a:r>
          </a:p>
        </p:txBody>
      </p:sp>
      <p:sp>
        <p:nvSpPr>
          <p:cNvPr id="54" name="Text Placeholder">
            <a:extLst>
              <a:ext uri="{FF2B5EF4-FFF2-40B4-BE49-F238E27FC236}">
                <a16:creationId xmlns:a16="http://schemas.microsoft.com/office/drawing/2014/main" id="{964D25A0-69B3-457C-B67E-939548030A58}"/>
              </a:ext>
            </a:extLst>
          </p:cNvPr>
          <p:cNvSpPr txBox="1">
            <a:spLocks/>
          </p:cNvSpPr>
          <p:nvPr userDrawn="1"/>
        </p:nvSpPr>
        <p:spPr bwMode="gray">
          <a:xfrm>
            <a:off x="7383151" y="3606796"/>
            <a:ext cx="4007663" cy="400110"/>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buNone/>
            </a:pPr>
            <a:r>
              <a:rPr lang="en-US" sz="1300">
                <a:solidFill>
                  <a:schemeClr val="accent1">
                    <a:lumMod val="90000"/>
                  </a:schemeClr>
                </a:solidFill>
              </a:rPr>
              <a:t>Information you need to stay current, plus the strategic guidance, data, and tools you need to take action</a:t>
            </a:r>
          </a:p>
        </p:txBody>
      </p:sp>
      <p:sp>
        <p:nvSpPr>
          <p:cNvPr id="55" name="Text Placeholder">
            <a:extLst>
              <a:ext uri="{FF2B5EF4-FFF2-40B4-BE49-F238E27FC236}">
                <a16:creationId xmlns:a16="http://schemas.microsoft.com/office/drawing/2014/main" id="{2277AA93-4F3B-4EB9-ADFF-F3AB4E42C8AA}"/>
              </a:ext>
            </a:extLst>
          </p:cNvPr>
          <p:cNvSpPr txBox="1">
            <a:spLocks/>
          </p:cNvSpPr>
          <p:nvPr userDrawn="1"/>
        </p:nvSpPr>
        <p:spPr bwMode="gray">
          <a:xfrm>
            <a:off x="7383151" y="3204822"/>
            <a:ext cx="1160050" cy="276999"/>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nSpc>
                <a:spcPct val="90000"/>
              </a:lnSpc>
              <a:spcBef>
                <a:spcPts val="0"/>
              </a:spcBef>
              <a:buNone/>
            </a:pPr>
            <a:r>
              <a:rPr lang="en-US" sz="2000">
                <a:solidFill>
                  <a:schemeClr val="bg1"/>
                </a:solidFill>
                <a:latin typeface="+mj-lt"/>
              </a:rPr>
              <a:t>Research</a:t>
            </a:r>
          </a:p>
        </p:txBody>
      </p:sp>
      <p:cxnSp>
        <p:nvCxnSpPr>
          <p:cNvPr id="56" name="Straight Connector 55">
            <a:extLst>
              <a:ext uri="{FF2B5EF4-FFF2-40B4-BE49-F238E27FC236}">
                <a16:creationId xmlns:a16="http://schemas.microsoft.com/office/drawing/2014/main" id="{306C2E1E-0E16-4E0B-B925-EC6F34220912}"/>
              </a:ext>
            </a:extLst>
          </p:cNvPr>
          <p:cNvCxnSpPr/>
          <p:nvPr userDrawn="1"/>
        </p:nvCxnSpPr>
        <p:spPr bwMode="gray">
          <a:xfrm>
            <a:off x="7383151" y="3555876"/>
            <a:ext cx="257175" cy="0"/>
          </a:xfrm>
          <a:prstGeom prst="line">
            <a:avLst/>
          </a:prstGeom>
          <a:ln w="19050">
            <a:solidFill>
              <a:schemeClr val="accent6"/>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57" name="Text Placeholder">
            <a:extLst>
              <a:ext uri="{FF2B5EF4-FFF2-40B4-BE49-F238E27FC236}">
                <a16:creationId xmlns:a16="http://schemas.microsoft.com/office/drawing/2014/main" id="{10CEABB3-457D-4DD9-929D-F695C38C0015}"/>
              </a:ext>
            </a:extLst>
          </p:cNvPr>
          <p:cNvSpPr txBox="1">
            <a:spLocks/>
          </p:cNvSpPr>
          <p:nvPr userDrawn="1"/>
        </p:nvSpPr>
        <p:spPr bwMode="gray">
          <a:xfrm>
            <a:off x="8743947" y="5786148"/>
            <a:ext cx="2843370" cy="400110"/>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buNone/>
            </a:pPr>
            <a:r>
              <a:rPr lang="en-US" sz="1300">
                <a:solidFill>
                  <a:schemeClr val="accent1">
                    <a:lumMod val="90000"/>
                  </a:schemeClr>
                </a:solidFill>
              </a:rPr>
              <a:t>Access to our team, who can adapt our insights to your specific challenges</a:t>
            </a:r>
          </a:p>
        </p:txBody>
      </p:sp>
      <p:sp>
        <p:nvSpPr>
          <p:cNvPr id="58" name="Text Placeholder">
            <a:extLst>
              <a:ext uri="{FF2B5EF4-FFF2-40B4-BE49-F238E27FC236}">
                <a16:creationId xmlns:a16="http://schemas.microsoft.com/office/drawing/2014/main" id="{55F44CE3-9802-45FB-A89B-D87101381868}"/>
              </a:ext>
            </a:extLst>
          </p:cNvPr>
          <p:cNvSpPr txBox="1">
            <a:spLocks/>
          </p:cNvSpPr>
          <p:nvPr userDrawn="1"/>
        </p:nvSpPr>
        <p:spPr bwMode="gray">
          <a:xfrm>
            <a:off x="8743946" y="5384174"/>
            <a:ext cx="2532194" cy="276999"/>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nSpc>
                <a:spcPct val="90000"/>
              </a:lnSpc>
              <a:spcBef>
                <a:spcPts val="0"/>
              </a:spcBef>
              <a:buNone/>
            </a:pPr>
            <a:r>
              <a:rPr lang="en-US" sz="2000">
                <a:solidFill>
                  <a:schemeClr val="bg1"/>
                </a:solidFill>
                <a:latin typeface="+mj-lt"/>
              </a:rPr>
              <a:t>Expert support</a:t>
            </a:r>
          </a:p>
        </p:txBody>
      </p:sp>
      <p:cxnSp>
        <p:nvCxnSpPr>
          <p:cNvPr id="59" name="Straight Connector 58">
            <a:extLst>
              <a:ext uri="{FF2B5EF4-FFF2-40B4-BE49-F238E27FC236}">
                <a16:creationId xmlns:a16="http://schemas.microsoft.com/office/drawing/2014/main" id="{4432716E-5719-4A2E-A81D-9A7A86D1380F}"/>
              </a:ext>
            </a:extLst>
          </p:cNvPr>
          <p:cNvCxnSpPr/>
          <p:nvPr userDrawn="1"/>
        </p:nvCxnSpPr>
        <p:spPr bwMode="gray">
          <a:xfrm>
            <a:off x="8743946" y="5735228"/>
            <a:ext cx="257175" cy="0"/>
          </a:xfrm>
          <a:prstGeom prst="line">
            <a:avLst/>
          </a:prstGeom>
          <a:ln w="19050">
            <a:solidFill>
              <a:schemeClr val="accent6"/>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60" name="Chevron 211">
            <a:extLst>
              <a:ext uri="{FF2B5EF4-FFF2-40B4-BE49-F238E27FC236}">
                <a16:creationId xmlns:a16="http://schemas.microsoft.com/office/drawing/2014/main" id="{130667A6-79CD-46D4-8B74-69FE3801BB1F}"/>
              </a:ext>
            </a:extLst>
          </p:cNvPr>
          <p:cNvSpPr/>
          <p:nvPr userDrawn="1"/>
        </p:nvSpPr>
        <p:spPr bwMode="ltGray">
          <a:xfrm rot="5400000">
            <a:off x="8558246" y="1099486"/>
            <a:ext cx="114752" cy="209163"/>
          </a:xfrm>
          <a:prstGeom prst="chevron">
            <a:avLst>
              <a:gd name="adj" fmla="val 60375"/>
            </a:avLst>
          </a:prstGeom>
          <a:solidFill>
            <a:schemeClr val="accent6"/>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61" name="Straight Connector 60">
            <a:extLst>
              <a:ext uri="{FF2B5EF4-FFF2-40B4-BE49-F238E27FC236}">
                <a16:creationId xmlns:a16="http://schemas.microsoft.com/office/drawing/2014/main" id="{95B572C3-77EA-4AA9-8359-0A4131FFCA28}"/>
              </a:ext>
            </a:extLst>
          </p:cNvPr>
          <p:cNvCxnSpPr>
            <a:cxnSpLocks/>
          </p:cNvCxnSpPr>
          <p:nvPr userDrawn="1"/>
        </p:nvCxnSpPr>
        <p:spPr bwMode="gray">
          <a:xfrm>
            <a:off x="5643927" y="1204067"/>
            <a:ext cx="2721223" cy="0"/>
          </a:xfrm>
          <a:prstGeom prst="line">
            <a:avLst/>
          </a:prstGeom>
          <a:ln w="6350">
            <a:solidFill>
              <a:schemeClr val="accent3"/>
            </a:solidFill>
            <a:headEnd type="none" w="med" len="med"/>
            <a:tailEnd w="med" len="med"/>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0D7CE5AA-3230-4BE2-8B54-7CF05B3E0AA1}"/>
              </a:ext>
            </a:extLst>
          </p:cNvPr>
          <p:cNvCxnSpPr>
            <a:cxnSpLocks/>
          </p:cNvCxnSpPr>
          <p:nvPr userDrawn="1"/>
        </p:nvCxnSpPr>
        <p:spPr bwMode="gray">
          <a:xfrm>
            <a:off x="8866094" y="1204067"/>
            <a:ext cx="2721223" cy="0"/>
          </a:xfrm>
          <a:prstGeom prst="line">
            <a:avLst/>
          </a:prstGeom>
          <a:ln w="6350">
            <a:solidFill>
              <a:schemeClr val="accent3"/>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63" name="Text Placeholder">
            <a:extLst>
              <a:ext uri="{FF2B5EF4-FFF2-40B4-BE49-F238E27FC236}">
                <a16:creationId xmlns:a16="http://schemas.microsoft.com/office/drawing/2014/main" id="{BE23B43F-99C2-4751-9EFE-9A73B57EAEF0}"/>
              </a:ext>
            </a:extLst>
          </p:cNvPr>
          <p:cNvSpPr txBox="1">
            <a:spLocks/>
          </p:cNvSpPr>
          <p:nvPr userDrawn="1"/>
        </p:nvSpPr>
        <p:spPr bwMode="gray">
          <a:xfrm>
            <a:off x="6168830" y="1484496"/>
            <a:ext cx="5179179" cy="1082540"/>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nSpc>
                <a:spcPct val="120000"/>
              </a:lnSpc>
              <a:buNone/>
            </a:pPr>
            <a:r>
              <a:rPr lang="en-US">
                <a:solidFill>
                  <a:schemeClr val="accent1">
                    <a:lumMod val="90000"/>
                  </a:schemeClr>
                </a:solidFill>
              </a:rPr>
              <a:t>Our experts harness a time-tested research process and</a:t>
            </a:r>
            <a:br>
              <a:rPr lang="en-US">
                <a:solidFill>
                  <a:schemeClr val="accent1">
                    <a:lumMod val="90000"/>
                  </a:schemeClr>
                </a:solidFill>
              </a:rPr>
            </a:br>
            <a:r>
              <a:rPr lang="en-US">
                <a:solidFill>
                  <a:schemeClr val="accent1">
                    <a:lumMod val="90000"/>
                  </a:schemeClr>
                </a:solidFill>
              </a:rPr>
              <a:t>   the collective wisdom of our vast member network to</a:t>
            </a:r>
            <a:br>
              <a:rPr lang="en-US">
                <a:solidFill>
                  <a:schemeClr val="accent1">
                    <a:lumMod val="90000"/>
                  </a:schemeClr>
                </a:solidFill>
              </a:rPr>
            </a:br>
            <a:r>
              <a:rPr lang="en-US">
                <a:solidFill>
                  <a:schemeClr val="accent1">
                    <a:lumMod val="90000"/>
                  </a:schemeClr>
                </a:solidFill>
              </a:rPr>
              <a:t>      develop </a:t>
            </a:r>
            <a:r>
              <a:rPr lang="en-US" b="1">
                <a:solidFill>
                  <a:schemeClr val="bg1"/>
                </a:solidFill>
              </a:rPr>
              <a:t>provocative insights</a:t>
            </a:r>
            <a:r>
              <a:rPr lang="en-US">
                <a:solidFill>
                  <a:schemeClr val="bg1"/>
                </a:solidFill>
              </a:rPr>
              <a:t>, </a:t>
            </a:r>
            <a:r>
              <a:rPr lang="en-US" b="1">
                <a:solidFill>
                  <a:schemeClr val="bg1"/>
                </a:solidFill>
              </a:rPr>
              <a:t>actionable strategies</a:t>
            </a:r>
            <a:r>
              <a:rPr lang="en-US">
                <a:solidFill>
                  <a:schemeClr val="bg1"/>
                </a:solidFill>
              </a:rPr>
              <a:t>,</a:t>
            </a:r>
            <a:br>
              <a:rPr lang="en-US">
                <a:solidFill>
                  <a:schemeClr val="bg1"/>
                </a:solidFill>
              </a:rPr>
            </a:br>
            <a:r>
              <a:rPr lang="en-US">
                <a:solidFill>
                  <a:schemeClr val="bg2"/>
                </a:solidFill>
              </a:rPr>
              <a:t>         </a:t>
            </a:r>
            <a:r>
              <a:rPr lang="en-US">
                <a:solidFill>
                  <a:schemeClr val="accent1">
                    <a:lumMod val="90000"/>
                  </a:schemeClr>
                </a:solidFill>
              </a:rPr>
              <a:t>and </a:t>
            </a:r>
            <a:r>
              <a:rPr lang="en-US" b="1">
                <a:solidFill>
                  <a:schemeClr val="bg1"/>
                </a:solidFill>
              </a:rPr>
              <a:t>practical tools</a:t>
            </a:r>
            <a:r>
              <a:rPr lang="en-US">
                <a:solidFill>
                  <a:schemeClr val="bg1"/>
                </a:solidFill>
              </a:rPr>
              <a:t> </a:t>
            </a:r>
            <a:r>
              <a:rPr lang="en-US">
                <a:solidFill>
                  <a:schemeClr val="accent1">
                    <a:lumMod val="90000"/>
                  </a:schemeClr>
                </a:solidFill>
              </a:rPr>
              <a:t>that are at the core of our offerings.</a:t>
            </a:r>
          </a:p>
        </p:txBody>
      </p:sp>
      <p:sp>
        <p:nvSpPr>
          <p:cNvPr id="64" name="Text Placeholder">
            <a:extLst>
              <a:ext uri="{FF2B5EF4-FFF2-40B4-BE49-F238E27FC236}">
                <a16:creationId xmlns:a16="http://schemas.microsoft.com/office/drawing/2014/main" id="{C9BA576E-B602-4534-A2D1-A5DE52D51A7E}"/>
              </a:ext>
            </a:extLst>
          </p:cNvPr>
          <p:cNvSpPr txBox="1">
            <a:spLocks/>
          </p:cNvSpPr>
          <p:nvPr userDrawn="1"/>
        </p:nvSpPr>
        <p:spPr bwMode="gray">
          <a:xfrm>
            <a:off x="8035962" y="4646556"/>
            <a:ext cx="3264292" cy="400110"/>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buNone/>
            </a:pPr>
            <a:r>
              <a:rPr lang="en-US" sz="1300">
                <a:solidFill>
                  <a:schemeClr val="accent1">
                    <a:lumMod val="90000"/>
                  </a:schemeClr>
                </a:solidFill>
              </a:rPr>
              <a:t>Forums that promote education, networking, and collaboration with peers</a:t>
            </a:r>
          </a:p>
        </p:txBody>
      </p:sp>
      <p:sp>
        <p:nvSpPr>
          <p:cNvPr id="65" name="Text Placeholder">
            <a:extLst>
              <a:ext uri="{FF2B5EF4-FFF2-40B4-BE49-F238E27FC236}">
                <a16:creationId xmlns:a16="http://schemas.microsoft.com/office/drawing/2014/main" id="{2812F476-6F30-42FE-9C8B-FB0CDA24923A}"/>
              </a:ext>
            </a:extLst>
          </p:cNvPr>
          <p:cNvSpPr txBox="1">
            <a:spLocks/>
          </p:cNvSpPr>
          <p:nvPr userDrawn="1"/>
        </p:nvSpPr>
        <p:spPr bwMode="gray">
          <a:xfrm>
            <a:off x="8035961" y="4244582"/>
            <a:ext cx="2532194" cy="276999"/>
          </a:xfrm>
          <a:prstGeom prst="rect">
            <a:avLst/>
          </a:prstGeom>
          <a:noFill/>
        </p:spPr>
        <p:txBody>
          <a:bodyPr vert="horz" wrap="square" lIns="0" tIns="0" rIns="0" bIns="0" rtlCol="0">
            <a:spAutoFit/>
          </a:bodyPr>
          <a:lstStyle>
            <a:lvl1pPr marL="171450"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a:lstStyle>
          <a:p>
            <a:pPr marL="0" indent="0">
              <a:lnSpc>
                <a:spcPct val="90000"/>
              </a:lnSpc>
              <a:spcBef>
                <a:spcPts val="0"/>
              </a:spcBef>
              <a:buNone/>
            </a:pPr>
            <a:r>
              <a:rPr lang="en-US" sz="2000">
                <a:solidFill>
                  <a:schemeClr val="bg1"/>
                </a:solidFill>
                <a:latin typeface="+mj-lt"/>
              </a:rPr>
              <a:t>Events</a:t>
            </a:r>
          </a:p>
        </p:txBody>
      </p:sp>
      <p:cxnSp>
        <p:nvCxnSpPr>
          <p:cNvPr id="66" name="Straight Connector 65">
            <a:extLst>
              <a:ext uri="{FF2B5EF4-FFF2-40B4-BE49-F238E27FC236}">
                <a16:creationId xmlns:a16="http://schemas.microsoft.com/office/drawing/2014/main" id="{D3F05E46-F26D-4A02-B20B-735D660A630E}"/>
              </a:ext>
            </a:extLst>
          </p:cNvPr>
          <p:cNvCxnSpPr/>
          <p:nvPr userDrawn="1"/>
        </p:nvCxnSpPr>
        <p:spPr bwMode="gray">
          <a:xfrm>
            <a:off x="8035961" y="4595636"/>
            <a:ext cx="257175" cy="0"/>
          </a:xfrm>
          <a:prstGeom prst="line">
            <a:avLst/>
          </a:prstGeom>
          <a:ln w="19050">
            <a:solidFill>
              <a:schemeClr val="accent6"/>
            </a:solidFill>
            <a:headEnd type="none" w="med" len="med"/>
            <a:tailEnd w="med" len="med"/>
          </a:ln>
        </p:spPr>
        <p:style>
          <a:lnRef idx="1">
            <a:schemeClr val="accent1"/>
          </a:lnRef>
          <a:fillRef idx="0">
            <a:schemeClr val="accent1"/>
          </a:fillRef>
          <a:effectRef idx="0">
            <a:schemeClr val="accent1"/>
          </a:effectRef>
          <a:fontRef idx="minor">
            <a:schemeClr val="tx1"/>
          </a:fontRef>
        </p:style>
      </p:cxnSp>
      <p:sp>
        <p:nvSpPr>
          <p:cNvPr id="67" name="Parallelogram 66">
            <a:extLst>
              <a:ext uri="{FF2B5EF4-FFF2-40B4-BE49-F238E27FC236}">
                <a16:creationId xmlns:a16="http://schemas.microsoft.com/office/drawing/2014/main" id="{8812372A-88DB-4B72-8C57-69DF16C64CF6}"/>
              </a:ext>
            </a:extLst>
          </p:cNvPr>
          <p:cNvSpPr/>
          <p:nvPr userDrawn="1"/>
        </p:nvSpPr>
        <p:spPr bwMode="gray">
          <a:xfrm flipH="1">
            <a:off x="10689569" y="2782038"/>
            <a:ext cx="309322" cy="200439"/>
          </a:xfrm>
          <a:prstGeom prst="parallelogram">
            <a:avLst>
              <a:gd name="adj" fmla="val 63336"/>
            </a:avLst>
          </a:pr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74224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330" name="Picture 329">
            <a:extLst>
              <a:ext uri="{FF2B5EF4-FFF2-40B4-BE49-F238E27FC236}">
                <a16:creationId xmlns:a16="http://schemas.microsoft.com/office/drawing/2014/main" id="{1BE4BCF6-9E92-45E8-89F6-CC57B5018CA1}"/>
              </a:ext>
              <a:ext uri="{C183D7F6-B498-43B3-948B-1728B52AA6E4}">
                <adec:decorative xmlns:adec="http://schemas.microsoft.com/office/drawing/2017/decorative" val="1"/>
              </a:ext>
            </a:extLst>
          </p:cNvPr>
          <p:cNvPicPr>
            <a:picLocks noChangeAspect="1"/>
          </p:cNvPicPr>
          <p:nvPr userDrawn="1"/>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a:stretch/>
        </p:blipFill>
        <p:spPr bwMode="gray">
          <a:xfrm rot="10800000">
            <a:off x="1" y="3933699"/>
            <a:ext cx="12192000" cy="1801939"/>
          </a:xfrm>
          <a:prstGeom prst="rect">
            <a:avLst/>
          </a:prstGeom>
        </p:spPr>
      </p:pic>
      <p:pic>
        <p:nvPicPr>
          <p:cNvPr id="331" name="Picture 330">
            <a:extLst>
              <a:ext uri="{FF2B5EF4-FFF2-40B4-BE49-F238E27FC236}">
                <a16:creationId xmlns:a16="http://schemas.microsoft.com/office/drawing/2014/main" id="{8C61108E-E18F-462D-8325-BE454248AF0E}"/>
              </a:ext>
              <a:ext uri="{C183D7F6-B498-43B3-948B-1728B52AA6E4}">
                <adec:decorative xmlns:adec="http://schemas.microsoft.com/office/drawing/2017/decorative" val="1"/>
              </a:ext>
            </a:extLst>
          </p:cNvPr>
          <p:cNvPicPr>
            <a:picLocks noChangeAspect="1"/>
          </p:cNvPicPr>
          <p:nvPr userDrawn="1"/>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a:stretch/>
        </p:blipFill>
        <p:spPr bwMode="gray">
          <a:xfrm>
            <a:off x="1" y="757832"/>
            <a:ext cx="12192000" cy="1801939"/>
          </a:xfrm>
          <a:prstGeom prst="rect">
            <a:avLst/>
          </a:prstGeom>
        </p:spPr>
      </p:pic>
      <p:sp>
        <p:nvSpPr>
          <p:cNvPr id="329" name="Parallelogram 328">
            <a:extLst>
              <a:ext uri="{FF2B5EF4-FFF2-40B4-BE49-F238E27FC236}">
                <a16:creationId xmlns:a16="http://schemas.microsoft.com/office/drawing/2014/main" id="{6551C16D-7D05-42EB-A655-79CD040D8CC6}"/>
              </a:ext>
              <a:ext uri="{C183D7F6-B498-43B3-948B-1728B52AA6E4}">
                <adec:decorative xmlns:adec="http://schemas.microsoft.com/office/drawing/2017/decorative" val="1"/>
              </a:ext>
            </a:extLst>
          </p:cNvPr>
          <p:cNvSpPr>
            <a:spLocks noChangeAspect="1"/>
          </p:cNvSpPr>
          <p:nvPr userDrawn="1"/>
        </p:nvSpPr>
        <p:spPr bwMode="gray">
          <a:xfrm flipH="1">
            <a:off x="903039" y="1033887"/>
            <a:ext cx="5894303" cy="4425696"/>
          </a:xfrm>
          <a:prstGeom prst="parallelogram">
            <a:avLst>
              <a:gd name="adj" fmla="val 64560"/>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laceholder - Subtitle"/>
          <p:cNvSpPr>
            <a:spLocks noGrp="1"/>
          </p:cNvSpPr>
          <p:nvPr userDrawn="1">
            <p:ph type="body" sz="quarter" idx="19" hasCustomPrompt="1"/>
          </p:nvPr>
        </p:nvSpPr>
        <p:spPr bwMode="gray">
          <a:xfrm>
            <a:off x="2708217" y="3804911"/>
            <a:ext cx="7958141" cy="1348061"/>
          </a:xfrm>
        </p:spPr>
        <p:txBody>
          <a:bodyPr/>
          <a:lstStyle>
            <a:lvl1pPr marL="0" indent="0">
              <a:lnSpc>
                <a:spcPct val="90000"/>
              </a:lnSpc>
              <a:spcBef>
                <a:spcPts val="0"/>
              </a:spcBef>
              <a:buNone/>
              <a:defRPr sz="4800">
                <a:solidFill>
                  <a:schemeClr val="tx1"/>
                </a:solidFill>
                <a:latin typeface="+mj-lt"/>
                <a:cs typeface="Times New Roman" panose="02020603050405020304" pitchFamily="18" charset="0"/>
              </a:defRPr>
            </a:lvl1pPr>
            <a:lvl2pPr marL="114300" indent="0">
              <a:spcBef>
                <a:spcPts val="0"/>
              </a:spcBef>
              <a:buNone/>
              <a:defRPr sz="1100">
                <a:solidFill>
                  <a:schemeClr val="accent1"/>
                </a:solidFill>
              </a:defRPr>
            </a:lvl2pPr>
            <a:lvl3pPr marL="228600" indent="0">
              <a:spcBef>
                <a:spcPts val="0"/>
              </a:spcBef>
              <a:buNone/>
              <a:defRPr sz="1100">
                <a:solidFill>
                  <a:schemeClr val="accent1"/>
                </a:solidFill>
              </a:defRPr>
            </a:lvl3pPr>
            <a:lvl4pPr marL="342900" indent="0">
              <a:spcBef>
                <a:spcPts val="0"/>
              </a:spcBef>
              <a:buNone/>
              <a:defRPr sz="1100">
                <a:solidFill>
                  <a:schemeClr val="accent1"/>
                </a:solidFill>
              </a:defRPr>
            </a:lvl4pPr>
            <a:lvl5pPr marL="457200" indent="0">
              <a:spcBef>
                <a:spcPts val="0"/>
              </a:spcBef>
              <a:buNone/>
              <a:defRPr sz="1100">
                <a:solidFill>
                  <a:schemeClr val="accent1"/>
                </a:solidFill>
              </a:defRPr>
            </a:lvl5pPr>
          </a:lstStyle>
          <a:p>
            <a:pPr lvl="0"/>
            <a:r>
              <a:rPr lang="en-US"/>
              <a:t>Section title – TNR 48pt, sentence case</a:t>
            </a:r>
          </a:p>
        </p:txBody>
      </p:sp>
      <p:sp>
        <p:nvSpPr>
          <p:cNvPr id="37" name="Slide Number"/>
          <p:cNvSpPr txBox="1"/>
          <p:nvPr userDrawn="1"/>
        </p:nvSpPr>
        <p:spPr bwMode="gray">
          <a:xfrm>
            <a:off x="11127071" y="6261321"/>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accent4"/>
                </a:solidFill>
                <a:latin typeface="+mn-lt"/>
                <a:cs typeface="Arial" panose="020B0604020202020204" pitchFamily="34" charset="0"/>
              </a:rPr>
              <a:t>‹#›</a:t>
            </a:fld>
            <a:endParaRPr lang="en-US" sz="1200" b="1">
              <a:solidFill>
                <a:schemeClr val="accent4"/>
              </a:solidFill>
              <a:latin typeface="+mn-lt"/>
            </a:endParaRPr>
          </a:p>
        </p:txBody>
      </p:sp>
      <p:sp>
        <p:nvSpPr>
          <p:cNvPr id="4" name="Text Placeholder 3"/>
          <p:cNvSpPr>
            <a:spLocks noGrp="1"/>
          </p:cNvSpPr>
          <p:nvPr userDrawn="1">
            <p:ph type="body" sz="quarter" idx="20" hasCustomPrompt="1"/>
          </p:nvPr>
        </p:nvSpPr>
        <p:spPr bwMode="gray">
          <a:xfrm>
            <a:off x="2641867" y="1718186"/>
            <a:ext cx="2257425" cy="2308324"/>
          </a:xfrm>
        </p:spPr>
        <p:txBody>
          <a:bodyPr/>
          <a:lstStyle>
            <a:lvl1pPr marL="0" indent="0">
              <a:spcBef>
                <a:spcPts val="0"/>
              </a:spcBef>
              <a:buNone/>
              <a:defRPr sz="15000">
                <a:latin typeface="+mj-lt"/>
                <a:cs typeface="Times New Roman" panose="02020603050405020304" pitchFamily="18" charset="0"/>
              </a:defRPr>
            </a:lvl1pPr>
          </a:lstStyle>
          <a:p>
            <a:pPr lvl="0"/>
            <a:r>
              <a:rPr lang="en-US"/>
              <a:t>01</a:t>
            </a:r>
          </a:p>
        </p:txBody>
      </p:sp>
      <p:pic>
        <p:nvPicPr>
          <p:cNvPr id="187" name="Graphic 186">
            <a:extLst>
              <a:ext uri="{FF2B5EF4-FFF2-40B4-BE49-F238E27FC236}">
                <a16:creationId xmlns:a16="http://schemas.microsoft.com/office/drawing/2014/main" id="{706DDC79-2967-446F-878C-34C504393423}"/>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bwMode="gray">
          <a:xfrm>
            <a:off x="609601" y="6273198"/>
            <a:ext cx="1051558" cy="291148"/>
          </a:xfrm>
          <a:prstGeom prst="rect">
            <a:avLst/>
          </a:prstGeom>
        </p:spPr>
      </p:pic>
      <p:pic>
        <p:nvPicPr>
          <p:cNvPr id="168" name="Graphic 167">
            <a:extLst>
              <a:ext uri="{FF2B5EF4-FFF2-40B4-BE49-F238E27FC236}">
                <a16:creationId xmlns:a16="http://schemas.microsoft.com/office/drawing/2014/main" id="{E2516D7D-1315-4D9E-A9B0-56715346A782}"/>
              </a:ext>
            </a:extLst>
          </p:cNvPr>
          <p:cNvPicPr>
            <a:picLocks noChangeAspect="1"/>
          </p:cNvPicPr>
          <p:nvPr userDrawn="1"/>
        </p:nvPicPr>
        <p:blipFill>
          <a:blip r:embed="rId5">
            <a:extLst>
              <a:ext uri="{96DAC541-7B7A-43D3-8B79-37D633B846F1}">
                <asvg:svgBlip xmlns:asvg="http://schemas.microsoft.com/office/drawing/2016/SVG/main" r:embed="rId6"/>
              </a:ext>
            </a:extLst>
          </a:blip>
          <a:srcRect/>
          <a:stretch/>
        </p:blipFill>
        <p:spPr>
          <a:xfrm>
            <a:off x="1896065" y="6311465"/>
            <a:ext cx="9281141" cy="101571"/>
          </a:xfrm>
          <a:prstGeom prst="rect">
            <a:avLst/>
          </a:prstGeom>
        </p:spPr>
      </p:pic>
    </p:spTree>
    <p:extLst>
      <p:ext uri="{BB962C8B-B14F-4D97-AF65-F5344CB8AC3E}">
        <p14:creationId xmlns:p14="http://schemas.microsoft.com/office/powerpoint/2010/main" val="2017387850"/>
      </p:ext>
    </p:extLst>
  </p:cSld>
  <p:clrMapOvr>
    <a:masterClrMapping/>
  </p:clrMapOvr>
  <p:extLst>
    <p:ext uri="{DCECCB84-F9BA-43D5-87BE-67443E8EF086}">
      <p15:sldGuideLst xmlns:p15="http://schemas.microsoft.com/office/powerpoint/2012/main">
        <p15:guide id="1" pos="1704" userDrawn="1">
          <p15:clr>
            <a:srgbClr val="FBAE40"/>
          </p15:clr>
        </p15:guide>
        <p15:guide id="2" pos="6722" userDrawn="1">
          <p15:clr>
            <a:srgbClr val="FBAE40"/>
          </p15:clr>
        </p15:guide>
        <p15:guide id="3" orient="horz" pos="239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29" name="Placeholder - Footnote"/>
          <p:cNvSpPr>
            <a:spLocks noGrp="1"/>
          </p:cNvSpPr>
          <p:nvPr>
            <p:ph type="body" sz="quarter" idx="28" hasCustomPrompt="1"/>
          </p:nvPr>
        </p:nvSpPr>
        <p:spPr bwMode="gray">
          <a:xfrm>
            <a:off x="612773" y="5952324"/>
            <a:ext cx="3657600" cy="215444"/>
          </a:xfrm>
        </p:spPr>
        <p:txBody>
          <a:bodyPr lIns="0" rIns="0" bIns="0" anchor="b" anchorCtr="0"/>
          <a:lstStyle>
            <a:lvl1pPr marL="115888" indent="-115888">
              <a:spcBef>
                <a:spcPts val="200"/>
              </a:spcBef>
              <a:buClr>
                <a:schemeClr val="accent3"/>
              </a:buClr>
              <a:buFont typeface="+mj-lt"/>
              <a:buAutoNum type="arabicPeriod"/>
              <a:defRPr lang="en-US" sz="700" kern="1200" baseline="0" dirty="0" smtClean="0">
                <a:solidFill>
                  <a:schemeClr val="accent3"/>
                </a:solidFill>
                <a:latin typeface="+mn-lt"/>
                <a:ea typeface="+mn-ea"/>
                <a:cs typeface="+mn-cs"/>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a:t>Click to add footnote. Numbers appear automatically (no additional space or tab needed). Use a period at the end of each footnote. Stretch the box to the right as needed.</a:t>
            </a:r>
          </a:p>
        </p:txBody>
      </p:sp>
      <p:sp>
        <p:nvSpPr>
          <p:cNvPr id="27" name="Placeholder - Source"/>
          <p:cNvSpPr>
            <a:spLocks noGrp="1"/>
          </p:cNvSpPr>
          <p:nvPr>
            <p:ph type="body" sz="quarter" idx="27" hasCustomPrompt="1"/>
          </p:nvPr>
        </p:nvSpPr>
        <p:spPr bwMode="gray">
          <a:xfrm>
            <a:off x="8809022" y="5952324"/>
            <a:ext cx="2767408" cy="215444"/>
          </a:xfrm>
        </p:spPr>
        <p:txBody>
          <a:bodyPr rIns="0" bIns="0" anchor="b" anchorCtr="0"/>
          <a:lstStyle>
            <a:lvl1pPr marL="0" indent="0">
              <a:spcBef>
                <a:spcPts val="0"/>
              </a:spcBef>
              <a:buNone/>
              <a:defRPr sz="700" baseline="0">
                <a:solidFill>
                  <a:schemeClr val="accent3"/>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a:t>Source: Click to add source. Use a single space after “Source:” and a period at the end of the source. Stretch the box to the left as needed.</a:t>
            </a:r>
          </a:p>
        </p:txBody>
      </p:sp>
      <p:sp>
        <p:nvSpPr>
          <p:cNvPr id="2" name="Title 1"/>
          <p:cNvSpPr>
            <a:spLocks noGrp="1"/>
          </p:cNvSpPr>
          <p:nvPr>
            <p:ph type="title" hasCustomPrompt="1"/>
          </p:nvPr>
        </p:nvSpPr>
        <p:spPr bwMode="gray">
          <a:xfrm>
            <a:off x="612774" y="588771"/>
            <a:ext cx="10972801" cy="540917"/>
          </a:xfrm>
        </p:spPr>
        <p:txBody>
          <a:bodyPr/>
          <a:lstStyle>
            <a:lvl1pPr>
              <a:defRPr/>
            </a:lvl1pPr>
          </a:lstStyle>
          <a:p>
            <a:r>
              <a:rPr lang="en-US"/>
              <a:t>Slide title, Times New Roman 38pt, sentence case</a:t>
            </a:r>
          </a:p>
        </p:txBody>
      </p:sp>
      <p:sp>
        <p:nvSpPr>
          <p:cNvPr id="228" name="Slide Number">
            <a:extLst>
              <a:ext uri="{FF2B5EF4-FFF2-40B4-BE49-F238E27FC236}">
                <a16:creationId xmlns:a16="http://schemas.microsoft.com/office/drawing/2014/main" id="{32F00C1D-B606-44BC-A70C-599AD1779AC9}"/>
              </a:ext>
            </a:extLst>
          </p:cNvPr>
          <p:cNvSpPr txBox="1"/>
          <p:nvPr userDrawn="1"/>
        </p:nvSpPr>
        <p:spPr bwMode="gray">
          <a:xfrm>
            <a:off x="11127071" y="6261321"/>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accent4"/>
                </a:solidFill>
                <a:latin typeface="+mn-lt"/>
                <a:cs typeface="Arial" panose="020B0604020202020204" pitchFamily="34" charset="0"/>
              </a:rPr>
              <a:t>‹#›</a:t>
            </a:fld>
            <a:endParaRPr lang="en-US" sz="1200" b="1">
              <a:solidFill>
                <a:schemeClr val="accent4"/>
              </a:solidFill>
              <a:latin typeface="+mn-lt"/>
            </a:endParaRPr>
          </a:p>
        </p:txBody>
      </p:sp>
      <p:pic>
        <p:nvPicPr>
          <p:cNvPr id="229" name="Graphic 228">
            <a:extLst>
              <a:ext uri="{FF2B5EF4-FFF2-40B4-BE49-F238E27FC236}">
                <a16:creationId xmlns:a16="http://schemas.microsoft.com/office/drawing/2014/main" id="{EC5DBFAD-83A3-48FD-AE5A-C5DDE87105D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gray">
          <a:xfrm>
            <a:off x="609601" y="6273198"/>
            <a:ext cx="1051558" cy="291148"/>
          </a:xfrm>
          <a:prstGeom prst="rect">
            <a:avLst/>
          </a:prstGeom>
        </p:spPr>
      </p:pic>
      <p:pic>
        <p:nvPicPr>
          <p:cNvPr id="196" name="Graphic 195">
            <a:extLst>
              <a:ext uri="{FF2B5EF4-FFF2-40B4-BE49-F238E27FC236}">
                <a16:creationId xmlns:a16="http://schemas.microsoft.com/office/drawing/2014/main" id="{CB71F512-DF86-4D8A-8A82-08F0E2494B8E}"/>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896065" y="6311465"/>
            <a:ext cx="9281141" cy="101571"/>
          </a:xfrm>
          <a:prstGeom prst="rect">
            <a:avLst/>
          </a:prstGeom>
        </p:spPr>
      </p:pic>
    </p:spTree>
    <p:extLst>
      <p:ext uri="{BB962C8B-B14F-4D97-AF65-F5344CB8AC3E}">
        <p14:creationId xmlns:p14="http://schemas.microsoft.com/office/powerpoint/2010/main" val="3012823672"/>
      </p:ext>
    </p:extLst>
  </p:cSld>
  <p:clrMapOvr>
    <a:masterClrMapping/>
  </p:clrMapOvr>
  <p:extLst>
    <p:ext uri="{DCECCB84-F9BA-43D5-87BE-67443E8EF086}">
      <p15:sldGuideLst xmlns:p15="http://schemas.microsoft.com/office/powerpoint/2012/main">
        <p15:guide id="1" orient="horz" pos="3889" userDrawn="1">
          <p15:clr>
            <a:srgbClr val="FBAE40"/>
          </p15:clr>
        </p15:guide>
        <p15:guide id="2" orient="horz" pos="1096"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pact slide - Dark">
    <p:bg bwMode="gray">
      <p:bgPr>
        <a:solidFill>
          <a:schemeClr val="accent5"/>
        </a:solidFill>
        <a:effectLst/>
      </p:bgPr>
    </p:bg>
    <p:spTree>
      <p:nvGrpSpPr>
        <p:cNvPr id="1" name=""/>
        <p:cNvGrpSpPr/>
        <p:nvPr/>
      </p:nvGrpSpPr>
      <p:grpSpPr>
        <a:xfrm>
          <a:off x="0" y="0"/>
          <a:ext cx="0" cy="0"/>
          <a:chOff x="0" y="0"/>
          <a:chExt cx="0" cy="0"/>
        </a:xfrm>
      </p:grpSpPr>
      <p:sp>
        <p:nvSpPr>
          <p:cNvPr id="166" name="Parallelogram 165">
            <a:extLst>
              <a:ext uri="{FF2B5EF4-FFF2-40B4-BE49-F238E27FC236}">
                <a16:creationId xmlns:a16="http://schemas.microsoft.com/office/drawing/2014/main" id="{D108E857-2F65-45BF-88AB-8965CF812E48}"/>
              </a:ext>
              <a:ext uri="{C183D7F6-B498-43B3-948B-1728B52AA6E4}">
                <adec:decorative xmlns:adec="http://schemas.microsoft.com/office/drawing/2017/decorative" val="1"/>
              </a:ext>
            </a:extLst>
          </p:cNvPr>
          <p:cNvSpPr>
            <a:spLocks noChangeAspect="1"/>
          </p:cNvSpPr>
          <p:nvPr userDrawn="1"/>
        </p:nvSpPr>
        <p:spPr bwMode="gray">
          <a:xfrm flipH="1">
            <a:off x="3265729" y="1216152"/>
            <a:ext cx="5660542" cy="4425696"/>
          </a:xfrm>
          <a:prstGeom prst="parallelogram">
            <a:avLst>
              <a:gd name="adj" fmla="val 65186"/>
            </a:avLst>
          </a:pr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Placeholder 4"/>
          <p:cNvSpPr>
            <a:spLocks noGrp="1"/>
          </p:cNvSpPr>
          <p:nvPr userDrawn="1">
            <p:ph type="body" sz="quarter" idx="27" hasCustomPrompt="1"/>
          </p:nvPr>
        </p:nvSpPr>
        <p:spPr bwMode="gray">
          <a:xfrm>
            <a:off x="1231665" y="2084548"/>
            <a:ext cx="9728671" cy="2166747"/>
          </a:xfrm>
        </p:spPr>
        <p:txBody>
          <a:bodyPr>
            <a:spAutoFit/>
          </a:bodyPr>
          <a:lstStyle>
            <a:lvl1pPr marL="0" indent="0">
              <a:lnSpc>
                <a:spcPct val="110000"/>
              </a:lnSpc>
              <a:spcBef>
                <a:spcPts val="1800"/>
              </a:spcBef>
              <a:buNone/>
              <a:defRPr sz="3200" baseline="0">
                <a:solidFill>
                  <a:schemeClr val="bg1"/>
                </a:solidFill>
                <a:latin typeface="+mj-lt"/>
                <a:cs typeface="Times New Roman" panose="02020603050405020304" pitchFamily="18" charset="0"/>
              </a:defRPr>
            </a:lvl1pPr>
            <a:lvl2pPr marL="163289" indent="0">
              <a:spcBef>
                <a:spcPts val="0"/>
              </a:spcBef>
              <a:buNone/>
              <a:defRPr sz="2000">
                <a:solidFill>
                  <a:schemeClr val="accent3"/>
                </a:solidFill>
              </a:defRPr>
            </a:lvl2pPr>
            <a:lvl3pPr marL="326578" indent="0">
              <a:spcBef>
                <a:spcPts val="0"/>
              </a:spcBef>
              <a:buNone/>
              <a:defRPr sz="2000">
                <a:solidFill>
                  <a:schemeClr val="accent3"/>
                </a:solidFill>
              </a:defRPr>
            </a:lvl3pPr>
            <a:lvl4pPr marL="489867" indent="0">
              <a:spcBef>
                <a:spcPts val="0"/>
              </a:spcBef>
              <a:buNone/>
              <a:defRPr sz="2000">
                <a:solidFill>
                  <a:schemeClr val="accent3"/>
                </a:solidFill>
              </a:defRPr>
            </a:lvl4pPr>
            <a:lvl5pPr marL="653156" indent="0">
              <a:spcBef>
                <a:spcPts val="0"/>
              </a:spcBef>
              <a:buNone/>
              <a:defRPr sz="2000">
                <a:solidFill>
                  <a:schemeClr val="accent3"/>
                </a:solidFill>
              </a:defRPr>
            </a:lvl5pPr>
          </a:lstStyle>
          <a:p>
            <a:pPr lvl="0"/>
            <a:r>
              <a:rPr lang="en-US"/>
              <a:t>“Previously, I would never know if employees had their most productive day. The employee wouldn’t even know. Now throughout the day, we both know if they are tracking to have their ‘best day ever’ and we can celebrate it!”</a:t>
            </a:r>
          </a:p>
        </p:txBody>
      </p:sp>
      <p:sp>
        <p:nvSpPr>
          <p:cNvPr id="14" name="Text Placeholder 6"/>
          <p:cNvSpPr>
            <a:spLocks noGrp="1"/>
          </p:cNvSpPr>
          <p:nvPr userDrawn="1">
            <p:ph type="body" sz="quarter" idx="28" hasCustomPrompt="1"/>
          </p:nvPr>
        </p:nvSpPr>
        <p:spPr bwMode="gray">
          <a:xfrm>
            <a:off x="8805798" y="5952207"/>
            <a:ext cx="2770632" cy="215444"/>
          </a:xfrm>
        </p:spPr>
        <p:txBody>
          <a:bodyPr rIns="0" bIns="0" anchor="b" anchorCtr="0"/>
          <a:lstStyle>
            <a:lvl1pPr marL="0" indent="0">
              <a:spcBef>
                <a:spcPts val="0"/>
              </a:spcBef>
              <a:buNone/>
              <a:defRPr sz="700">
                <a:solidFill>
                  <a:schemeClr val="accent3"/>
                </a:solidFill>
              </a:defRPr>
            </a:lvl1pPr>
            <a:lvl2pPr marL="163289" indent="0">
              <a:spcBef>
                <a:spcPts val="0"/>
              </a:spcBef>
              <a:buNone/>
              <a:defRPr sz="714"/>
            </a:lvl2pPr>
            <a:lvl3pPr marL="326578" indent="0">
              <a:spcBef>
                <a:spcPts val="0"/>
              </a:spcBef>
              <a:buNone/>
              <a:defRPr sz="714"/>
            </a:lvl3pPr>
            <a:lvl4pPr marL="489867" indent="0">
              <a:spcBef>
                <a:spcPts val="0"/>
              </a:spcBef>
              <a:buNone/>
              <a:defRPr sz="714"/>
            </a:lvl4pPr>
            <a:lvl5pPr marL="653156" indent="0">
              <a:spcBef>
                <a:spcPts val="0"/>
              </a:spcBef>
              <a:buNone/>
              <a:defRPr sz="714"/>
            </a:lvl5pPr>
          </a:lstStyle>
          <a:p>
            <a:pPr lvl="0"/>
            <a:r>
              <a:rPr lang="en-US"/>
              <a:t>Source: Click to add source. Use a single space after “Source:” and a period at the end of the source. Stretch the box to the left as needed.</a:t>
            </a:r>
          </a:p>
        </p:txBody>
      </p:sp>
      <p:sp>
        <p:nvSpPr>
          <p:cNvPr id="9" name="Text Placeholder 6"/>
          <p:cNvSpPr>
            <a:spLocks noGrp="1"/>
          </p:cNvSpPr>
          <p:nvPr userDrawn="1">
            <p:ph type="body" sz="quarter" idx="30" hasCustomPrompt="1"/>
          </p:nvPr>
        </p:nvSpPr>
        <p:spPr bwMode="gray">
          <a:xfrm>
            <a:off x="612773" y="5952207"/>
            <a:ext cx="3657600" cy="215444"/>
          </a:xfrm>
        </p:spPr>
        <p:txBody>
          <a:bodyPr lIns="0" rIns="0" bIns="0" anchor="b" anchorCtr="0"/>
          <a:lstStyle>
            <a:lvl1pPr marL="115888" indent="-115888">
              <a:spcBef>
                <a:spcPts val="200"/>
              </a:spcBef>
              <a:buClr>
                <a:schemeClr val="accent3"/>
              </a:buClr>
              <a:buFont typeface="+mj-lt"/>
              <a:buAutoNum type="arabicPeriod"/>
              <a:defRPr sz="700">
                <a:solidFill>
                  <a:schemeClr val="accent3"/>
                </a:solidFill>
              </a:defRPr>
            </a:lvl1pPr>
            <a:lvl2pPr marL="163289" indent="0">
              <a:spcBef>
                <a:spcPts val="0"/>
              </a:spcBef>
              <a:buNone/>
              <a:defRPr sz="714"/>
            </a:lvl2pPr>
            <a:lvl3pPr marL="326578" indent="0">
              <a:spcBef>
                <a:spcPts val="0"/>
              </a:spcBef>
              <a:buNone/>
              <a:defRPr sz="714"/>
            </a:lvl3pPr>
            <a:lvl4pPr marL="489867" indent="0">
              <a:spcBef>
                <a:spcPts val="0"/>
              </a:spcBef>
              <a:buNone/>
              <a:defRPr sz="714"/>
            </a:lvl4pPr>
            <a:lvl5pPr marL="653156" indent="0">
              <a:spcBef>
                <a:spcPts val="0"/>
              </a:spcBef>
              <a:buNone/>
              <a:defRPr sz="714"/>
            </a:lvl5pPr>
          </a:lstStyle>
          <a:p>
            <a:pPr lvl="0"/>
            <a:r>
              <a:rPr lang="en-US"/>
              <a:t>Click to add footnote. Numbers appear automatically (no additional space or tab needed). Use a period at the end of each footnote. Stretch the box to the right as needed.</a:t>
            </a:r>
          </a:p>
        </p:txBody>
      </p:sp>
      <p:sp>
        <p:nvSpPr>
          <p:cNvPr id="167" name="Slide Number">
            <a:extLst>
              <a:ext uri="{FF2B5EF4-FFF2-40B4-BE49-F238E27FC236}">
                <a16:creationId xmlns:a16="http://schemas.microsoft.com/office/drawing/2014/main" id="{6754ED1A-2097-4104-9479-BB369FD3B52D}"/>
              </a:ext>
            </a:extLst>
          </p:cNvPr>
          <p:cNvSpPr txBox="1"/>
          <p:nvPr userDrawn="1"/>
        </p:nvSpPr>
        <p:spPr bwMode="gray">
          <a:xfrm>
            <a:off x="11127071" y="6261321"/>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bg1"/>
                </a:solidFill>
                <a:latin typeface="+mn-lt"/>
                <a:cs typeface="Arial" panose="020B0604020202020204" pitchFamily="34" charset="0"/>
              </a:rPr>
              <a:t>‹#›</a:t>
            </a:fld>
            <a:endParaRPr lang="en-US" sz="1200" b="1">
              <a:solidFill>
                <a:schemeClr val="bg1"/>
              </a:solidFill>
              <a:latin typeface="+mn-lt"/>
            </a:endParaRPr>
          </a:p>
        </p:txBody>
      </p:sp>
      <p:pic>
        <p:nvPicPr>
          <p:cNvPr id="169" name="Graphic 168">
            <a:extLst>
              <a:ext uri="{FF2B5EF4-FFF2-40B4-BE49-F238E27FC236}">
                <a16:creationId xmlns:a16="http://schemas.microsoft.com/office/drawing/2014/main" id="{183B66EE-8447-4829-BF62-C83DCE5FE132}"/>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gray">
          <a:xfrm>
            <a:off x="609600" y="6273198"/>
            <a:ext cx="1051560" cy="291148"/>
          </a:xfrm>
          <a:prstGeom prst="rect">
            <a:avLst/>
          </a:prstGeom>
        </p:spPr>
      </p:pic>
      <p:pic>
        <p:nvPicPr>
          <p:cNvPr id="168" name="Graphic 167">
            <a:extLst>
              <a:ext uri="{FF2B5EF4-FFF2-40B4-BE49-F238E27FC236}">
                <a16:creationId xmlns:a16="http://schemas.microsoft.com/office/drawing/2014/main" id="{650BCF0F-4A5E-4085-9F61-DCE145DD197C}"/>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896065" y="6311465"/>
            <a:ext cx="9281141" cy="101571"/>
          </a:xfrm>
          <a:prstGeom prst="rect">
            <a:avLst/>
          </a:prstGeom>
        </p:spPr>
      </p:pic>
    </p:spTree>
    <p:extLst>
      <p:ext uri="{BB962C8B-B14F-4D97-AF65-F5344CB8AC3E}">
        <p14:creationId xmlns:p14="http://schemas.microsoft.com/office/powerpoint/2010/main" val="3041529178"/>
      </p:ext>
    </p:extLst>
  </p:cSld>
  <p:clrMapOvr>
    <a:masterClrMapping/>
  </p:clrMapOvr>
  <p:extLst>
    <p:ext uri="{DCECCB84-F9BA-43D5-87BE-67443E8EF086}">
      <p15:sldGuideLst xmlns:p15="http://schemas.microsoft.com/office/powerpoint/2012/main">
        <p15:guide id="1" orient="horz" pos="3889" userDrawn="1">
          <p15:clr>
            <a:srgbClr val="FBAE40"/>
          </p15:clr>
        </p15:guide>
        <p15:guide id="2" orient="horz" pos="479"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pact slide - Light">
    <p:bg bwMode="gray">
      <p:bgPr>
        <a:solidFill>
          <a:schemeClr val="tx2"/>
        </a:solidFill>
        <a:effectLst/>
      </p:bgPr>
    </p:bg>
    <p:spTree>
      <p:nvGrpSpPr>
        <p:cNvPr id="1" name=""/>
        <p:cNvGrpSpPr/>
        <p:nvPr/>
      </p:nvGrpSpPr>
      <p:grpSpPr>
        <a:xfrm>
          <a:off x="0" y="0"/>
          <a:ext cx="0" cy="0"/>
          <a:chOff x="0" y="0"/>
          <a:chExt cx="0" cy="0"/>
        </a:xfrm>
      </p:grpSpPr>
      <p:pic>
        <p:nvPicPr>
          <p:cNvPr id="176" name="Picture 175">
            <a:extLst>
              <a:ext uri="{FF2B5EF4-FFF2-40B4-BE49-F238E27FC236}">
                <a16:creationId xmlns:a16="http://schemas.microsoft.com/office/drawing/2014/main" id="{BB396139-6543-461A-B7C5-9FEBB6C93140}"/>
              </a:ext>
              <a:ext uri="{C183D7F6-B498-43B3-948B-1728B52AA6E4}">
                <adec:decorative xmlns:adec="http://schemas.microsoft.com/office/drawing/2017/decorative" val="1"/>
              </a:ext>
            </a:extLst>
          </p:cNvPr>
          <p:cNvPicPr>
            <a:picLocks noChangeAspect="1"/>
          </p:cNvPicPr>
          <p:nvPr userDrawn="1"/>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a:stretch/>
        </p:blipFill>
        <p:spPr bwMode="gray">
          <a:xfrm rot="10800000">
            <a:off x="1" y="3933699"/>
            <a:ext cx="12192000" cy="1801939"/>
          </a:xfrm>
          <a:prstGeom prst="rect">
            <a:avLst/>
          </a:prstGeom>
        </p:spPr>
      </p:pic>
      <p:pic>
        <p:nvPicPr>
          <p:cNvPr id="177" name="Picture 176">
            <a:extLst>
              <a:ext uri="{FF2B5EF4-FFF2-40B4-BE49-F238E27FC236}">
                <a16:creationId xmlns:a16="http://schemas.microsoft.com/office/drawing/2014/main" id="{C451F22D-8094-473F-B672-CFEFBCCECADE}"/>
              </a:ext>
              <a:ext uri="{C183D7F6-B498-43B3-948B-1728B52AA6E4}">
                <adec:decorative xmlns:adec="http://schemas.microsoft.com/office/drawing/2017/decorative" val="1"/>
              </a:ext>
            </a:extLst>
          </p:cNvPr>
          <p:cNvPicPr>
            <a:picLocks noChangeAspect="1"/>
          </p:cNvPicPr>
          <p:nvPr userDrawn="1"/>
        </p:nvPicPr>
        <p:blipFill rotWithShape="1">
          <a:blip r:embed="rId2">
            <a:duotone>
              <a:schemeClr val="accent2">
                <a:shade val="45000"/>
                <a:satMod val="135000"/>
              </a:schemeClr>
              <a:prstClr val="white"/>
            </a:duotone>
            <a:extLst>
              <a:ext uri="{28A0092B-C50C-407E-A947-70E740481C1C}">
                <a14:useLocalDpi xmlns:a14="http://schemas.microsoft.com/office/drawing/2010/main" val="0"/>
              </a:ext>
            </a:extLst>
          </a:blip>
          <a:srcRect/>
          <a:stretch/>
        </p:blipFill>
        <p:spPr bwMode="gray">
          <a:xfrm>
            <a:off x="1" y="757832"/>
            <a:ext cx="12192000" cy="1801939"/>
          </a:xfrm>
          <a:prstGeom prst="rect">
            <a:avLst/>
          </a:prstGeom>
        </p:spPr>
      </p:pic>
      <p:sp>
        <p:nvSpPr>
          <p:cNvPr id="173" name="Parallelogram 172">
            <a:extLst>
              <a:ext uri="{FF2B5EF4-FFF2-40B4-BE49-F238E27FC236}">
                <a16:creationId xmlns:a16="http://schemas.microsoft.com/office/drawing/2014/main" id="{BEF50957-B6B6-44D1-8413-6ADF8E668227}"/>
              </a:ext>
              <a:ext uri="{C183D7F6-B498-43B3-948B-1728B52AA6E4}">
                <adec:decorative xmlns:adec="http://schemas.microsoft.com/office/drawing/2017/decorative" val="1"/>
              </a:ext>
            </a:extLst>
          </p:cNvPr>
          <p:cNvSpPr>
            <a:spLocks noChangeAspect="1"/>
          </p:cNvSpPr>
          <p:nvPr userDrawn="1"/>
        </p:nvSpPr>
        <p:spPr bwMode="gray">
          <a:xfrm flipH="1">
            <a:off x="3265729" y="1039150"/>
            <a:ext cx="5660542" cy="4425696"/>
          </a:xfrm>
          <a:prstGeom prst="parallelogram">
            <a:avLst>
              <a:gd name="adj" fmla="val 65186"/>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Placeholder 4"/>
          <p:cNvSpPr>
            <a:spLocks noGrp="1"/>
          </p:cNvSpPr>
          <p:nvPr userDrawn="1">
            <p:ph type="body" sz="quarter" idx="27" hasCustomPrompt="1"/>
          </p:nvPr>
        </p:nvSpPr>
        <p:spPr bwMode="gray">
          <a:xfrm>
            <a:off x="1231664" y="2168625"/>
            <a:ext cx="9728671" cy="2166747"/>
          </a:xfrm>
        </p:spPr>
        <p:txBody>
          <a:bodyPr>
            <a:spAutoFit/>
          </a:bodyPr>
          <a:lstStyle>
            <a:lvl1pPr marL="0" indent="0">
              <a:lnSpc>
                <a:spcPct val="110000"/>
              </a:lnSpc>
              <a:spcBef>
                <a:spcPts val="1800"/>
              </a:spcBef>
              <a:buNone/>
              <a:defRPr sz="3200" baseline="0">
                <a:solidFill>
                  <a:schemeClr val="tx1"/>
                </a:solidFill>
                <a:latin typeface="+mj-lt"/>
                <a:cs typeface="Times New Roman" panose="02020603050405020304" pitchFamily="18" charset="0"/>
              </a:defRPr>
            </a:lvl1pPr>
            <a:lvl2pPr marL="163289" indent="0">
              <a:spcBef>
                <a:spcPts val="0"/>
              </a:spcBef>
              <a:buNone/>
              <a:defRPr sz="2000">
                <a:solidFill>
                  <a:schemeClr val="accent3"/>
                </a:solidFill>
              </a:defRPr>
            </a:lvl2pPr>
            <a:lvl3pPr marL="326578" indent="0">
              <a:spcBef>
                <a:spcPts val="0"/>
              </a:spcBef>
              <a:buNone/>
              <a:defRPr sz="2000">
                <a:solidFill>
                  <a:schemeClr val="accent3"/>
                </a:solidFill>
              </a:defRPr>
            </a:lvl3pPr>
            <a:lvl4pPr marL="489867" indent="0">
              <a:spcBef>
                <a:spcPts val="0"/>
              </a:spcBef>
              <a:buNone/>
              <a:defRPr sz="2000">
                <a:solidFill>
                  <a:schemeClr val="accent3"/>
                </a:solidFill>
              </a:defRPr>
            </a:lvl4pPr>
            <a:lvl5pPr marL="653156" indent="0">
              <a:spcBef>
                <a:spcPts val="0"/>
              </a:spcBef>
              <a:buNone/>
              <a:defRPr sz="2000">
                <a:solidFill>
                  <a:schemeClr val="accent3"/>
                </a:solidFill>
              </a:defRPr>
            </a:lvl5pPr>
          </a:lstStyle>
          <a:p>
            <a:pPr lvl="0"/>
            <a:r>
              <a:rPr lang="en-US"/>
              <a:t>“Previously, I would never know if employees had their most productive day. The employee wouldn’t even know. Now throughout the day, we both know if they are tracking to have their ‘best day ever’ and we can celebrate it!”</a:t>
            </a:r>
          </a:p>
        </p:txBody>
      </p:sp>
      <p:sp>
        <p:nvSpPr>
          <p:cNvPr id="14" name="Text Placeholder 6"/>
          <p:cNvSpPr>
            <a:spLocks noGrp="1"/>
          </p:cNvSpPr>
          <p:nvPr userDrawn="1">
            <p:ph type="body" sz="quarter" idx="28" hasCustomPrompt="1"/>
          </p:nvPr>
        </p:nvSpPr>
        <p:spPr bwMode="gray">
          <a:xfrm>
            <a:off x="8805798" y="5952207"/>
            <a:ext cx="2770632" cy="215444"/>
          </a:xfrm>
        </p:spPr>
        <p:txBody>
          <a:bodyPr rIns="0" bIns="0" anchor="b" anchorCtr="0"/>
          <a:lstStyle>
            <a:lvl1pPr marL="0" indent="0">
              <a:spcBef>
                <a:spcPts val="0"/>
              </a:spcBef>
              <a:buNone/>
              <a:defRPr sz="700">
                <a:solidFill>
                  <a:schemeClr val="accent3"/>
                </a:solidFill>
              </a:defRPr>
            </a:lvl1pPr>
            <a:lvl2pPr marL="163289" indent="0">
              <a:spcBef>
                <a:spcPts val="0"/>
              </a:spcBef>
              <a:buNone/>
              <a:defRPr sz="714"/>
            </a:lvl2pPr>
            <a:lvl3pPr marL="326578" indent="0">
              <a:spcBef>
                <a:spcPts val="0"/>
              </a:spcBef>
              <a:buNone/>
              <a:defRPr sz="714"/>
            </a:lvl3pPr>
            <a:lvl4pPr marL="489867" indent="0">
              <a:spcBef>
                <a:spcPts val="0"/>
              </a:spcBef>
              <a:buNone/>
              <a:defRPr sz="714"/>
            </a:lvl4pPr>
            <a:lvl5pPr marL="653156" indent="0">
              <a:spcBef>
                <a:spcPts val="0"/>
              </a:spcBef>
              <a:buNone/>
              <a:defRPr sz="714"/>
            </a:lvl5pPr>
          </a:lstStyle>
          <a:p>
            <a:pPr lvl="0"/>
            <a:r>
              <a:rPr lang="en-US"/>
              <a:t>Source: Click to add source. Use a single space after “Source:” and a period at the end of the source. Stretch the box to the left as needed.</a:t>
            </a:r>
          </a:p>
        </p:txBody>
      </p:sp>
      <p:sp>
        <p:nvSpPr>
          <p:cNvPr id="9" name="Text Placeholder 6"/>
          <p:cNvSpPr>
            <a:spLocks noGrp="1"/>
          </p:cNvSpPr>
          <p:nvPr userDrawn="1">
            <p:ph type="body" sz="quarter" idx="30" hasCustomPrompt="1"/>
          </p:nvPr>
        </p:nvSpPr>
        <p:spPr bwMode="gray">
          <a:xfrm>
            <a:off x="612773" y="5952207"/>
            <a:ext cx="3657600" cy="215444"/>
          </a:xfrm>
        </p:spPr>
        <p:txBody>
          <a:bodyPr lIns="0" rIns="0" bIns="0" anchor="b" anchorCtr="0"/>
          <a:lstStyle>
            <a:lvl1pPr marL="115888" indent="-115888">
              <a:spcBef>
                <a:spcPts val="200"/>
              </a:spcBef>
              <a:buClr>
                <a:schemeClr val="accent3"/>
              </a:buClr>
              <a:buFont typeface="+mj-lt"/>
              <a:buAutoNum type="arabicPeriod"/>
              <a:defRPr sz="700">
                <a:solidFill>
                  <a:schemeClr val="accent3"/>
                </a:solidFill>
              </a:defRPr>
            </a:lvl1pPr>
            <a:lvl2pPr marL="163289" indent="0">
              <a:spcBef>
                <a:spcPts val="0"/>
              </a:spcBef>
              <a:buNone/>
              <a:defRPr sz="714"/>
            </a:lvl2pPr>
            <a:lvl3pPr marL="326578" indent="0">
              <a:spcBef>
                <a:spcPts val="0"/>
              </a:spcBef>
              <a:buNone/>
              <a:defRPr sz="714"/>
            </a:lvl3pPr>
            <a:lvl4pPr marL="489867" indent="0">
              <a:spcBef>
                <a:spcPts val="0"/>
              </a:spcBef>
              <a:buNone/>
              <a:defRPr sz="714"/>
            </a:lvl4pPr>
            <a:lvl5pPr marL="653156" indent="0">
              <a:spcBef>
                <a:spcPts val="0"/>
              </a:spcBef>
              <a:buNone/>
              <a:defRPr sz="714"/>
            </a:lvl5pPr>
          </a:lstStyle>
          <a:p>
            <a:pPr lvl="0"/>
            <a:r>
              <a:rPr lang="en-US"/>
              <a:t>Click to add footnote. Numbers appear automatically (no additional space or tab needed). Use a period at the end of each footnote. Stretch the box to the right as needed.</a:t>
            </a:r>
          </a:p>
        </p:txBody>
      </p:sp>
      <p:sp>
        <p:nvSpPr>
          <p:cNvPr id="44" name="Slide Number"/>
          <p:cNvSpPr txBox="1"/>
          <p:nvPr userDrawn="1"/>
        </p:nvSpPr>
        <p:spPr bwMode="gray">
          <a:xfrm>
            <a:off x="11127071" y="6261321"/>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bg1"/>
                </a:solidFill>
                <a:latin typeface="+mn-lt"/>
                <a:cs typeface="Arial" panose="020B0604020202020204" pitchFamily="34" charset="0"/>
              </a:rPr>
              <a:t>‹#›</a:t>
            </a:fld>
            <a:endParaRPr lang="en-US" sz="1200" b="1">
              <a:solidFill>
                <a:schemeClr val="bg1"/>
              </a:solidFill>
              <a:latin typeface="+mn-lt"/>
            </a:endParaRPr>
          </a:p>
        </p:txBody>
      </p:sp>
      <p:sp>
        <p:nvSpPr>
          <p:cNvPr id="359" name="Slide Number"/>
          <p:cNvSpPr txBox="1"/>
          <p:nvPr userDrawn="1"/>
        </p:nvSpPr>
        <p:spPr bwMode="gray">
          <a:xfrm>
            <a:off x="11129268" y="6242419"/>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accent4"/>
                </a:solidFill>
                <a:latin typeface="+mn-lt"/>
                <a:cs typeface="Arial" panose="020B0604020202020204" pitchFamily="34" charset="0"/>
              </a:rPr>
              <a:t>‹#›</a:t>
            </a:fld>
            <a:endParaRPr lang="en-US" sz="1200" b="1">
              <a:solidFill>
                <a:schemeClr val="accent4"/>
              </a:solidFill>
              <a:latin typeface="+mn-lt"/>
            </a:endParaRPr>
          </a:p>
        </p:txBody>
      </p:sp>
      <p:pic>
        <p:nvPicPr>
          <p:cNvPr id="172" name="Graphic 171">
            <a:extLst>
              <a:ext uri="{FF2B5EF4-FFF2-40B4-BE49-F238E27FC236}">
                <a16:creationId xmlns:a16="http://schemas.microsoft.com/office/drawing/2014/main" id="{3CE2EA42-5FF6-4828-93A7-CB7DA9FCEEA8}"/>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bwMode="gray">
          <a:xfrm>
            <a:off x="609600" y="6273198"/>
            <a:ext cx="1051560" cy="291148"/>
          </a:xfrm>
          <a:prstGeom prst="rect">
            <a:avLst/>
          </a:prstGeom>
        </p:spPr>
      </p:pic>
      <p:pic>
        <p:nvPicPr>
          <p:cNvPr id="170" name="Graphic 169">
            <a:extLst>
              <a:ext uri="{FF2B5EF4-FFF2-40B4-BE49-F238E27FC236}">
                <a16:creationId xmlns:a16="http://schemas.microsoft.com/office/drawing/2014/main" id="{E8F4F1AC-204B-4D3B-A057-F367FD428C96}"/>
              </a:ext>
            </a:extLst>
          </p:cNvPr>
          <p:cNvPicPr>
            <a:picLocks noChangeAspect="1"/>
          </p:cNvPicPr>
          <p:nvPr userDrawn="1"/>
        </p:nvPicPr>
        <p:blipFill>
          <a:blip r:embed="rId5">
            <a:extLst>
              <a:ext uri="{96DAC541-7B7A-43D3-8B79-37D633B846F1}">
                <asvg:svgBlip xmlns:asvg="http://schemas.microsoft.com/office/drawing/2016/SVG/main" r:embed="rId6"/>
              </a:ext>
            </a:extLst>
          </a:blip>
          <a:srcRect/>
          <a:stretch/>
        </p:blipFill>
        <p:spPr>
          <a:xfrm>
            <a:off x="1896065" y="6311465"/>
            <a:ext cx="9281141" cy="101571"/>
          </a:xfrm>
          <a:prstGeom prst="rect">
            <a:avLst/>
          </a:prstGeom>
        </p:spPr>
      </p:pic>
    </p:spTree>
    <p:extLst>
      <p:ext uri="{BB962C8B-B14F-4D97-AF65-F5344CB8AC3E}">
        <p14:creationId xmlns:p14="http://schemas.microsoft.com/office/powerpoint/2010/main" val="3940206890"/>
      </p:ext>
    </p:extLst>
  </p:cSld>
  <p:clrMapOvr>
    <a:masterClrMapping/>
  </p:clrMapOvr>
  <p:extLst>
    <p:ext uri="{DCECCB84-F9BA-43D5-87BE-67443E8EF086}">
      <p15:sldGuideLst xmlns:p15="http://schemas.microsoft.com/office/powerpoint/2012/main">
        <p15:guide id="1" orient="horz" pos="3889">
          <p15:clr>
            <a:srgbClr val="FBAE40"/>
          </p15:clr>
        </p15:guide>
        <p15:guide id="2" orient="horz" pos="479" userDrawn="1">
          <p15:clr>
            <a:srgbClr val="FBAE40"/>
          </p15:clr>
        </p15:guide>
        <p15:guide id="3" orient="horz" pos="3613"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0203059"/>
      </p:ext>
    </p:extLst>
  </p:cSld>
  <p:clrMapOvr>
    <a:masterClrMapping/>
  </p:clrMapOvr>
  <p:extLst>
    <p:ext uri="{DCECCB84-F9BA-43D5-87BE-67443E8EF086}">
      <p15:sldGuideLst xmlns:p15="http://schemas.microsoft.com/office/powerpoint/2012/main">
        <p15:guide id="1" orient="horz" pos="3889" userDrawn="1">
          <p15:clr>
            <a:srgbClr val="FBAE40"/>
          </p15:clr>
        </p15:guide>
        <p15:guide id="2" orient="horz" pos="38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egal Caveat">
    <p:spTree>
      <p:nvGrpSpPr>
        <p:cNvPr id="1" name=""/>
        <p:cNvGrpSpPr/>
        <p:nvPr/>
      </p:nvGrpSpPr>
      <p:grpSpPr>
        <a:xfrm>
          <a:off x="0" y="0"/>
          <a:ext cx="0" cy="0"/>
          <a:chOff x="0" y="0"/>
          <a:chExt cx="0" cy="0"/>
        </a:xfrm>
      </p:grpSpPr>
      <p:sp>
        <p:nvSpPr>
          <p:cNvPr id="3" name="Date Placeholder 2" hidden="1"/>
          <p:cNvSpPr>
            <a:spLocks noGrp="1"/>
          </p:cNvSpPr>
          <p:nvPr>
            <p:ph type="dt" sz="half" idx="10"/>
          </p:nvPr>
        </p:nvSpPr>
        <p:spPr bwMode="gray"/>
        <p:txBody>
          <a:bodyPr/>
          <a:lstStyle/>
          <a:p>
            <a:endParaRPr lang="en-US"/>
          </a:p>
        </p:txBody>
      </p:sp>
      <p:sp>
        <p:nvSpPr>
          <p:cNvPr id="4" name="Slide Number Placeholder 3" hidden="1"/>
          <p:cNvSpPr>
            <a:spLocks noGrp="1"/>
          </p:cNvSpPr>
          <p:nvPr>
            <p:ph type="sldNum" sz="quarter" idx="11"/>
          </p:nvPr>
        </p:nvSpPr>
        <p:spPr bwMode="gray"/>
        <p:txBody>
          <a:bodyPr/>
          <a:lstStyle/>
          <a:p>
            <a:fld id="{79A09FC8-B54D-47FB-9034-F0587B1C3005}" type="slidenum">
              <a:rPr lang="en-US" smtClean="0"/>
              <a:pPr/>
              <a:t>‹#›</a:t>
            </a:fld>
            <a:endParaRPr lang="en-US"/>
          </a:p>
        </p:txBody>
      </p:sp>
      <p:grpSp>
        <p:nvGrpSpPr>
          <p:cNvPr id="9" name="Caveat"/>
          <p:cNvGrpSpPr/>
          <p:nvPr userDrawn="1"/>
        </p:nvGrpSpPr>
        <p:grpSpPr bwMode="gray">
          <a:xfrm>
            <a:off x="3041863" y="871768"/>
            <a:ext cx="7937074" cy="5004447"/>
            <a:chOff x="1541904" y="1270121"/>
            <a:chExt cx="7937074" cy="5004447"/>
          </a:xfrm>
        </p:grpSpPr>
        <p:sp>
          <p:nvSpPr>
            <p:cNvPr id="28" name="TextBox 27"/>
            <p:cNvSpPr txBox="1"/>
            <p:nvPr userDrawn="1"/>
          </p:nvSpPr>
          <p:spPr bwMode="gray">
            <a:xfrm>
              <a:off x="1541961" y="1270121"/>
              <a:ext cx="7937017" cy="5004447"/>
            </a:xfrm>
            <a:prstGeom prst="rect">
              <a:avLst/>
            </a:prstGeom>
            <a:noFill/>
          </p:spPr>
          <p:txBody>
            <a:bodyPr wrap="square" lIns="0" tIns="0" rIns="0" bIns="0" rtlCol="0">
              <a:spAutoFit/>
            </a:bodyPr>
            <a:lstStyle/>
            <a:p>
              <a:pPr>
                <a:lnSpc>
                  <a:spcPct val="110000"/>
                </a:lnSpc>
                <a:spcBef>
                  <a:spcPts val="400"/>
                </a:spcBef>
              </a:pPr>
              <a:r>
                <a:rPr lang="en-US" sz="800" b="0" spc="50">
                  <a:solidFill>
                    <a:schemeClr val="accent4"/>
                  </a:solidFill>
                </a:rPr>
                <a:t>LEGAL</a:t>
              </a:r>
              <a:r>
                <a:rPr lang="en-US" sz="800" b="0" spc="50" baseline="0">
                  <a:solidFill>
                    <a:schemeClr val="accent4"/>
                  </a:solidFill>
                </a:rPr>
                <a:t> CAVEAT</a:t>
              </a:r>
              <a:endParaRPr lang="en-US" sz="800" b="0" spc="50">
                <a:solidFill>
                  <a:schemeClr val="accent4"/>
                </a:solidFill>
              </a:endParaRPr>
            </a:p>
            <a:p>
              <a:pPr>
                <a:lnSpc>
                  <a:spcPct val="110000"/>
                </a:lnSpc>
                <a:spcBef>
                  <a:spcPts val="1200"/>
                </a:spcBef>
              </a:pPr>
              <a:r>
                <a:rPr lang="en-US" sz="800">
                  <a:solidFill>
                    <a:schemeClr val="accent4"/>
                  </a:solidFill>
                </a:rPr>
                <a:t>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 (b) any recommendation or graded ranking by Advisory Board, or (c) failure of member and its employees and agents to abide by the terms set forth herein.</a:t>
              </a:r>
            </a:p>
            <a:p>
              <a:pPr>
                <a:lnSpc>
                  <a:spcPct val="110000"/>
                </a:lnSpc>
                <a:spcBef>
                  <a:spcPts val="800"/>
                </a:spcBef>
              </a:pPr>
              <a:r>
                <a:rPr lang="en-US" sz="800">
                  <a:solidFill>
                    <a:schemeClr val="accent4"/>
                  </a:solidFill>
                </a:rPr>
                <a:t>Advisory Board and the “A” logo 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a:p>
              <a:pPr>
                <a:lnSpc>
                  <a:spcPct val="110000"/>
                </a:lnSpc>
                <a:spcBef>
                  <a:spcPts val="1200"/>
                </a:spcBef>
              </a:pPr>
              <a:r>
                <a:rPr lang="en-US" sz="800" b="1">
                  <a:solidFill>
                    <a:schemeClr val="accent4"/>
                  </a:solidFill>
                </a:rPr>
                <a:t>IMPORTANT: Please read the following.</a:t>
              </a:r>
            </a:p>
            <a:p>
              <a:pPr>
                <a:lnSpc>
                  <a:spcPct val="110000"/>
                </a:lnSpc>
                <a:spcBef>
                  <a:spcPts val="400"/>
                </a:spcBef>
              </a:pPr>
              <a:r>
                <a:rPr lang="en-US" sz="800">
                  <a:solidFill>
                    <a:schemeClr val="accent4"/>
                  </a:solidFill>
                </a:rPr>
                <a:t>Advisory Board has prepared this report for the exclusive use of its members. Each member acknowledges and agrees that this report and the information contained herein (collectively, the “Report”) are confidential and proprietary to Advisory Board. By accepting delivery of this Report, each member agrees to abide by the terms as stated herein, including the following:</a:t>
              </a:r>
            </a:p>
            <a:p>
              <a:pPr marL="171450" indent="-171450">
                <a:lnSpc>
                  <a:spcPct val="110000"/>
                </a:lnSpc>
                <a:spcBef>
                  <a:spcPts val="800"/>
                </a:spcBef>
              </a:pPr>
              <a:r>
                <a:rPr lang="en-US" sz="800">
                  <a:solidFill>
                    <a:schemeClr val="accent4"/>
                  </a:solidFill>
                </a:rPr>
                <a:t>1.	Advisory Board owns all right, title, and interest in and to this Report. Except as stated herein, no right, license, permission, or interest of any kind in this Report is intended to be given, transferred to, or acquired by a member. Each member is authorized to use this Report only to the extent expressly authorized herein.</a:t>
              </a:r>
            </a:p>
            <a:p>
              <a:pPr marL="171450" indent="-171450">
                <a:lnSpc>
                  <a:spcPct val="110000"/>
                </a:lnSpc>
                <a:spcBef>
                  <a:spcPts val="800"/>
                </a:spcBef>
              </a:pPr>
              <a:r>
                <a:rPr lang="en-US" sz="800">
                  <a:solidFill>
                    <a:schemeClr val="accent4"/>
                  </a:solidFill>
                </a:rPr>
                <a:t>2.	Each member shall not sell, license, republish, or post online or otherwise this Report, in part or in whole. Each member shall not disseminate or permit the use of, and shall take reasonable precautions to prevent such dissemination or use of, this Report by (a) any of its employees and agents (except as stated below), or (b) any third party.</a:t>
              </a:r>
            </a:p>
            <a:p>
              <a:pPr marL="171450" indent="-171450">
                <a:lnSpc>
                  <a:spcPct val="110000"/>
                </a:lnSpc>
                <a:spcBef>
                  <a:spcPts val="800"/>
                </a:spcBef>
              </a:pPr>
              <a:r>
                <a:rPr lang="en-US" sz="800">
                  <a:solidFill>
                    <a:schemeClr val="accent4"/>
                  </a:solidFill>
                </a:rPr>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71450" indent="-171450">
                <a:lnSpc>
                  <a:spcPct val="110000"/>
                </a:lnSpc>
                <a:spcBef>
                  <a:spcPts val="800"/>
                </a:spcBef>
              </a:pPr>
              <a:r>
                <a:rPr lang="en-US" sz="800">
                  <a:solidFill>
                    <a:schemeClr val="accent4"/>
                  </a:solidFill>
                </a:rPr>
                <a:t>4.	Each member shall not remove from this Report any confidential markings, copyright notices, and/or other similar indicia herein.</a:t>
              </a:r>
            </a:p>
            <a:p>
              <a:pPr marL="171450" indent="-171450">
                <a:lnSpc>
                  <a:spcPct val="110000"/>
                </a:lnSpc>
                <a:spcBef>
                  <a:spcPts val="800"/>
                </a:spcBef>
              </a:pPr>
              <a:r>
                <a:rPr lang="en-US" sz="800">
                  <a:solidFill>
                    <a:schemeClr val="accent4"/>
                  </a:solidFill>
                </a:rPr>
                <a:t>5.	Each member is responsible for any breach of its obligations as stated herein by any of its employees or agents.</a:t>
              </a:r>
            </a:p>
            <a:p>
              <a:pPr marL="171450" indent="-171450">
                <a:lnSpc>
                  <a:spcPct val="110000"/>
                </a:lnSpc>
                <a:spcBef>
                  <a:spcPts val="800"/>
                </a:spcBef>
              </a:pPr>
              <a:r>
                <a:rPr lang="en-US" sz="800">
                  <a:solidFill>
                    <a:schemeClr val="accent4"/>
                  </a:solidFill>
                </a:rPr>
                <a:t>6.	If a member is unwilling to abide by any of the foregoing obligations, then such member shall promptly return this Report and all copies thereof to Advisory Board.</a:t>
              </a:r>
            </a:p>
          </p:txBody>
        </p:sp>
        <p:cxnSp>
          <p:nvCxnSpPr>
            <p:cNvPr id="27" name="Straight Connector 26">
              <a:extLst>
                <a:ext uri="{C183D7F6-B498-43B3-948B-1728B52AA6E4}">
                  <adec:decorative xmlns:adec="http://schemas.microsoft.com/office/drawing/2017/decorative" val="1"/>
                </a:ext>
              </a:extLst>
            </p:cNvPr>
            <p:cNvCxnSpPr/>
            <p:nvPr userDrawn="1"/>
          </p:nvCxnSpPr>
          <p:spPr bwMode="gray">
            <a:xfrm>
              <a:off x="1541904" y="1427230"/>
              <a:ext cx="7937074"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sp>
        <p:nvSpPr>
          <p:cNvPr id="12" name="Copyright">
            <a:extLst>
              <a:ext uri="{FF2B5EF4-FFF2-40B4-BE49-F238E27FC236}">
                <a16:creationId xmlns:a16="http://schemas.microsoft.com/office/drawing/2014/main" id="{37ECBFDB-F3C1-4D03-9412-AB3FB1618EA0}"/>
              </a:ext>
            </a:extLst>
          </p:cNvPr>
          <p:cNvSpPr txBox="1"/>
          <p:nvPr userDrawn="1"/>
        </p:nvSpPr>
        <p:spPr bwMode="gray">
          <a:xfrm>
            <a:off x="811952" y="6502287"/>
            <a:ext cx="2979100" cy="107722"/>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a:solidFill>
                  <a:schemeClr val="accent4"/>
                </a:solidFill>
                <a:latin typeface="+mj-lt"/>
                <a:cs typeface="Times New Roman" panose="02020603050405020304" pitchFamily="18" charset="0"/>
              </a:rPr>
              <a:t>© 2023 Advisory Board • All rights reserved • </a:t>
            </a:r>
            <a:r>
              <a:rPr lang="en-US" sz="700" b="1">
                <a:solidFill>
                  <a:schemeClr val="accent4"/>
                </a:solidFill>
                <a:latin typeface="+mj-lt"/>
                <a:cs typeface="Times New Roman" panose="02020603050405020304" pitchFamily="18" charset="0"/>
              </a:rPr>
              <a:t>advisory.com</a:t>
            </a:r>
          </a:p>
        </p:txBody>
      </p:sp>
      <p:sp>
        <p:nvSpPr>
          <p:cNvPr id="14" name="Slide Number">
            <a:extLst>
              <a:ext uri="{FF2B5EF4-FFF2-40B4-BE49-F238E27FC236}">
                <a16:creationId xmlns:a16="http://schemas.microsoft.com/office/drawing/2014/main" id="{3F095E33-003B-4E8E-853D-99C864317223}"/>
              </a:ext>
            </a:extLst>
          </p:cNvPr>
          <p:cNvSpPr txBox="1"/>
          <p:nvPr userDrawn="1"/>
        </p:nvSpPr>
        <p:spPr bwMode="gray">
          <a:xfrm>
            <a:off x="11127071" y="6261321"/>
            <a:ext cx="453989" cy="184666"/>
          </a:xfrm>
          <a:prstGeom prst="rect">
            <a:avLst/>
          </a:prstGeom>
          <a:noFill/>
        </p:spPr>
        <p:txBody>
          <a:bodyPr wrap="square" lIns="0" tIns="0" rIns="0" bIns="0" rtlCol="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0174E5-5A89-4125-921D-F628A3280987}" type="slidenum">
              <a:rPr lang="en-US" sz="1200" smtClean="0">
                <a:solidFill>
                  <a:schemeClr val="accent4"/>
                </a:solidFill>
                <a:latin typeface="+mn-lt"/>
                <a:cs typeface="Arial" panose="020B0604020202020204" pitchFamily="34" charset="0"/>
              </a:rPr>
              <a:t>‹#›</a:t>
            </a:fld>
            <a:endParaRPr lang="en-US" sz="1200" b="1">
              <a:solidFill>
                <a:schemeClr val="accent4"/>
              </a:solidFill>
              <a:latin typeface="+mn-lt"/>
            </a:endParaRPr>
          </a:p>
        </p:txBody>
      </p:sp>
      <p:pic>
        <p:nvPicPr>
          <p:cNvPr id="13" name="Graphic 12">
            <a:extLst>
              <a:ext uri="{FF2B5EF4-FFF2-40B4-BE49-F238E27FC236}">
                <a16:creationId xmlns:a16="http://schemas.microsoft.com/office/drawing/2014/main" id="{93313B97-D662-48C0-819F-7F9EC41248F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bwMode="gray">
          <a:xfrm>
            <a:off x="811952" y="872894"/>
            <a:ext cx="1600200" cy="443052"/>
          </a:xfrm>
          <a:prstGeom prst="rect">
            <a:avLst/>
          </a:prstGeom>
        </p:spPr>
      </p:pic>
    </p:spTree>
    <p:extLst>
      <p:ext uri="{BB962C8B-B14F-4D97-AF65-F5344CB8AC3E}">
        <p14:creationId xmlns:p14="http://schemas.microsoft.com/office/powerpoint/2010/main" val="169286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hyperlink" Target="http://www.advisory.com/"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4" name="Date Placeholder" hidden="1"/>
          <p:cNvSpPr>
            <a:spLocks noGrp="1"/>
          </p:cNvSpPr>
          <p:nvPr>
            <p:ph type="dt" sz="half" idx="2"/>
          </p:nvPr>
        </p:nvSpPr>
        <p:spPr bwMode="gray">
          <a:xfrm>
            <a:off x="314295" y="6930388"/>
            <a:ext cx="298480" cy="15389"/>
          </a:xfrm>
          <a:prstGeom prst="rect">
            <a:avLst/>
          </a:prstGeom>
        </p:spPr>
        <p:txBody>
          <a:bodyPr vert="horz" wrap="square" lIns="0" tIns="0" rIns="0" bIns="0" rtlCol="0" anchor="ctr">
            <a:spAutoFit/>
          </a:bodyPr>
          <a:lstStyle>
            <a:lvl1pPr algn="l">
              <a:defRPr sz="100">
                <a:solidFill>
                  <a:schemeClr val="accent3"/>
                </a:solidFill>
              </a:defRPr>
            </a:lvl1pPr>
          </a:lstStyle>
          <a:p>
            <a:endParaRPr lang="en-US"/>
          </a:p>
        </p:txBody>
      </p:sp>
      <p:sp>
        <p:nvSpPr>
          <p:cNvPr id="6" name="Slide Number Placeholder" hidden="1"/>
          <p:cNvSpPr>
            <a:spLocks noGrp="1"/>
          </p:cNvSpPr>
          <p:nvPr>
            <p:ph type="sldNum" sz="quarter" idx="4"/>
          </p:nvPr>
        </p:nvSpPr>
        <p:spPr bwMode="gray">
          <a:xfrm>
            <a:off x="0" y="6930388"/>
            <a:ext cx="215122" cy="15389"/>
          </a:xfrm>
          <a:prstGeom prst="rect">
            <a:avLst/>
          </a:prstGeom>
        </p:spPr>
        <p:txBody>
          <a:bodyPr vert="horz" wrap="square" lIns="0" tIns="0" rIns="0" bIns="0" rtlCol="0" anchor="ctr">
            <a:spAutoFit/>
          </a:bodyPr>
          <a:lstStyle>
            <a:lvl1pPr algn="r">
              <a:defRPr sz="100">
                <a:solidFill>
                  <a:schemeClr val="accent3"/>
                </a:solidFill>
              </a:defRPr>
            </a:lvl1pPr>
          </a:lstStyle>
          <a:p>
            <a:fld id="{79A09FC8-B54D-47FB-9034-F0587B1C3005}" type="slidenum">
              <a:rPr lang="en-US" smtClean="0"/>
              <a:pPr/>
              <a:t>‹#›</a:t>
            </a:fld>
            <a:endParaRPr lang="en-US"/>
          </a:p>
        </p:txBody>
      </p:sp>
      <p:sp>
        <p:nvSpPr>
          <p:cNvPr id="3" name="Text Placeholder"/>
          <p:cNvSpPr>
            <a:spLocks noGrp="1"/>
          </p:cNvSpPr>
          <p:nvPr>
            <p:ph type="body" idx="1"/>
          </p:nvPr>
        </p:nvSpPr>
        <p:spPr bwMode="gray">
          <a:xfrm>
            <a:off x="4495800" y="2587500"/>
            <a:ext cx="3200400" cy="2693045"/>
          </a:xfrm>
          <a:prstGeom prst="rect">
            <a:avLst/>
          </a:prstGeom>
        </p:spPr>
        <p:txBody>
          <a:bodyPr vert="horz" wrap="square"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Placeholder"/>
          <p:cNvSpPr>
            <a:spLocks noGrp="1"/>
          </p:cNvSpPr>
          <p:nvPr>
            <p:ph type="title"/>
          </p:nvPr>
        </p:nvSpPr>
        <p:spPr bwMode="gray">
          <a:xfrm>
            <a:off x="609600" y="477639"/>
            <a:ext cx="10969625" cy="540917"/>
          </a:xfrm>
          <a:prstGeom prst="rect">
            <a:avLst/>
          </a:prstGeom>
        </p:spPr>
        <p:txBody>
          <a:bodyPr vert="horz" wrap="square" lIns="0" tIns="0" rIns="0" bIns="0" rtlCol="0" anchor="t" anchorCtr="0">
            <a:spAutoFit/>
          </a:bodyPr>
          <a:lstStyle/>
          <a:p>
            <a:r>
              <a:rPr lang="en-US"/>
              <a:t>Slide title, Times New Roman 38pt, sentence case</a:t>
            </a:r>
          </a:p>
        </p:txBody>
      </p:sp>
      <p:sp>
        <p:nvSpPr>
          <p:cNvPr id="13" name="Copyright">
            <a:extLst>
              <a:ext uri="{FF2B5EF4-FFF2-40B4-BE49-F238E27FC236}">
                <a16:creationId xmlns:a16="http://schemas.microsoft.com/office/drawing/2014/main" id="{922C3CC6-5ECE-4DDF-BE6B-03B9F31A0C19}"/>
              </a:ext>
            </a:extLst>
          </p:cNvPr>
          <p:cNvSpPr txBox="1"/>
          <p:nvPr userDrawn="1"/>
        </p:nvSpPr>
        <p:spPr bwMode="gray">
          <a:xfrm>
            <a:off x="1896065" y="6502287"/>
            <a:ext cx="2979100" cy="107722"/>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a:solidFill>
                  <a:schemeClr val="accent4"/>
                </a:solidFill>
                <a:latin typeface="+mj-lt"/>
                <a:cs typeface="Times New Roman" panose="02020603050405020304" pitchFamily="18" charset="0"/>
              </a:rPr>
              <a:t>© 2023 Advisory Board • All rights reserved • </a:t>
            </a:r>
            <a:r>
              <a:rPr lang="en-US" sz="700" b="1">
                <a:solidFill>
                  <a:schemeClr val="accent4"/>
                </a:solidFill>
                <a:latin typeface="+mj-lt"/>
                <a:cs typeface="Times New Roman" panose="02020603050405020304" pitchFamily="18" charset="0"/>
              </a:rPr>
              <a:t>advisory.com</a:t>
            </a:r>
          </a:p>
        </p:txBody>
      </p:sp>
      <p:sp>
        <p:nvSpPr>
          <p:cNvPr id="14" name="Copyright">
            <a:hlinkClick r:id="rId12"/>
            <a:extLst>
              <a:ext uri="{FF2B5EF4-FFF2-40B4-BE49-F238E27FC236}">
                <a16:creationId xmlns:a16="http://schemas.microsoft.com/office/drawing/2014/main" id="{0A3C3AD7-17B5-4957-96AB-42FFE43EC907}"/>
              </a:ext>
            </a:extLst>
          </p:cNvPr>
          <p:cNvSpPr txBox="1"/>
          <p:nvPr userDrawn="1"/>
        </p:nvSpPr>
        <p:spPr bwMode="gray">
          <a:xfrm>
            <a:off x="10129929" y="6502287"/>
            <a:ext cx="1455646" cy="107722"/>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a:solidFill>
                  <a:schemeClr val="accent4"/>
                </a:solidFill>
                <a:latin typeface="+mj-lt"/>
                <a:cs typeface="Times New Roman" panose="02020603050405020304" pitchFamily="18" charset="0"/>
              </a:rPr>
              <a:t>Advisory Board interviews and analysis.</a:t>
            </a:r>
            <a:endParaRPr lang="en-US" sz="700" b="1">
              <a:solidFill>
                <a:schemeClr val="accent4"/>
              </a:solidFill>
              <a:latin typeface="+mj-lt"/>
              <a:cs typeface="Times New Roman" panose="02020603050405020304" pitchFamily="18" charset="0"/>
            </a:endParaRPr>
          </a:p>
        </p:txBody>
      </p:sp>
    </p:spTree>
    <p:extLst>
      <p:ext uri="{BB962C8B-B14F-4D97-AF65-F5344CB8AC3E}">
        <p14:creationId xmlns:p14="http://schemas.microsoft.com/office/powerpoint/2010/main" val="709670726"/>
      </p:ext>
    </p:extLst>
  </p:cSld>
  <p:clrMap bg1="lt1" tx1="dk1" bg2="lt2" tx2="dk2" accent1="accent1" accent2="accent2" accent3="accent3" accent4="accent4" accent5="accent5" accent6="accent6" hlink="hlink" folHlink="folHlink"/>
  <p:sldLayoutIdLst>
    <p:sldLayoutId id="2147483687" r:id="rId1"/>
    <p:sldLayoutId id="2147483661" r:id="rId2"/>
    <p:sldLayoutId id="2147483686" r:id="rId3"/>
    <p:sldLayoutId id="2147483664" r:id="rId4"/>
    <p:sldLayoutId id="2147483662" r:id="rId5"/>
    <p:sldLayoutId id="2147483684" r:id="rId6"/>
    <p:sldLayoutId id="2147483685" r:id="rId7"/>
    <p:sldLayoutId id="2147483655" r:id="rId8"/>
    <p:sldLayoutId id="2147483671" r:id="rId9"/>
    <p:sldLayoutId id="2147483668" r:id="rId10"/>
  </p:sldLayoutIdLst>
  <p:hf sldNum="0" hdr="0" dt="0"/>
  <p:txStyles>
    <p:titleStyle>
      <a:lvl1pPr algn="l" defTabSz="914400" rtl="0" eaLnBrk="1" fontAlgn="ctr" latinLnBrk="0" hangingPunct="1">
        <a:lnSpc>
          <a:spcPct val="90000"/>
        </a:lnSpc>
        <a:spcBef>
          <a:spcPct val="0"/>
        </a:spcBef>
        <a:buNone/>
        <a:defRPr sz="3800" kern="1200">
          <a:solidFill>
            <a:schemeClr val="accent5"/>
          </a:solidFill>
          <a:latin typeface="+mj-lt"/>
          <a:ea typeface="+mj-ea"/>
          <a:cs typeface="Times New Roman" panose="02020603050405020304" pitchFamily="18" charset="0"/>
        </a:defRPr>
      </a:lvl1pPr>
    </p:titleStyle>
    <p:bodyStyle>
      <a:lvl1pPr marL="171450"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1pPr>
      <a:lvl2pPr marL="3444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2pPr>
      <a:lvl3pPr marL="515938"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3pPr>
      <a:lvl4pPr marL="687388" indent="-168275"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4pPr>
      <a:lvl5pPr marL="860425"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baseline="0">
          <a:solidFill>
            <a:schemeClr val="tx1"/>
          </a:solidFill>
          <a:latin typeface="+mn-lt"/>
          <a:ea typeface="+mn-ea"/>
          <a:cs typeface="+mn-cs"/>
        </a:defRPr>
      </a:lvl5pPr>
      <a:lvl6pPr marL="103187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6pPr>
      <a:lvl7pPr marL="1203325" indent="-171450"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7pPr>
      <a:lvl8pPr marL="1376363" indent="-173038"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8pPr>
      <a:lvl9pPr marL="1539875" indent="-163513" algn="l" defTabSz="914400" rtl="0" eaLnBrk="1" fontAlgn="ctr" latinLnBrk="0" hangingPunct="1">
        <a:lnSpc>
          <a:spcPct val="100000"/>
        </a:lnSpc>
        <a:spcBef>
          <a:spcPts val="600"/>
        </a:spcBef>
        <a:buClr>
          <a:schemeClr val="accent6"/>
        </a:buClr>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914400" rtl="0" eaLnBrk="1" fontAlgn="ctr" latinLnBrk="0" hangingPunct="1">
        <a:defRPr sz="1400" kern="1200">
          <a:solidFill>
            <a:schemeClr val="tx1"/>
          </a:solidFill>
          <a:latin typeface="+mn-lt"/>
          <a:ea typeface="+mn-ea"/>
          <a:cs typeface="+mn-cs"/>
        </a:defRPr>
      </a:lvl1pPr>
      <a:lvl2pPr marL="457200" algn="l" defTabSz="914400" rtl="0" eaLnBrk="1" fontAlgn="ctr" latinLnBrk="0" hangingPunct="1">
        <a:defRPr sz="1400" kern="1200">
          <a:solidFill>
            <a:schemeClr val="tx1"/>
          </a:solidFill>
          <a:latin typeface="+mn-lt"/>
          <a:ea typeface="+mn-ea"/>
          <a:cs typeface="+mn-cs"/>
        </a:defRPr>
      </a:lvl2pPr>
      <a:lvl3pPr marL="914400" algn="l" defTabSz="914400" rtl="0" eaLnBrk="1" fontAlgn="ctr" latinLnBrk="0" hangingPunct="1">
        <a:defRPr sz="1400" kern="1200">
          <a:solidFill>
            <a:schemeClr val="tx1"/>
          </a:solidFill>
          <a:latin typeface="+mn-lt"/>
          <a:ea typeface="+mn-ea"/>
          <a:cs typeface="+mn-cs"/>
        </a:defRPr>
      </a:lvl3pPr>
      <a:lvl4pPr marL="1371600" algn="l" defTabSz="914400" rtl="0" eaLnBrk="1" fontAlgn="ctr" latinLnBrk="0" hangingPunct="1">
        <a:defRPr sz="1400" kern="1200">
          <a:solidFill>
            <a:schemeClr val="tx1"/>
          </a:solidFill>
          <a:latin typeface="+mn-lt"/>
          <a:ea typeface="+mn-ea"/>
          <a:cs typeface="+mn-cs"/>
        </a:defRPr>
      </a:lvl4pPr>
      <a:lvl5pPr marL="1828800" algn="l" defTabSz="914400" rtl="0" eaLnBrk="1" fontAlgn="ctr" latinLnBrk="0" hangingPunct="1">
        <a:defRPr sz="1400" kern="1200">
          <a:solidFill>
            <a:schemeClr val="tx1"/>
          </a:solidFill>
          <a:latin typeface="+mn-lt"/>
          <a:ea typeface="+mn-ea"/>
          <a:cs typeface="+mn-cs"/>
        </a:defRPr>
      </a:lvl5pPr>
      <a:lvl6pPr marL="2286000" algn="l" defTabSz="914400" rtl="0" eaLnBrk="1" fontAlgn="ctr" latinLnBrk="0" hangingPunct="1">
        <a:defRPr sz="1400" kern="1200">
          <a:solidFill>
            <a:schemeClr val="tx1"/>
          </a:solidFill>
          <a:latin typeface="+mn-lt"/>
          <a:ea typeface="+mn-ea"/>
          <a:cs typeface="+mn-cs"/>
        </a:defRPr>
      </a:lvl6pPr>
      <a:lvl7pPr marL="2743200" algn="l" defTabSz="914400" rtl="0" eaLnBrk="1" fontAlgn="ctr" latinLnBrk="0" hangingPunct="1">
        <a:defRPr sz="1400" kern="1200">
          <a:solidFill>
            <a:schemeClr val="tx1"/>
          </a:solidFill>
          <a:latin typeface="+mn-lt"/>
          <a:ea typeface="+mn-ea"/>
          <a:cs typeface="+mn-cs"/>
        </a:defRPr>
      </a:lvl7pPr>
      <a:lvl8pPr marL="3200400" algn="l" defTabSz="914400" rtl="0" eaLnBrk="1" fontAlgn="ctr" latinLnBrk="0" hangingPunct="1">
        <a:defRPr sz="1400" kern="1200">
          <a:solidFill>
            <a:schemeClr val="tx1"/>
          </a:solidFill>
          <a:latin typeface="+mn-lt"/>
          <a:ea typeface="+mn-ea"/>
          <a:cs typeface="+mn-cs"/>
        </a:defRPr>
      </a:lvl8pPr>
      <a:lvl9pPr marL="3657600" algn="l" defTabSz="914400" rtl="0" eaLnBrk="1" fontAlgn="ctr"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 userDrawn="1">
          <p15:clr>
            <a:srgbClr val="C35EA4"/>
          </p15:clr>
        </p15:guide>
        <p15:guide id="2" pos="7294" userDrawn="1">
          <p15:clr>
            <a:srgbClr val="C35E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A99C9C1-EE63-4D2A-81FB-29E554F5BDD5}"/>
              </a:ext>
            </a:extLst>
          </p:cNvPr>
          <p:cNvSpPr/>
          <p:nvPr/>
        </p:nvSpPr>
        <p:spPr bwMode="gray">
          <a:xfrm>
            <a:off x="11412415" y="6173788"/>
            <a:ext cx="237393" cy="288558"/>
          </a:xfrm>
          <a:prstGeom prst="rect">
            <a:avLst/>
          </a:prstGeom>
          <a:solidFill>
            <a:schemeClr val="bg1"/>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A75EA70-E7DB-4105-800B-24431EA65A0C}"/>
              </a:ext>
            </a:extLst>
          </p:cNvPr>
          <p:cNvSpPr>
            <a:spLocks noGrp="1"/>
          </p:cNvSpPr>
          <p:nvPr>
            <p:ph type="title"/>
          </p:nvPr>
        </p:nvSpPr>
        <p:spPr>
          <a:xfrm>
            <a:off x="612774" y="588771"/>
            <a:ext cx="10972801" cy="540917"/>
          </a:xfrm>
        </p:spPr>
        <p:txBody>
          <a:bodyPr/>
          <a:lstStyle/>
          <a:p>
            <a:r>
              <a:rPr lang="en-US" dirty="0"/>
              <a:t>Phase 2: Paths to value brainstorm</a:t>
            </a:r>
          </a:p>
        </p:txBody>
      </p:sp>
      <p:sp>
        <p:nvSpPr>
          <p:cNvPr id="2" name="TextBox 1">
            <a:extLst>
              <a:ext uri="{FF2B5EF4-FFF2-40B4-BE49-F238E27FC236}">
                <a16:creationId xmlns:a16="http://schemas.microsoft.com/office/drawing/2014/main" id="{C573B111-6C23-CC70-E3A9-98160493A360}"/>
              </a:ext>
            </a:extLst>
          </p:cNvPr>
          <p:cNvSpPr txBox="1"/>
          <p:nvPr/>
        </p:nvSpPr>
        <p:spPr bwMode="gray">
          <a:xfrm>
            <a:off x="612774" y="1405308"/>
            <a:ext cx="4346058" cy="246221"/>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spcBef>
                <a:spcPts val="600"/>
              </a:spcBef>
              <a:buClr>
                <a:schemeClr val="accent6"/>
              </a:buClr>
            </a:pPr>
            <a:r>
              <a:rPr lang="en-US" sz="1600" b="1" dirty="0">
                <a:cs typeface="Arial"/>
              </a:rPr>
              <a:t>24 paths to nationwide risk-based payment </a:t>
            </a:r>
            <a:endParaRPr lang="en-US" sz="1600" b="1" dirty="0"/>
          </a:p>
        </p:txBody>
      </p:sp>
      <p:sp>
        <p:nvSpPr>
          <p:cNvPr id="3" name="TextBox 2">
            <a:extLst>
              <a:ext uri="{FF2B5EF4-FFF2-40B4-BE49-F238E27FC236}">
                <a16:creationId xmlns:a16="http://schemas.microsoft.com/office/drawing/2014/main" id="{E2E7A0C1-909D-9253-940B-4DBBDF0C4C97}"/>
              </a:ext>
            </a:extLst>
          </p:cNvPr>
          <p:cNvSpPr txBox="1"/>
          <p:nvPr/>
        </p:nvSpPr>
        <p:spPr bwMode="gray">
          <a:xfrm>
            <a:off x="740454" y="1854081"/>
            <a:ext cx="2625455" cy="4047262"/>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228600" lvl="0" indent="-228600" rtl="0">
              <a:spcBef>
                <a:spcPts val="600"/>
              </a:spcBef>
              <a:buClr>
                <a:schemeClr val="accent6"/>
              </a:buClr>
              <a:buAutoNum type="arabicPeriod"/>
            </a:pPr>
            <a:r>
              <a:rPr lang="en-US" sz="1200" dirty="0">
                <a:solidFill>
                  <a:srgbClr val="323E48"/>
                </a:solidFill>
                <a:latin typeface="Arial"/>
                <a:ea typeface="Arial"/>
                <a:cs typeface="Arial"/>
              </a:rPr>
              <a:t>Incredibly slow march of cross-industry partnership​</a:t>
            </a:r>
            <a:endParaRPr lang="en-US" sz="1200" dirty="0">
              <a:latin typeface="Arial"/>
              <a:cs typeface="Arial" panose="020B0604020202020204"/>
            </a:endParaRPr>
          </a:p>
          <a:p>
            <a:pPr marL="228600" lvl="0" indent="-228600" rtl="0">
              <a:spcBef>
                <a:spcPts val="600"/>
              </a:spcBef>
              <a:buClr>
                <a:schemeClr val="accent6"/>
              </a:buClr>
              <a:buAutoNum type="arabicPeriod"/>
            </a:pPr>
            <a:r>
              <a:rPr lang="en-US" sz="1200" dirty="0">
                <a:solidFill>
                  <a:srgbClr val="323E48"/>
                </a:solidFill>
                <a:latin typeface="Arial"/>
                <a:ea typeface="Arial"/>
                <a:cs typeface="Arial"/>
              </a:rPr>
              <a:t>Health plans purchase physician groups and clinics ​</a:t>
            </a:r>
          </a:p>
          <a:p>
            <a:pPr marL="228600" lvl="0" indent="-228600" rtl="0">
              <a:spcBef>
                <a:spcPts val="600"/>
              </a:spcBef>
              <a:buClr>
                <a:schemeClr val="accent6"/>
              </a:buClr>
              <a:buAutoNum type="arabicPeriod"/>
            </a:pPr>
            <a:r>
              <a:rPr lang="en-US" sz="1200" dirty="0">
                <a:solidFill>
                  <a:srgbClr val="323E48"/>
                </a:solidFill>
                <a:latin typeface="Arial"/>
                <a:ea typeface="Arial"/>
                <a:cs typeface="Arial"/>
              </a:rPr>
              <a:t>Health plans mandate risk and leave FFS-minded provider organizations out of network​</a:t>
            </a:r>
          </a:p>
          <a:p>
            <a:pPr marL="228600" lvl="0" indent="-228600" rtl="0">
              <a:spcBef>
                <a:spcPts val="600"/>
              </a:spcBef>
              <a:buClr>
                <a:schemeClr val="accent6"/>
              </a:buClr>
              <a:buAutoNum type="arabicPeriod"/>
            </a:pPr>
            <a:r>
              <a:rPr lang="en-US" sz="1200" dirty="0">
                <a:solidFill>
                  <a:srgbClr val="323E48"/>
                </a:solidFill>
                <a:latin typeface="Arial"/>
                <a:ea typeface="Arial"/>
                <a:cs typeface="Arial"/>
              </a:rPr>
              <a:t>Provider-sponsored health plans partner with employers </a:t>
            </a:r>
            <a:br>
              <a:rPr lang="en-US" sz="1200" dirty="0">
                <a:latin typeface="Arial"/>
                <a:ea typeface="Arial"/>
                <a:cs typeface="Arial"/>
              </a:rPr>
            </a:br>
            <a:r>
              <a:rPr lang="en-US" sz="1200" dirty="0">
                <a:solidFill>
                  <a:srgbClr val="323E48"/>
                </a:solidFill>
                <a:latin typeface="Arial"/>
                <a:ea typeface="Arial"/>
                <a:cs typeface="Arial"/>
              </a:rPr>
              <a:t>at scale​</a:t>
            </a:r>
          </a:p>
          <a:p>
            <a:pPr marL="228600" indent="-228600">
              <a:spcBef>
                <a:spcPts val="600"/>
              </a:spcBef>
              <a:buClr>
                <a:schemeClr val="accent6"/>
              </a:buClr>
              <a:buAutoNum type="arabicPeriod"/>
            </a:pPr>
            <a:r>
              <a:rPr lang="en-US" sz="1200" dirty="0">
                <a:solidFill>
                  <a:srgbClr val="323E48"/>
                </a:solidFill>
                <a:latin typeface="Arial"/>
                <a:ea typeface="Arial"/>
                <a:cs typeface="Arial"/>
              </a:rPr>
              <a:t>States eliminate employer-based insurance and move to a public option ​</a:t>
            </a:r>
          </a:p>
          <a:p>
            <a:pPr marL="228600" lvl="0" indent="-228600" rtl="0">
              <a:spcBef>
                <a:spcPts val="600"/>
              </a:spcBef>
              <a:buClr>
                <a:schemeClr val="accent6"/>
              </a:buClr>
              <a:buAutoNum type="arabicPeriod"/>
            </a:pPr>
            <a:r>
              <a:rPr lang="en-US" sz="1200" dirty="0">
                <a:solidFill>
                  <a:srgbClr val="323E48"/>
                </a:solidFill>
                <a:latin typeface="Arial"/>
                <a:ea typeface="Arial"/>
                <a:cs typeface="Arial"/>
              </a:rPr>
              <a:t>States move to personal health budgets​</a:t>
            </a:r>
          </a:p>
          <a:p>
            <a:pPr marL="228600" lvl="0" indent="-228600" rtl="0">
              <a:spcBef>
                <a:spcPts val="600"/>
              </a:spcBef>
              <a:buClr>
                <a:schemeClr val="accent6"/>
              </a:buClr>
              <a:buAutoNum type="arabicPeriod"/>
            </a:pPr>
            <a:r>
              <a:rPr lang="en-US" sz="1200" dirty="0">
                <a:solidFill>
                  <a:srgbClr val="323E48"/>
                </a:solidFill>
                <a:latin typeface="Arial"/>
                <a:ea typeface="Arial"/>
                <a:cs typeface="Arial"/>
              </a:rPr>
              <a:t>One state becomes an HMO (and all other states follow: 50 HMOs)​</a:t>
            </a:r>
          </a:p>
          <a:p>
            <a:pPr marL="228600" lvl="0" indent="-228600" rtl="0">
              <a:spcBef>
                <a:spcPts val="600"/>
              </a:spcBef>
              <a:buClr>
                <a:schemeClr val="accent6"/>
              </a:buClr>
              <a:buAutoNum type="arabicPeriod"/>
            </a:pPr>
            <a:r>
              <a:rPr lang="en-US" sz="1200" dirty="0">
                <a:solidFill>
                  <a:srgbClr val="323E48"/>
                </a:solidFill>
                <a:latin typeface="Arial"/>
                <a:ea typeface="Arial"/>
                <a:cs typeface="Arial"/>
              </a:rPr>
              <a:t>The government creates Medicare Advantage for All​</a:t>
            </a:r>
          </a:p>
        </p:txBody>
      </p:sp>
      <p:sp>
        <p:nvSpPr>
          <p:cNvPr id="7" name="TextBox 6">
            <a:extLst>
              <a:ext uri="{FF2B5EF4-FFF2-40B4-BE49-F238E27FC236}">
                <a16:creationId xmlns:a16="http://schemas.microsoft.com/office/drawing/2014/main" id="{AEF2A41D-42A0-4C16-80A5-546840701318}"/>
              </a:ext>
            </a:extLst>
          </p:cNvPr>
          <p:cNvSpPr txBox="1"/>
          <p:nvPr/>
        </p:nvSpPr>
        <p:spPr bwMode="gray">
          <a:xfrm>
            <a:off x="3469474" y="1854081"/>
            <a:ext cx="2688085" cy="4339650"/>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228600" indent="-228600">
              <a:spcBef>
                <a:spcPts val="600"/>
              </a:spcBef>
              <a:buClr>
                <a:schemeClr val="accent6"/>
              </a:buClr>
              <a:buFont typeface="+mj-lt"/>
              <a:buAutoNum type="arabicPeriod" startAt="9"/>
            </a:pPr>
            <a:r>
              <a:rPr lang="en-US" sz="1200" dirty="0">
                <a:solidFill>
                  <a:srgbClr val="323E48"/>
                </a:solidFill>
                <a:latin typeface="Arial"/>
                <a:ea typeface="Arial"/>
                <a:cs typeface="Arial"/>
              </a:rPr>
              <a:t>U.S. federalizes healthcare delivery entirely​</a:t>
            </a:r>
          </a:p>
          <a:p>
            <a:pPr marL="228600" lvl="0" indent="-228600" rtl="0">
              <a:spcBef>
                <a:spcPts val="600"/>
              </a:spcBef>
              <a:buClr>
                <a:schemeClr val="accent6"/>
              </a:buClr>
              <a:buFont typeface="+mj-lt"/>
              <a:buAutoNum type="arabicPeriod" startAt="9"/>
            </a:pPr>
            <a:r>
              <a:rPr lang="en-US" sz="1200" dirty="0">
                <a:solidFill>
                  <a:srgbClr val="323E48"/>
                </a:solidFill>
                <a:latin typeface="Arial"/>
                <a:ea typeface="Arial"/>
                <a:cs typeface="Arial"/>
              </a:rPr>
              <a:t>The government redesigns pay-for-performance incentives to promote greater competition</a:t>
            </a:r>
          </a:p>
          <a:p>
            <a:pPr marL="228600" indent="-228600">
              <a:spcBef>
                <a:spcPts val="600"/>
              </a:spcBef>
              <a:buClr>
                <a:schemeClr val="accent6"/>
              </a:buClr>
              <a:buFont typeface="+mj-lt"/>
              <a:buAutoNum type="arabicPeriod" startAt="9"/>
            </a:pPr>
            <a:r>
              <a:rPr lang="en-US" sz="1200" dirty="0">
                <a:solidFill>
                  <a:srgbClr val="323E48"/>
                </a:solidFill>
                <a:latin typeface="Arial"/>
                <a:ea typeface="Arial"/>
                <a:cs typeface="Arial"/>
              </a:rPr>
              <a:t>Employers form a coalition to force plans and providers into risk to reduce costs </a:t>
            </a:r>
          </a:p>
          <a:p>
            <a:pPr marL="228600" lvl="0" indent="-228600" rtl="0">
              <a:spcBef>
                <a:spcPts val="600"/>
              </a:spcBef>
              <a:buClr>
                <a:schemeClr val="accent6"/>
              </a:buClr>
              <a:buFont typeface="+mj-lt"/>
              <a:buAutoNum type="arabicPeriod" startAt="9"/>
            </a:pPr>
            <a:r>
              <a:rPr lang="en-US" sz="1200" dirty="0">
                <a:solidFill>
                  <a:srgbClr val="323E48"/>
                </a:solidFill>
                <a:latin typeface="Arial"/>
                <a:ea typeface="Arial"/>
                <a:cs typeface="Arial"/>
              </a:rPr>
              <a:t>Largest employers team up with major integrated delivery networks (IDNs) via direct contracting</a:t>
            </a:r>
          </a:p>
          <a:p>
            <a:pPr marL="228600" lvl="0" indent="-228600" rtl="0">
              <a:spcBef>
                <a:spcPts val="600"/>
              </a:spcBef>
              <a:buClr>
                <a:schemeClr val="accent6"/>
              </a:buClr>
              <a:buFont typeface="+mj-lt"/>
              <a:buAutoNum type="arabicPeriod" startAt="9"/>
            </a:pPr>
            <a:r>
              <a:rPr lang="en-US" sz="1200" dirty="0">
                <a:solidFill>
                  <a:srgbClr val="323E48"/>
                </a:solidFill>
                <a:latin typeface="Arial"/>
                <a:ea typeface="Arial"/>
                <a:cs typeface="Arial"/>
              </a:rPr>
              <a:t>Consumers create healthcare unions (or build on existing unions) to put pressure on employers</a:t>
            </a:r>
          </a:p>
          <a:p>
            <a:pPr marL="228600" indent="-228600">
              <a:spcBef>
                <a:spcPts val="600"/>
              </a:spcBef>
              <a:buClr>
                <a:schemeClr val="accent6"/>
              </a:buClr>
              <a:buFont typeface="+mj-lt"/>
              <a:buAutoNum type="arabicPeriod" startAt="9"/>
            </a:pPr>
            <a:r>
              <a:rPr lang="en-US" sz="1200" dirty="0">
                <a:solidFill>
                  <a:srgbClr val="323E48"/>
                </a:solidFill>
                <a:latin typeface="Arial"/>
                <a:ea typeface="Arial"/>
                <a:cs typeface="Arial"/>
              </a:rPr>
              <a:t>One national health plan fully vertically integrates and partners with large hospital operators </a:t>
            </a:r>
          </a:p>
          <a:p>
            <a:pPr marL="228600" lvl="0" indent="-228600" rtl="0">
              <a:spcBef>
                <a:spcPts val="600"/>
              </a:spcBef>
              <a:buClr>
                <a:schemeClr val="accent6"/>
              </a:buClr>
              <a:buFont typeface="+mj-lt"/>
              <a:buAutoNum type="arabicPeriod" startAt="9"/>
            </a:pPr>
            <a:r>
              <a:rPr lang="en-US" sz="1200" dirty="0">
                <a:solidFill>
                  <a:srgbClr val="323E48"/>
                </a:solidFill>
                <a:latin typeface="Arial"/>
                <a:ea typeface="Arial"/>
                <a:cs typeface="Arial"/>
              </a:rPr>
              <a:t>Provider organizations and plans consolidate to one or two brand-name IDNs with plans (like a Kaiser or Intermountain)</a:t>
            </a:r>
          </a:p>
        </p:txBody>
      </p:sp>
      <p:sp>
        <p:nvSpPr>
          <p:cNvPr id="8" name="TextBox 7">
            <a:extLst>
              <a:ext uri="{FF2B5EF4-FFF2-40B4-BE49-F238E27FC236}">
                <a16:creationId xmlns:a16="http://schemas.microsoft.com/office/drawing/2014/main" id="{2691B023-37C9-4460-8024-6D476A54399D}"/>
              </a:ext>
            </a:extLst>
          </p:cNvPr>
          <p:cNvSpPr txBox="1"/>
          <p:nvPr/>
        </p:nvSpPr>
        <p:spPr bwMode="gray">
          <a:xfrm>
            <a:off x="6271562" y="1854081"/>
            <a:ext cx="2688085" cy="4108817"/>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228600" indent="-228600">
              <a:spcBef>
                <a:spcPts val="600"/>
              </a:spcBef>
              <a:buClr>
                <a:schemeClr val="accent6"/>
              </a:buClr>
              <a:buFont typeface="+mj-lt"/>
              <a:buAutoNum type="arabicPeriod" startAt="16"/>
            </a:pPr>
            <a:r>
              <a:rPr lang="en-US" sz="1200" dirty="0">
                <a:solidFill>
                  <a:srgbClr val="323E48"/>
                </a:solidFill>
                <a:latin typeface="Arial"/>
                <a:ea typeface="Arial"/>
                <a:cs typeface="Arial"/>
              </a:rPr>
              <a:t>A large technology-driven company like Amazon buys CVS/Aetna and partners with major hospital operators for inpatient care delivery </a:t>
            </a:r>
          </a:p>
          <a:p>
            <a:pPr marL="228600" lvl="0" indent="-228600" rtl="0">
              <a:spcBef>
                <a:spcPts val="600"/>
              </a:spcBef>
              <a:buClr>
                <a:schemeClr val="accent6"/>
              </a:buClr>
              <a:buFont typeface="+mj-lt"/>
              <a:buAutoNum type="arabicPeriod" startAt="16"/>
            </a:pPr>
            <a:r>
              <a:rPr lang="en-US" sz="1200" dirty="0">
                <a:solidFill>
                  <a:srgbClr val="323E48"/>
                </a:solidFill>
                <a:latin typeface="Arial"/>
                <a:ea typeface="Arial"/>
                <a:cs typeface="Arial"/>
              </a:rPr>
              <a:t>National health plan sells their physician group entities to a large tech company, who scales them</a:t>
            </a:r>
          </a:p>
          <a:p>
            <a:pPr marL="228600" indent="-228600">
              <a:spcBef>
                <a:spcPts val="600"/>
              </a:spcBef>
              <a:buClr>
                <a:schemeClr val="accent6"/>
              </a:buClr>
              <a:buFont typeface="+mj-lt"/>
              <a:buAutoNum type="arabicPeriod" startAt="16"/>
            </a:pPr>
            <a:r>
              <a:rPr lang="en-US" sz="1200" dirty="0">
                <a:solidFill>
                  <a:srgbClr val="323E48"/>
                </a:solidFill>
                <a:latin typeface="Arial"/>
                <a:ea typeface="Arial"/>
                <a:cs typeface="Arial"/>
              </a:rPr>
              <a:t>Tech-enabled companies acquire primary care businesses with a focus on specific markets (such as Amazon buys Kaiser for commercial market and Apple buys </a:t>
            </a:r>
            <a:r>
              <a:rPr lang="en-US" sz="1200" dirty="0" err="1">
                <a:solidFill>
                  <a:srgbClr val="323E48"/>
                </a:solidFill>
                <a:latin typeface="Arial"/>
                <a:ea typeface="Arial"/>
                <a:cs typeface="Arial"/>
              </a:rPr>
              <a:t>ChenMed</a:t>
            </a:r>
            <a:r>
              <a:rPr lang="en-US" sz="1200" dirty="0">
                <a:solidFill>
                  <a:srgbClr val="323E48"/>
                </a:solidFill>
                <a:latin typeface="Arial"/>
                <a:ea typeface="Arial"/>
                <a:cs typeface="Arial"/>
              </a:rPr>
              <a:t> for Medicare and MA) </a:t>
            </a:r>
          </a:p>
          <a:p>
            <a:pPr marL="228600" lvl="0" indent="-228600" rtl="0">
              <a:spcBef>
                <a:spcPts val="600"/>
              </a:spcBef>
              <a:buClr>
                <a:schemeClr val="accent6"/>
              </a:buClr>
              <a:buFont typeface="+mj-lt"/>
              <a:buAutoNum type="arabicPeriod" startAt="16"/>
            </a:pPr>
            <a:r>
              <a:rPr lang="en-US" sz="1200" dirty="0">
                <a:solidFill>
                  <a:srgbClr val="323E48"/>
                </a:solidFill>
                <a:latin typeface="Arial"/>
                <a:ea typeface="Arial"/>
                <a:cs typeface="Arial"/>
              </a:rPr>
              <a:t>Investors pour more dollars into existing independent disruptors that each section off their primary care market (for example, </a:t>
            </a:r>
            <a:r>
              <a:rPr lang="en-US" sz="1200" dirty="0" err="1">
                <a:solidFill>
                  <a:srgbClr val="323E48"/>
                </a:solidFill>
                <a:latin typeface="Arial"/>
                <a:ea typeface="Arial"/>
                <a:cs typeface="Arial"/>
              </a:rPr>
              <a:t>ChenMed</a:t>
            </a:r>
            <a:r>
              <a:rPr lang="en-US" sz="1200" dirty="0">
                <a:solidFill>
                  <a:srgbClr val="323E48"/>
                </a:solidFill>
                <a:latin typeface="Arial"/>
                <a:ea typeface="Arial"/>
                <a:cs typeface="Arial"/>
              </a:rPr>
              <a:t> takes seniors; Amazon and </a:t>
            </a:r>
            <a:r>
              <a:rPr lang="en-US" sz="1200" dirty="0" err="1">
                <a:solidFill>
                  <a:srgbClr val="323E48"/>
                </a:solidFill>
                <a:latin typeface="Arial"/>
                <a:ea typeface="Arial"/>
                <a:cs typeface="Arial"/>
              </a:rPr>
              <a:t>OneMedical</a:t>
            </a:r>
            <a:r>
              <a:rPr lang="en-US" sz="1200" dirty="0">
                <a:solidFill>
                  <a:srgbClr val="323E48"/>
                </a:solidFill>
                <a:latin typeface="Arial"/>
                <a:ea typeface="Arial"/>
                <a:cs typeface="Arial"/>
              </a:rPr>
              <a:t> take commercial) and create narrow, low-cost networks for all specialty and acute care</a:t>
            </a:r>
          </a:p>
        </p:txBody>
      </p:sp>
      <p:sp>
        <p:nvSpPr>
          <p:cNvPr id="9" name="TextBox 8">
            <a:extLst>
              <a:ext uri="{FF2B5EF4-FFF2-40B4-BE49-F238E27FC236}">
                <a16:creationId xmlns:a16="http://schemas.microsoft.com/office/drawing/2014/main" id="{C96D3460-2363-4885-A6E0-8517930CDFF1}"/>
              </a:ext>
            </a:extLst>
          </p:cNvPr>
          <p:cNvSpPr txBox="1"/>
          <p:nvPr/>
        </p:nvSpPr>
        <p:spPr bwMode="gray">
          <a:xfrm>
            <a:off x="9052775" y="1854081"/>
            <a:ext cx="2594140" cy="4185761"/>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228600" indent="-228600">
              <a:spcBef>
                <a:spcPts val="600"/>
              </a:spcBef>
              <a:buClr>
                <a:schemeClr val="accent6"/>
              </a:buClr>
              <a:buFont typeface="+mj-lt"/>
              <a:buAutoNum type="arabicPeriod" startAt="20"/>
            </a:pPr>
            <a:r>
              <a:rPr lang="en-US" sz="1200" dirty="0">
                <a:solidFill>
                  <a:srgbClr val="323E48"/>
                </a:solidFill>
                <a:latin typeface="Arial"/>
                <a:ea typeface="Arial"/>
                <a:cs typeface="Arial"/>
              </a:rPr>
              <a:t>A major life sciences company (such as Pfizer) buys medical groups</a:t>
            </a:r>
          </a:p>
          <a:p>
            <a:pPr marL="228600" lvl="0" indent="-228600" rtl="0">
              <a:spcBef>
                <a:spcPts val="600"/>
              </a:spcBef>
              <a:buClr>
                <a:schemeClr val="accent6"/>
              </a:buClr>
              <a:buFont typeface="+mj-lt"/>
              <a:buAutoNum type="arabicPeriod" startAt="20"/>
            </a:pPr>
            <a:r>
              <a:rPr lang="en-US" sz="1200" dirty="0">
                <a:solidFill>
                  <a:srgbClr val="323E48"/>
                </a:solidFill>
                <a:latin typeface="Arial"/>
                <a:ea typeface="Arial"/>
                <a:cs typeface="Arial"/>
              </a:rPr>
              <a:t>A life sciences company and a large health system enter into risk together, circumventing PBMs and growing outcomes-based contracting</a:t>
            </a:r>
          </a:p>
          <a:p>
            <a:pPr marL="228600" lvl="0" indent="-228600" rtl="0">
              <a:spcBef>
                <a:spcPts val="600"/>
              </a:spcBef>
              <a:buClr>
                <a:schemeClr val="accent6"/>
              </a:buClr>
              <a:buFont typeface="+mj-lt"/>
              <a:buAutoNum type="arabicPeriod" startAt="20"/>
            </a:pPr>
            <a:r>
              <a:rPr lang="en-US" sz="1200" dirty="0">
                <a:solidFill>
                  <a:srgbClr val="323E48"/>
                </a:solidFill>
                <a:latin typeface="Arial"/>
                <a:ea typeface="Arial"/>
                <a:cs typeface="Arial"/>
              </a:rPr>
              <a:t>A third-party organization develops a standard risk-based payment model and sells it to provider organizations and plans, stamping out a unified VBC future</a:t>
            </a:r>
          </a:p>
          <a:p>
            <a:pPr marL="228600" lvl="0" indent="-228600" rtl="0">
              <a:spcBef>
                <a:spcPts val="600"/>
              </a:spcBef>
              <a:buClr>
                <a:schemeClr val="accent6"/>
              </a:buClr>
              <a:buFont typeface="+mj-lt"/>
              <a:buAutoNum type="arabicPeriod" startAt="20"/>
            </a:pPr>
            <a:r>
              <a:rPr lang="en-US" sz="1200" dirty="0">
                <a:solidFill>
                  <a:srgbClr val="323E48"/>
                </a:solidFill>
                <a:latin typeface="Arial"/>
                <a:ea typeface="Arial"/>
                <a:cs typeface="Arial"/>
              </a:rPr>
              <a:t>A digital company, life sciences company, and physician group partner up to unify the patient experience at a lower cost care</a:t>
            </a:r>
          </a:p>
          <a:p>
            <a:pPr marL="228600" lvl="0" indent="-228600" rtl="0">
              <a:spcBef>
                <a:spcPts val="600"/>
              </a:spcBef>
              <a:buClr>
                <a:schemeClr val="accent6"/>
              </a:buClr>
              <a:buFont typeface="+mj-lt"/>
              <a:buAutoNum type="arabicPeriod" startAt="20"/>
            </a:pPr>
            <a:r>
              <a:rPr lang="en-US" sz="1200" dirty="0">
                <a:solidFill>
                  <a:srgbClr val="323E48"/>
                </a:solidFill>
                <a:latin typeface="Arial"/>
                <a:ea typeface="Arial"/>
                <a:cs typeface="Arial"/>
              </a:rPr>
              <a:t>Private equity groups work together to come up with a single healthcare strategy and push the whole industry to VBC</a:t>
            </a:r>
          </a:p>
        </p:txBody>
      </p:sp>
    </p:spTree>
    <p:extLst>
      <p:ext uri="{BB962C8B-B14F-4D97-AF65-F5344CB8AC3E}">
        <p14:creationId xmlns:p14="http://schemas.microsoft.com/office/powerpoint/2010/main" val="7000073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YPE" val="PROJECTION"/>
</p:tagLst>
</file>

<file path=ppt/theme/theme1.xml><?xml version="1.0" encoding="utf-8"?>
<a:theme xmlns:a="http://schemas.openxmlformats.org/drawingml/2006/main" name="ab1 projection 16x9">
  <a:themeElements>
    <a:clrScheme name="Advisory Board 2020 Theme">
      <a:dk1>
        <a:srgbClr val="323E48"/>
      </a:dk1>
      <a:lt1>
        <a:srgbClr val="FFFFFF"/>
      </a:lt1>
      <a:dk2>
        <a:srgbClr val="FFFFFF"/>
      </a:dk2>
      <a:lt2>
        <a:srgbClr val="E5E5E5"/>
      </a:lt2>
      <a:accent1>
        <a:srgbClr val="D6D9DA"/>
      </a:accent1>
      <a:accent2>
        <a:srgbClr val="999FA3"/>
      </a:accent2>
      <a:accent3>
        <a:srgbClr val="70787E"/>
      </a:accent3>
      <a:accent4>
        <a:srgbClr val="445460"/>
      </a:accent4>
      <a:accent5>
        <a:srgbClr val="222A30"/>
      </a:accent5>
      <a:accent6>
        <a:srgbClr val="CE0E2D"/>
      </a:accent6>
      <a:hlink>
        <a:srgbClr val="323E48"/>
      </a:hlink>
      <a:folHlink>
        <a:srgbClr val="757576"/>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ln w="19050">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9050">
          <a:solidFill>
            <a:schemeClr val="accent2"/>
          </a:solidFill>
          <a:headEnd type="none" w="med" len="med"/>
          <a:tailEnd w="med" len="med"/>
        </a:ln>
      </a:spPr>
      <a:bodyPr/>
      <a:lstStyle/>
      <a:style>
        <a:lnRef idx="1">
          <a:schemeClr val="accent1"/>
        </a:lnRef>
        <a:fillRef idx="0">
          <a:schemeClr val="accent1"/>
        </a:fillRef>
        <a:effectRef idx="0">
          <a:schemeClr val="accent1"/>
        </a:effectRef>
        <a:fontRef idx="minor">
          <a:schemeClr val="tx1"/>
        </a:fontRef>
      </a:style>
    </a:lnDef>
    <a:txDef>
      <a:spPr bwMode="gray"/>
      <a:bodyPr vert="horz" wrap="square" lIns="0" tIns="0" rIns="0" bIns="0" rtlCol="0">
        <a:spAutoFit/>
      </a:bodyPr>
      <a:lstStyle>
        <a:defPPr>
          <a:spcBef>
            <a:spcPts val="600"/>
          </a:spcBef>
          <a:buClr>
            <a:schemeClr val="accent6"/>
          </a:buClr>
          <a:defRPr sz="1500" dirty="0" err="1" smtClean="0"/>
        </a:defPPr>
      </a:lstStyle>
    </a:txDef>
  </a:objectDefaults>
  <a:extraClrSchemeLst/>
  <a:custClrLst>
    <a:custClr name="Data Viz 1">
      <a:srgbClr val="D6D9DA"/>
    </a:custClr>
    <a:custClr name="Data Viz 2">
      <a:srgbClr val="7C99AE"/>
    </a:custClr>
    <a:custClr name="Data Viz 3">
      <a:srgbClr val="667E90"/>
    </a:custClr>
    <a:custClr name="Data Viz 4">
      <a:srgbClr val="445460"/>
    </a:custClr>
    <a:custClr name="Data Viz 5">
      <a:srgbClr val="222A30"/>
    </a:custClr>
    <a:custClr name="Unused">
      <a:srgbClr val="FFFFFF"/>
    </a:custClr>
    <a:custClr name="Unused">
      <a:srgbClr val="FFFFFF"/>
    </a:custClr>
    <a:custClr name="Green Success">
      <a:srgbClr val="007000"/>
    </a:custClr>
    <a:custClr name="Gold Callout">
      <a:srgbClr val="F5B700"/>
    </a:custClr>
    <a:custClr name="Red Alert">
      <a:srgbClr val="C40000"/>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Unused">
      <a:srgbClr val="FFFFFF"/>
    </a:custClr>
    <a:custClr name="Action Teal">
      <a:srgbClr val="B4FBF6"/>
    </a:custClr>
    <a:custClr name="Teal">
      <a:srgbClr val="00AEA1"/>
    </a:custClr>
    <a:custClr name="Blue">
      <a:srgbClr val="0071BB"/>
    </a:custClr>
    <a:custClr name="Green">
      <a:srgbClr val="00A253"/>
    </a:custClr>
    <a:custClr name="Purple">
      <a:srgbClr val="5736F7"/>
    </a:custClr>
    <a:custClr name="Orange">
      <a:srgbClr val="FC5027"/>
    </a:custClr>
    <a:custClr name="Unused">
      <a:srgbClr val="FFFFFF"/>
    </a:custClr>
    <a:custClr name="Unused">
      <a:srgbClr val="FFFFFF"/>
    </a:custClr>
    <a:custClr name="Unused">
      <a:srgbClr val="FFFFFF"/>
    </a:custClr>
    <a:custClr name="Unused">
      <a:srgbClr val="FFFFFF"/>
    </a:custClr>
    <a:custClr name="Unused">
      <a:srgbClr val="FFFFFF"/>
    </a:custClr>
    <a:custClr name="Teal Tint">
      <a:srgbClr val="6DF1E7"/>
    </a:custClr>
    <a:custClr name="Blue Tint">
      <a:srgbClr val="64BAF3"/>
    </a:custClr>
    <a:custClr name="Green Tint">
      <a:srgbClr val="5CFFAF"/>
    </a:custClr>
    <a:custClr name="Purple Tint">
      <a:srgbClr val="9999FC"/>
    </a:custClr>
    <a:custClr name="Orange Tint">
      <a:srgbClr val="FFAE9B"/>
    </a:custClr>
    <a:custClr name="Unused">
      <a:srgbClr val="FFFFFF"/>
    </a:custClr>
    <a:custClr name="Unused">
      <a:srgbClr val="FFFFFF"/>
    </a:custClr>
    <a:custClr name="Unused">
      <a:srgbClr val="FFFFFF"/>
    </a:custClr>
    <a:custClr name="Unused">
      <a:srgbClr val="FFFFFF"/>
    </a:custClr>
    <a:custClr name="Unused">
      <a:srgbClr val="FFFFFF"/>
    </a:custClr>
  </a:custClrLst>
  <a:extLst>
    <a:ext uri="{05A4C25C-085E-4340-85A3-A5531E510DB2}">
      <thm15:themeFamily xmlns:thm15="http://schemas.microsoft.com/office/thememl/2012/main" name="projection-16x9-glg-0010123.potx" id="{84D51FBC-5E7C-45B5-A5B2-C10257D3C8BD}" vid="{C3605138-BFA1-43CF-B067-0E9DEF918F51}"/>
    </a:ext>
  </a:extLst>
</a:theme>
</file>

<file path=ppt/theme/theme2.xml><?xml version="1.0" encoding="utf-8"?>
<a:theme xmlns:a="http://schemas.openxmlformats.org/drawingml/2006/main" name="Office Theme">
  <a:themeElements>
    <a:clrScheme name="Advisory Board 2019">
      <a:dk1>
        <a:srgbClr val="323E48"/>
      </a:dk1>
      <a:lt1>
        <a:srgbClr val="FFFFFF"/>
      </a:lt1>
      <a:dk2>
        <a:srgbClr val="FFFFFF"/>
      </a:dk2>
      <a:lt2>
        <a:srgbClr val="E4E5E5"/>
      </a:lt2>
      <a:accent1>
        <a:srgbClr val="CCCCCC"/>
      </a:accent1>
      <a:accent2>
        <a:srgbClr val="9E9E9E"/>
      </a:accent2>
      <a:accent3>
        <a:srgbClr val="757576"/>
      </a:accent3>
      <a:accent4>
        <a:srgbClr val="323E48"/>
      </a:accent4>
      <a:accent5>
        <a:srgbClr val="151D25"/>
      </a:accent5>
      <a:accent6>
        <a:srgbClr val="CE0E2D"/>
      </a:accent6>
      <a:hlink>
        <a:srgbClr val="CE0E2D"/>
      </a:hlink>
      <a:folHlink>
        <a:srgbClr val="9E9E9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dvisory Board 2019">
      <a:dk1>
        <a:srgbClr val="323E48"/>
      </a:dk1>
      <a:lt1>
        <a:srgbClr val="FFFFFF"/>
      </a:lt1>
      <a:dk2>
        <a:srgbClr val="FFFFFF"/>
      </a:dk2>
      <a:lt2>
        <a:srgbClr val="E4E5E5"/>
      </a:lt2>
      <a:accent1>
        <a:srgbClr val="CCCCCC"/>
      </a:accent1>
      <a:accent2>
        <a:srgbClr val="9E9E9E"/>
      </a:accent2>
      <a:accent3>
        <a:srgbClr val="757576"/>
      </a:accent3>
      <a:accent4>
        <a:srgbClr val="323E48"/>
      </a:accent4>
      <a:accent5>
        <a:srgbClr val="151D25"/>
      </a:accent5>
      <a:accent6>
        <a:srgbClr val="CE0E2D"/>
      </a:accent6>
      <a:hlink>
        <a:srgbClr val="CE0E2D"/>
      </a:hlink>
      <a:folHlink>
        <a:srgbClr val="9E9E9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8D76141FD36E428A89D151CA86013F" ma:contentTypeVersion="20" ma:contentTypeDescription="Create a new document." ma:contentTypeScope="" ma:versionID="cfd974a2cf43cadd5d9734f37e56c88b">
  <xsd:schema xmlns:xsd="http://www.w3.org/2001/XMLSchema" xmlns:xs="http://www.w3.org/2001/XMLSchema" xmlns:p="http://schemas.microsoft.com/office/2006/metadata/properties" xmlns:ns2="c61fa159-9865-42de-ac01-9eda4a835084" xmlns:ns3="476cd994-05a9-49a7-bbf4-fedb1b985c49" targetNamespace="http://schemas.microsoft.com/office/2006/metadata/properties" ma:root="true" ma:fieldsID="40409ae9ae1e32e3303d72a5840b5d79" ns2:_="" ns3:_="">
    <xsd:import namespace="c61fa159-9865-42de-ac01-9eda4a835084"/>
    <xsd:import namespace="476cd994-05a9-49a7-bbf4-fedb1b985c4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2:Comment" minOccurs="0"/>
                <xsd:element ref="ns2:MediaLengthInSeconds" minOccurs="0"/>
                <xsd:element ref="ns2:lcf76f155ced4ddcb4097134ff3c332f" minOccurs="0"/>
                <xsd:element ref="ns3:TaxCatchAll" minOccurs="0"/>
                <xsd:element ref="ns2:CollectedbyCP"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61fa159-9865-42de-ac01-9eda4a83508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Comment" ma:index="20" nillable="true" ma:displayName="Comment" ma:format="Dropdown" ma:internalName="Comment">
      <xsd:simpleType>
        <xsd:restriction base="dms:Text">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CollectedbyCP" ma:index="25" nillable="true" ma:displayName="Collected by CP" ma:default="1" ma:format="Dropdown" ma:internalName="CollectedbyCP">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476cd994-05a9-49a7-bbf4-fedb1b985c4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b185c6d2-fcc6-46ab-8d33-4b7cb9bbc117}" ma:internalName="TaxCatchAll" ma:showField="CatchAllData" ma:web="476cd994-05a9-49a7-bbf4-fedb1b985c4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61fa159-9865-42de-ac01-9eda4a835084">
      <Terms xmlns="http://schemas.microsoft.com/office/infopath/2007/PartnerControls"/>
    </lcf76f155ced4ddcb4097134ff3c332f>
    <TaxCatchAll xmlns="476cd994-05a9-49a7-bbf4-fedb1b985c49" xsi:nil="true"/>
    <Comment xmlns="c61fa159-9865-42de-ac01-9eda4a835084" xsi:nil="true"/>
    <CollectedbyCP xmlns="c61fa159-9865-42de-ac01-9eda4a835084">true</CollectedbyCP>
  </documentManagement>
</p:properties>
</file>

<file path=customXml/itemProps1.xml><?xml version="1.0" encoding="utf-8"?>
<ds:datastoreItem xmlns:ds="http://schemas.openxmlformats.org/officeDocument/2006/customXml" ds:itemID="{DB818248-057A-4EAC-B9A1-362ECA2BD627}">
  <ds:schemaRefs>
    <ds:schemaRef ds:uri="476cd994-05a9-49a7-bbf4-fedb1b985c49"/>
    <ds:schemaRef ds:uri="c61fa159-9865-42de-ac01-9eda4a83508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E1A5A81-8D29-433E-B8CE-E06CCCE19A48}">
  <ds:schemaRefs>
    <ds:schemaRef ds:uri="http://schemas.microsoft.com/sharepoint/v3/contenttype/forms"/>
  </ds:schemaRefs>
</ds:datastoreItem>
</file>

<file path=customXml/itemProps3.xml><?xml version="1.0" encoding="utf-8"?>
<ds:datastoreItem xmlns:ds="http://schemas.openxmlformats.org/officeDocument/2006/customXml" ds:itemID="{FE0400D9-CEF1-4D28-9798-492A383B6E85}">
  <ds:schemaRefs>
    <ds:schemaRef ds:uri="http://schemas.microsoft.com/office/2006/metadata/properties"/>
    <ds:schemaRef ds:uri="http://purl.org/dc/terms/"/>
    <ds:schemaRef ds:uri="http://schemas.microsoft.com/office/2006/documentManagement/types"/>
    <ds:schemaRef ds:uri="c61fa159-9865-42de-ac01-9eda4a835084"/>
    <ds:schemaRef ds:uri="http://schemas.openxmlformats.org/package/2006/metadata/core-properties"/>
    <ds:schemaRef ds:uri="476cd994-05a9-49a7-bbf4-fedb1b985c49"/>
    <ds:schemaRef ds:uri="http://purl.org/dc/elements/1.1/"/>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projection-16x9-glg-0010123</Template>
  <TotalTime>140</TotalTime>
  <Words>398</Words>
  <Application>Microsoft Office PowerPoint</Application>
  <PresentationFormat>Widescreen</PresentationFormat>
  <Paragraphs>26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Times New Roman</vt:lpstr>
      <vt:lpstr>ab1 projection 16x9</vt:lpstr>
      <vt:lpstr>Phase 2: Paths to value brainstorm</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Colleran, Jack</dc:creator>
  <dc:description>Advisory Board 16:9 template released August 2020. Any required updates must be submitted to Creative Strategies + Solutions via Workfront.</dc:description>
  <cp:lastModifiedBy>Adams, Alison</cp:lastModifiedBy>
  <cp:revision>12</cp:revision>
  <dcterms:created xsi:type="dcterms:W3CDTF">2023-02-01T18:53:22Z</dcterms:created>
  <dcterms:modified xsi:type="dcterms:W3CDTF">2023-02-10T13:33:40Z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0x010100648D76141FD36E428A89D151CA86013F</vt:lpwstr>
  </property>
  <property fmtid="{D5CDD505-2E9C-101B-9397-08002B2CF9AE}" pid="3" name="MSIP_Label_a8a73c85-e524-44a6-bd58-7df7ef87be8f_Enabled">
    <vt:lpwstr>true</vt:lpwstr>
  </property>
  <property fmtid="{D5CDD505-2E9C-101B-9397-08002B2CF9AE}" pid="4" name="MSIP_Label_a8a73c85-e524-44a6-bd58-7df7ef87be8f_SetDate">
    <vt:lpwstr>2022-12-08T12:46:40Z</vt:lpwstr>
  </property>
  <property fmtid="{D5CDD505-2E9C-101B-9397-08002B2CF9AE}" pid="5" name="MSIP_Label_a8a73c85-e524-44a6-bd58-7df7ef87be8f_Method">
    <vt:lpwstr>Privileged</vt:lpwstr>
  </property>
  <property fmtid="{D5CDD505-2E9C-101B-9397-08002B2CF9AE}" pid="6" name="MSIP_Label_a8a73c85-e524-44a6-bd58-7df7ef87be8f_Name">
    <vt:lpwstr>Internal Label</vt:lpwstr>
  </property>
  <property fmtid="{D5CDD505-2E9C-101B-9397-08002B2CF9AE}" pid="7" name="MSIP_Label_a8a73c85-e524-44a6-bd58-7df7ef87be8f_SiteId">
    <vt:lpwstr>db05faca-c82a-4b9d-b9c5-0f64b6755421</vt:lpwstr>
  </property>
  <property fmtid="{D5CDD505-2E9C-101B-9397-08002B2CF9AE}" pid="8" name="MSIP_Label_a8a73c85-e524-44a6-bd58-7df7ef87be8f_ActionId">
    <vt:lpwstr>5f9c724c-2529-4020-8762-fb5d793863bf</vt:lpwstr>
  </property>
  <property fmtid="{D5CDD505-2E9C-101B-9397-08002B2CF9AE}" pid="9" name="MSIP_Label_a8a73c85-e524-44a6-bd58-7df7ef87be8f_ContentBits">
    <vt:lpwstr>0</vt:lpwstr>
  </property>
</Properties>
</file>