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91" r:id="rId5"/>
    <p:sldMasterId id="2147483702" r:id="rId6"/>
    <p:sldMasterId id="2147483713" r:id="rId7"/>
    <p:sldMasterId id="2147483742" r:id="rId8"/>
  </p:sldMasterIdLst>
  <p:notesMasterIdLst>
    <p:notesMasterId r:id="rId16"/>
  </p:notesMasterIdLst>
  <p:handoutMasterIdLst>
    <p:handoutMasterId r:id="rId17"/>
  </p:handoutMasterIdLst>
  <p:sldIdLst>
    <p:sldId id="4937" r:id="rId9"/>
    <p:sldId id="3141" r:id="rId10"/>
    <p:sldId id="3135" r:id="rId11"/>
    <p:sldId id="3115" r:id="rId12"/>
    <p:sldId id="307" r:id="rId13"/>
    <p:sldId id="474" r:id="rId14"/>
    <p:sldId id="58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id="{966BCE4D-341C-4F95-9EA6-869E1E67C0FC}">
          <p14:sldIdLst>
            <p14:sldId id="4937"/>
            <p14:sldId id="3141"/>
            <p14:sldId id="3135"/>
            <p14:sldId id="3115"/>
            <p14:sldId id="307"/>
            <p14:sldId id="474"/>
            <p14:sldId id="58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 id="3" name="Sullivan, Darby" initials="SD" lastIdx="186" clrIdx="2">
    <p:extLst>
      <p:ext uri="{19B8F6BF-5375-455C-9EA6-DF929625EA0E}">
        <p15:presenceInfo xmlns:p15="http://schemas.microsoft.com/office/powerpoint/2012/main" userId="S::SullivaDa@advisory.com::20352df8-b939-4574-a560-230e14157bc2" providerId="AD"/>
      </p:ext>
    </p:extLst>
  </p:cmAuthor>
  <p:cmAuthor id="4" name="Cary, Patrick" initials="CP" lastIdx="66" clrIdx="3">
    <p:extLst>
      <p:ext uri="{19B8F6BF-5375-455C-9EA6-DF929625EA0E}">
        <p15:presenceInfo xmlns:p15="http://schemas.microsoft.com/office/powerpoint/2012/main" userId="S::patrick.cary@optum.com::eff3ddd1-304e-40ee-ae5a-62b99e43b6d2" providerId="AD"/>
      </p:ext>
    </p:extLst>
  </p:cmAuthor>
  <p:cmAuthor id="5" name="Chaillet, Madeline R" initials="CMR" lastIdx="79" clrIdx="4">
    <p:extLst>
      <p:ext uri="{19B8F6BF-5375-455C-9EA6-DF929625EA0E}">
        <p15:presenceInfo xmlns:p15="http://schemas.microsoft.com/office/powerpoint/2012/main" userId="S::ChailleM@advisory.com::eea72bff-9e2d-45e3-ad6b-f4e8a24e71a7" providerId="AD"/>
      </p:ext>
    </p:extLst>
  </p:cmAuthor>
  <p:cmAuthor id="6" name="Landry, Stephen G" initials="LSG" lastIdx="64" clrIdx="5">
    <p:extLst>
      <p:ext uri="{19B8F6BF-5375-455C-9EA6-DF929625EA0E}">
        <p15:presenceInfo xmlns:p15="http://schemas.microsoft.com/office/powerpoint/2012/main" userId="S::slandry6@advisory.com::09705214-e361-46ee-b381-5164105d68e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083E6E3-FA7D-4D7B-A595-EF9225AFEA8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715" autoAdjust="0"/>
  </p:normalViewPr>
  <p:slideViewPr>
    <p:cSldViewPr snapToGrid="0" showGuides="1">
      <p:cViewPr varScale="1">
        <p:scale>
          <a:sx n="60" d="100"/>
          <a:sy n="60" d="100"/>
        </p:scale>
        <p:origin x="1522" y="53"/>
      </p:cViewPr>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slide" Target="slides/slide7.xml"/><Relationship Id="rId23" Type="http://schemas.microsoft.com/office/2016/11/relationships/changesInfo" Target="changesInfos/changesInfo1.xml"/><Relationship Id="rId10" Type="http://schemas.openxmlformats.org/officeDocument/2006/relationships/slide" Target="slides/slide2.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ley, Maryanne" userId="02a0f00b-e5ab-498d-97bc-544580469de7" providerId="ADAL" clId="{2644BF5F-5096-4250-8AED-7C33A66E1A05}"/>
    <pc:docChg chg="modSld">
      <pc:chgData name="Kiley, Maryanne" userId="02a0f00b-e5ab-498d-97bc-544580469de7" providerId="ADAL" clId="{2644BF5F-5096-4250-8AED-7C33A66E1A05}" dt="2021-03-30T19:48:25.886" v="36" actId="20577"/>
      <pc:docMkLst>
        <pc:docMk/>
      </pc:docMkLst>
      <pc:sldChg chg="modNotesTx">
        <pc:chgData name="Kiley, Maryanne" userId="02a0f00b-e5ab-498d-97bc-544580469de7" providerId="ADAL" clId="{2644BF5F-5096-4250-8AED-7C33A66E1A05}" dt="2021-03-30T19:47:50.938" v="32" actId="20577"/>
        <pc:sldMkLst>
          <pc:docMk/>
          <pc:sldMk cId="1731154845" sldId="307"/>
        </pc:sldMkLst>
      </pc:sldChg>
      <pc:sldChg chg="modNotesTx">
        <pc:chgData name="Kiley, Maryanne" userId="02a0f00b-e5ab-498d-97bc-544580469de7" providerId="ADAL" clId="{2644BF5F-5096-4250-8AED-7C33A66E1A05}" dt="2021-03-30T19:48:25.886" v="36" actId="20577"/>
        <pc:sldMkLst>
          <pc:docMk/>
          <pc:sldMk cId="519417370" sldId="589"/>
        </pc:sldMkLst>
      </pc:sldChg>
      <pc:sldChg chg="modNotesTx">
        <pc:chgData name="Kiley, Maryanne" userId="02a0f00b-e5ab-498d-97bc-544580469de7" providerId="ADAL" clId="{2644BF5F-5096-4250-8AED-7C33A66E1A05}" dt="2021-03-30T19:47:40.921" v="31" actId="20577"/>
        <pc:sldMkLst>
          <pc:docMk/>
          <pc:sldMk cId="535334847" sldId="3141"/>
        </pc:sldMkLst>
      </pc:sldChg>
      <pc:sldChg chg="modSp">
        <pc:chgData name="Kiley, Maryanne" userId="02a0f00b-e5ab-498d-97bc-544580469de7" providerId="ADAL" clId="{2644BF5F-5096-4250-8AED-7C33A66E1A05}" dt="2021-03-30T19:47:23.283" v="25" actId="1076"/>
        <pc:sldMkLst>
          <pc:docMk/>
          <pc:sldMk cId="1481097011" sldId="4937"/>
        </pc:sldMkLst>
        <pc:spChg chg="mod">
          <ac:chgData name="Kiley, Maryanne" userId="02a0f00b-e5ab-498d-97bc-544580469de7" providerId="ADAL" clId="{2644BF5F-5096-4250-8AED-7C33A66E1A05}" dt="2021-03-30T19:47:23.283" v="25" actId="1076"/>
          <ac:spMkLst>
            <pc:docMk/>
            <pc:sldMk cId="1481097011" sldId="4937"/>
            <ac:spMk id="8" creationId="{C822C038-757D-4D3B-8046-781E74B86A3A}"/>
          </ac:spMkLst>
        </pc:sp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2300911005039731E-2"/>
          <c:y val="3.8197737940535367E-2"/>
          <c:w val="0.5346139227421739"/>
          <c:h val="0.71763543129311347"/>
        </c:manualLayout>
      </c:layout>
      <c:lineChart>
        <c:grouping val="standard"/>
        <c:varyColors val="0"/>
        <c:ser>
          <c:idx val="0"/>
          <c:order val="0"/>
          <c:tx>
            <c:strRef>
              <c:f>Sheet1!$B$1</c:f>
              <c:strCache>
                <c:ptCount val="1"/>
                <c:pt idx="0">
                  <c:v>Revenue growth</c:v>
                </c:pt>
              </c:strCache>
            </c:strRef>
          </c:tx>
          <c:spPr>
            <a:ln w="38100" cap="flat">
              <a:solidFill>
                <a:schemeClr val="accent1"/>
              </a:solidFill>
              <a:miter lim="800000"/>
            </a:ln>
            <a:effectLst/>
          </c:spPr>
          <c:marker>
            <c:symbol val="circle"/>
            <c:size val="7"/>
            <c:spPr>
              <a:solidFill>
                <a:schemeClr val="bg1"/>
              </a:solidFill>
              <a:ln w="19050">
                <a:solidFill>
                  <a:schemeClr val="accent1"/>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0-61FF-4FF1-81AC-45A3B5AFD64F}"/>
                </c:ext>
              </c:extLst>
            </c:dLbl>
            <c:dLbl>
              <c:idx val="1"/>
              <c:delete val="1"/>
              <c:extLst>
                <c:ext xmlns:c15="http://schemas.microsoft.com/office/drawing/2012/chart" uri="{CE6537A1-D6FC-4f65-9D91-7224C49458BB}"/>
                <c:ext xmlns:c16="http://schemas.microsoft.com/office/drawing/2014/chart" uri="{C3380CC4-5D6E-409C-BE32-E72D297353CC}">
                  <c16:uniqueId val="{00000001-61FF-4FF1-81AC-45A3B5AFD64F}"/>
                </c:ext>
              </c:extLst>
            </c:dLbl>
            <c:dLbl>
              <c:idx val="2"/>
              <c:delete val="1"/>
              <c:extLst>
                <c:ext xmlns:c15="http://schemas.microsoft.com/office/drawing/2012/chart" uri="{CE6537A1-D6FC-4f65-9D91-7224C49458BB}"/>
                <c:ext xmlns:c16="http://schemas.microsoft.com/office/drawing/2014/chart" uri="{C3380CC4-5D6E-409C-BE32-E72D297353CC}">
                  <c16:uniqueId val="{00000002-61FF-4FF1-81AC-45A3B5AFD64F}"/>
                </c:ext>
              </c:extLst>
            </c:dLbl>
            <c:dLbl>
              <c:idx val="3"/>
              <c:layout>
                <c:manualLayout>
                  <c:x val="-4.6961454551991667E-2"/>
                  <c:y val="8.7165744138026191E-2"/>
                </c:manualLayout>
              </c:layout>
              <c:spPr>
                <a:noFill/>
                <a:ln>
                  <a:noFill/>
                </a:ln>
                <a:effectLst/>
              </c:spPr>
              <c:txPr>
                <a:bodyPr wrap="square" lIns="38100" tIns="19050" rIns="38100" bIns="19050" anchor="ctr">
                  <a:spAutoFit/>
                </a:bodyPr>
                <a:lstStyle/>
                <a:p>
                  <a:pPr>
                    <a:defRPr sz="1100" b="1">
                      <a:solidFill>
                        <a:schemeClr val="accent2"/>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1FF-4FF1-81AC-45A3B5AFD64F}"/>
                </c:ext>
              </c:extLst>
            </c:dLbl>
            <c:dLbl>
              <c:idx val="4"/>
              <c:layout>
                <c:manualLayout>
                  <c:x val="-6.1353077741923549E-2"/>
                  <c:y val="6.9346559751560344E-2"/>
                </c:manualLayout>
              </c:layout>
              <c:tx>
                <c:rich>
                  <a:bodyPr wrap="square" lIns="38100" tIns="19050" rIns="38100" bIns="19050" anchor="ctr">
                    <a:spAutoFit/>
                  </a:bodyPr>
                  <a:lstStyle/>
                  <a:p>
                    <a:pPr>
                      <a:defRPr sz="1100" b="1">
                        <a:solidFill>
                          <a:schemeClr val="accent2"/>
                        </a:solidFill>
                      </a:defRPr>
                    </a:pPr>
                    <a:fld id="{8ACFD957-0534-4272-B6E6-E1C57C9188E1}" type="VALUE">
                      <a:rPr lang="en-US" smtClean="0">
                        <a:solidFill>
                          <a:schemeClr val="accent2"/>
                        </a:solidFill>
                      </a:rPr>
                      <a:pPr>
                        <a:defRPr sz="1100" b="1">
                          <a:solidFill>
                            <a:schemeClr val="accent2"/>
                          </a:solidFill>
                        </a:defRPr>
                      </a:pPr>
                      <a:t>[VALUE]</a:t>
                    </a:fld>
                    <a:endParaRPr lang="en-US"/>
                  </a:p>
                </c:rich>
              </c:tx>
              <c:numFmt formatCode="0.0%" sourceLinked="0"/>
              <c:spPr>
                <a:noFill/>
                <a:ln>
                  <a:noFill/>
                </a:ln>
                <a:effectLst/>
              </c:sp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61FF-4FF1-81AC-45A3B5AFD64F}"/>
                </c:ext>
              </c:extLst>
            </c:dLbl>
            <c:dLbl>
              <c:idx val="5"/>
              <c:layout>
                <c:manualLayout>
                  <c:x val="-4.7083762964370765E-2"/>
                  <c:y val="9.3105472266848191E-2"/>
                </c:manualLayout>
              </c:layout>
              <c:numFmt formatCode="0.0%" sourceLinked="0"/>
              <c:spPr>
                <a:noFill/>
                <a:ln>
                  <a:noFill/>
                </a:ln>
                <a:effectLst/>
              </c:spPr>
              <c:txPr>
                <a:bodyPr wrap="square" lIns="38100" tIns="19050" rIns="38100" bIns="19050" anchor="ctr">
                  <a:spAutoFit/>
                </a:bodyPr>
                <a:lstStyle/>
                <a:p>
                  <a:pPr>
                    <a:defRPr sz="1100" b="1">
                      <a:solidFill>
                        <a:schemeClr val="accent2"/>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1FF-4FF1-81AC-45A3B5AFD64F}"/>
                </c:ext>
              </c:extLst>
            </c:dLbl>
            <c:dLbl>
              <c:idx val="6"/>
              <c:layout>
                <c:manualLayout>
                  <c:x val="-2.9247119492429793E-2"/>
                  <c:y val="7.8008717965744753E-2"/>
                </c:manualLayout>
              </c:layout>
              <c:tx>
                <c:rich>
                  <a:bodyPr wrap="square" lIns="38100" tIns="19050" rIns="38100" bIns="19050" anchor="ctr">
                    <a:spAutoFit/>
                  </a:bodyPr>
                  <a:lstStyle/>
                  <a:p>
                    <a:pPr>
                      <a:defRPr lang="en-US" sz="1100" b="1" i="0" u="none" strike="noStrike" kern="1200" baseline="0">
                        <a:solidFill>
                          <a:schemeClr val="accent2"/>
                        </a:solidFill>
                        <a:latin typeface="+mn-lt"/>
                        <a:ea typeface="+mn-ea"/>
                        <a:cs typeface="+mn-cs"/>
                      </a:defRPr>
                    </a:pPr>
                    <a:fld id="{D73B9D9A-A249-4455-8618-AC341D9C1147}" type="VALUE">
                      <a:rPr lang="en-US" sz="1100" b="1" i="0" u="none" strike="noStrike" kern="1200" baseline="0">
                        <a:solidFill>
                          <a:schemeClr val="accent2"/>
                        </a:solidFill>
                        <a:latin typeface="+mn-lt"/>
                        <a:ea typeface="+mn-ea"/>
                        <a:cs typeface="+mn-cs"/>
                      </a:rPr>
                      <a:pPr>
                        <a:defRPr lang="en-US" sz="1100" b="1" i="0" u="none" strike="noStrike" kern="1200" baseline="0">
                          <a:solidFill>
                            <a:schemeClr val="accent2"/>
                          </a:solidFill>
                          <a:latin typeface="+mn-lt"/>
                          <a:ea typeface="+mn-ea"/>
                          <a:cs typeface="+mn-cs"/>
                        </a:defRPr>
                      </a:pPr>
                      <a:t>[VALUE]</a:t>
                    </a:fld>
                    <a:endParaRPr lang="en-US"/>
                  </a:p>
                </c:rich>
              </c:tx>
              <c:spPr>
                <a:noFill/>
                <a:ln>
                  <a:noFill/>
                </a:ln>
                <a:effectLst/>
              </c:sp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8E7-43DA-BF92-A4AE5F9A532E}"/>
                </c:ext>
              </c:extLst>
            </c:dLbl>
            <c:spPr>
              <a:noFill/>
              <a:ln>
                <a:noFill/>
              </a:ln>
              <a:effectLst/>
            </c:spPr>
            <c:txPr>
              <a:bodyPr wrap="square" lIns="38100" tIns="19050" rIns="38100" bIns="19050" anchor="ctr">
                <a:spAutoFit/>
              </a:bodyPr>
              <a:lstStyle/>
              <a:p>
                <a:pPr>
                  <a:defRPr>
                    <a:solidFill>
                      <a:schemeClr val="accent2"/>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7"/>
                <c:pt idx="0">
                  <c:v>2013</c:v>
                </c:pt>
                <c:pt idx="1">
                  <c:v>2014</c:v>
                </c:pt>
                <c:pt idx="2">
                  <c:v>2015</c:v>
                </c:pt>
                <c:pt idx="3">
                  <c:v>2016</c:v>
                </c:pt>
                <c:pt idx="4">
                  <c:v>2017</c:v>
                </c:pt>
                <c:pt idx="5">
                  <c:v>2018</c:v>
                </c:pt>
                <c:pt idx="6">
                  <c:v>2019</c:v>
                </c:pt>
              </c:numCache>
            </c:numRef>
          </c:cat>
          <c:val>
            <c:numRef>
              <c:f>Sheet1!$B$2:$B$8</c:f>
              <c:numCache>
                <c:formatCode>0.0%</c:formatCode>
                <c:ptCount val="7"/>
                <c:pt idx="0">
                  <c:v>3.9E-2</c:v>
                </c:pt>
                <c:pt idx="1">
                  <c:v>4.7E-2</c:v>
                </c:pt>
                <c:pt idx="2">
                  <c:v>7.3999999999999996E-2</c:v>
                </c:pt>
                <c:pt idx="3">
                  <c:v>6.3E-2</c:v>
                </c:pt>
                <c:pt idx="4" formatCode="0.00%">
                  <c:v>4.2999999999999997E-2</c:v>
                </c:pt>
                <c:pt idx="5" formatCode="0.00%">
                  <c:v>5.0999999999999997E-2</c:v>
                </c:pt>
                <c:pt idx="6" formatCode="0.00%">
                  <c:v>5.8000000000000003E-2</c:v>
                </c:pt>
              </c:numCache>
            </c:numRef>
          </c:val>
          <c:smooth val="0"/>
          <c:extLst>
            <c:ext xmlns:c16="http://schemas.microsoft.com/office/drawing/2014/chart" uri="{C3380CC4-5D6E-409C-BE32-E72D297353CC}">
              <c16:uniqueId val="{00000006-61FF-4FF1-81AC-45A3B5AFD64F}"/>
            </c:ext>
          </c:extLst>
        </c:ser>
        <c:ser>
          <c:idx val="1"/>
          <c:order val="1"/>
          <c:tx>
            <c:strRef>
              <c:f>Sheet1!$C$1</c:f>
              <c:strCache>
                <c:ptCount val="1"/>
                <c:pt idx="0">
                  <c:v>Expense growth</c:v>
                </c:pt>
              </c:strCache>
            </c:strRef>
          </c:tx>
          <c:spPr>
            <a:ln w="38100" cap="flat">
              <a:solidFill>
                <a:srgbClr val="CE0E2D"/>
              </a:solidFill>
              <a:miter lim="800000"/>
            </a:ln>
            <a:effectLst/>
          </c:spPr>
          <c:marker>
            <c:symbol val="circle"/>
            <c:size val="7"/>
            <c:spPr>
              <a:solidFill>
                <a:schemeClr val="bg1"/>
              </a:solidFill>
              <a:ln w="19050">
                <a:solidFill>
                  <a:schemeClr val="accent2"/>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7-61FF-4FF1-81AC-45A3B5AFD64F}"/>
                </c:ext>
              </c:extLst>
            </c:dLbl>
            <c:dLbl>
              <c:idx val="1"/>
              <c:delete val="1"/>
              <c:extLst>
                <c:ext xmlns:c15="http://schemas.microsoft.com/office/drawing/2012/chart" uri="{CE6537A1-D6FC-4f65-9D91-7224C49458BB}"/>
                <c:ext xmlns:c16="http://schemas.microsoft.com/office/drawing/2014/chart" uri="{C3380CC4-5D6E-409C-BE32-E72D297353CC}">
                  <c16:uniqueId val="{00000008-61FF-4FF1-81AC-45A3B5AFD64F}"/>
                </c:ext>
              </c:extLst>
            </c:dLbl>
            <c:dLbl>
              <c:idx val="2"/>
              <c:delete val="1"/>
              <c:extLst>
                <c:ext xmlns:c15="http://schemas.microsoft.com/office/drawing/2012/chart" uri="{CE6537A1-D6FC-4f65-9D91-7224C49458BB}"/>
                <c:ext xmlns:c16="http://schemas.microsoft.com/office/drawing/2014/chart" uri="{C3380CC4-5D6E-409C-BE32-E72D297353CC}">
                  <c16:uniqueId val="{00000009-61FF-4FF1-81AC-45A3B5AFD64F}"/>
                </c:ext>
              </c:extLst>
            </c:dLbl>
            <c:dLbl>
              <c:idx val="3"/>
              <c:layout>
                <c:manualLayout>
                  <c:x val="-5.0045327947054906E-3"/>
                  <c:y val="-4.48837683620374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1FF-4FF1-81AC-45A3B5AFD64F}"/>
                </c:ext>
              </c:extLst>
            </c:dLbl>
            <c:dLbl>
              <c:idx val="4"/>
              <c:layout>
                <c:manualLayout>
                  <c:x val="-2.4538245615837301E-2"/>
                  <c:y val="-8.38486986514122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1FF-4FF1-81AC-45A3B5AFD64F}"/>
                </c:ext>
              </c:extLst>
            </c:dLbl>
            <c:dLbl>
              <c:idx val="6"/>
              <c:layout>
                <c:manualLayout>
                  <c:x val="-2.2499772076186905E-2"/>
                  <c:y val="-7.4243581290998867E-2"/>
                </c:manualLayout>
              </c:layout>
              <c:tx>
                <c:rich>
                  <a:bodyPr/>
                  <a:lstStyle/>
                  <a:p>
                    <a:fld id="{BC70B492-E76C-48E2-9486-A668FCBEAEE3}" type="VALUE">
                      <a:rPr lang="en-US">
                        <a:solidFill>
                          <a:schemeClr val="accent6"/>
                        </a:solidFill>
                      </a:rPr>
                      <a:pPr/>
                      <a:t>[VALUE]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8E7-43DA-BF92-A4AE5F9A532E}"/>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6"/>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7"/>
                <c:pt idx="0">
                  <c:v>2013</c:v>
                </c:pt>
                <c:pt idx="1">
                  <c:v>2014</c:v>
                </c:pt>
                <c:pt idx="2">
                  <c:v>2015</c:v>
                </c:pt>
                <c:pt idx="3">
                  <c:v>2016</c:v>
                </c:pt>
                <c:pt idx="4">
                  <c:v>2017</c:v>
                </c:pt>
                <c:pt idx="5">
                  <c:v>2018</c:v>
                </c:pt>
                <c:pt idx="6">
                  <c:v>2019</c:v>
                </c:pt>
              </c:numCache>
            </c:numRef>
          </c:cat>
          <c:val>
            <c:numRef>
              <c:f>Sheet1!$C$2:$C$8</c:f>
              <c:numCache>
                <c:formatCode>0.0%</c:formatCode>
                <c:ptCount val="7"/>
                <c:pt idx="0">
                  <c:v>4.2999999999999997E-2</c:v>
                </c:pt>
                <c:pt idx="1">
                  <c:v>4.2999999999999997E-2</c:v>
                </c:pt>
                <c:pt idx="2">
                  <c:v>6.2E-2</c:v>
                </c:pt>
                <c:pt idx="3">
                  <c:v>7.3999999999999996E-2</c:v>
                </c:pt>
                <c:pt idx="4" formatCode="0.00%">
                  <c:v>5.7000000000000002E-2</c:v>
                </c:pt>
                <c:pt idx="5" formatCode="0.00%">
                  <c:v>0.05</c:v>
                </c:pt>
                <c:pt idx="6" formatCode="0.00%">
                  <c:v>0.06</c:v>
                </c:pt>
              </c:numCache>
            </c:numRef>
          </c:val>
          <c:smooth val="0"/>
          <c:extLst>
            <c:ext xmlns:c16="http://schemas.microsoft.com/office/drawing/2014/chart" uri="{C3380CC4-5D6E-409C-BE32-E72D297353CC}">
              <c16:uniqueId val="{0000000C-61FF-4FF1-81AC-45A3B5AFD64F}"/>
            </c:ext>
          </c:extLst>
        </c:ser>
        <c:dLbls>
          <c:dLblPos val="t"/>
          <c:showLegendKey val="0"/>
          <c:showVal val="1"/>
          <c:showCatName val="0"/>
          <c:showSerName val="0"/>
          <c:showPercent val="0"/>
          <c:showBubbleSize val="0"/>
        </c:dLbls>
        <c:marker val="1"/>
        <c:smooth val="0"/>
        <c:axId val="553897600"/>
        <c:axId val="553896616"/>
      </c:lineChart>
      <c:catAx>
        <c:axId val="553897600"/>
        <c:scaling>
          <c:orientation val="minMax"/>
        </c:scaling>
        <c:delete val="0"/>
        <c:axPos val="b"/>
        <c:numFmt formatCode="General" sourceLinked="1"/>
        <c:majorTickMark val="none"/>
        <c:minorTickMark val="none"/>
        <c:tickLblPos val="nextTo"/>
        <c:spPr>
          <a:noFill/>
          <a:ln w="12700" cap="flat" cmpd="sng" algn="ctr">
            <a:solidFill>
              <a:srgbClr val="323E48"/>
            </a:solidFill>
            <a:miter lim="800000"/>
          </a:ln>
          <a:effectLst/>
        </c:spPr>
        <c:txPr>
          <a:bodyPr rot="-60000000" spcFirstLastPara="1" vertOverflow="ellipsis" vert="horz" wrap="square" anchor="ctr" anchorCtr="1"/>
          <a:lstStyle/>
          <a:p>
            <a:pPr>
              <a:defRPr sz="1100" b="0" i="1" u="none" strike="noStrike" kern="1200" baseline="0">
                <a:solidFill>
                  <a:schemeClr val="tx1"/>
                </a:solidFill>
                <a:latin typeface="+mn-lt"/>
                <a:ea typeface="+mn-ea"/>
                <a:cs typeface="+mn-cs"/>
              </a:defRPr>
            </a:pPr>
            <a:endParaRPr lang="en-US"/>
          </a:p>
        </c:txPr>
        <c:crossAx val="553896616"/>
        <c:crosses val="autoZero"/>
        <c:auto val="1"/>
        <c:lblAlgn val="ctr"/>
        <c:lblOffset val="100"/>
        <c:noMultiLvlLbl val="0"/>
      </c:catAx>
      <c:valAx>
        <c:axId val="553896616"/>
        <c:scaling>
          <c:orientation val="minMax"/>
        </c:scaling>
        <c:delete val="0"/>
        <c:axPos val="l"/>
        <c:numFmt formatCode="0%" sourceLinked="0"/>
        <c:majorTickMark val="none"/>
        <c:minorTickMark val="none"/>
        <c:tickLblPos val="nextTo"/>
        <c:spPr>
          <a:noFill/>
          <a:ln w="12700">
            <a:solidFill>
              <a:srgbClr val="323E48"/>
            </a:solidFill>
            <a:miter lim="800000"/>
          </a:ln>
          <a:effectLst/>
        </c:spPr>
        <c:txPr>
          <a:bodyPr rot="-60000000" spcFirstLastPara="1" vertOverflow="ellipsis" vert="horz" wrap="square" anchor="ctr" anchorCtr="1"/>
          <a:lstStyle/>
          <a:p>
            <a:pPr>
              <a:defRPr sz="1100" b="0" i="1" u="none" strike="noStrike" kern="1200" baseline="0">
                <a:solidFill>
                  <a:schemeClr val="tx1"/>
                </a:solidFill>
                <a:latin typeface="+mn-lt"/>
                <a:ea typeface="+mn-ea"/>
                <a:cs typeface="+mn-cs"/>
              </a:defRPr>
            </a:pPr>
            <a:endParaRPr lang="en-US"/>
          </a:p>
        </c:txPr>
        <c:crossAx val="553897600"/>
        <c:crosses val="autoZero"/>
        <c:crossBetween val="between"/>
        <c:majorUnit val="2.0000000000000004E-2"/>
      </c:valAx>
      <c:spPr>
        <a:noFill/>
        <a:ln>
          <a:noFill/>
        </a:ln>
        <a:effectLst/>
      </c:spPr>
    </c:plotArea>
    <c:legend>
      <c:legendPos val="r"/>
      <c:layout>
        <c:manualLayout>
          <c:xMode val="edge"/>
          <c:yMode val="edge"/>
          <c:x val="0.66135818195125895"/>
          <c:y val="0.1616589748089684"/>
          <c:w val="0.22244882628866844"/>
          <c:h val="0.21887026927035652"/>
        </c:manualLayout>
      </c:layout>
      <c:overlay val="0"/>
      <c:spPr>
        <a:noFill/>
        <a:ln w="19050">
          <a:noFill/>
          <a:miter lim="800000"/>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chemeClr val="tx1"/>
          </a:solidFill>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62FBAE2-62E3-4BA7-B72C-E61F40A650E6}" type="datetimeFigureOut">
              <a:rPr lang="en-US" smtClean="0"/>
              <a:t>3/30/2021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A3A9F5-9ADE-4929-816F-16D8DB7BF2CB}" type="slidenum">
              <a:rPr lang="en-US" smtClean="0"/>
              <a:t>‹#›</a:t>
            </a:fld>
            <a:endParaRPr lang="en-US"/>
          </a:p>
        </p:txBody>
      </p:sp>
    </p:spTree>
    <p:extLst>
      <p:ext uri="{BB962C8B-B14F-4D97-AF65-F5344CB8AC3E}">
        <p14:creationId xmlns:p14="http://schemas.microsoft.com/office/powerpoint/2010/main" val="1649682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BD72B10A-2312-4A62-9267-C7D3A9196FC3}" type="datetimeFigureOut">
              <a:rPr lang="en-US" smtClean="0"/>
              <a:pPr/>
              <a:t>3/30/2021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0E79F9C1-6A3C-4B55-8C89-00C0FB1E22C3}" type="slidenum">
              <a:rPr lang="en-US" smtClean="0"/>
              <a:pPr/>
              <a:t>‹#›</a:t>
            </a:fld>
            <a:endParaRPr lang="en-US"/>
          </a:p>
        </p:txBody>
      </p:sp>
    </p:spTree>
    <p:extLst>
      <p:ext uri="{BB962C8B-B14F-4D97-AF65-F5344CB8AC3E}">
        <p14:creationId xmlns:p14="http://schemas.microsoft.com/office/powerpoint/2010/main" val="2721455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moodys.com/research/Moodys-Margins-in-not-for-profit-and-public-healthcare-sector--PBM_1244974"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9F9C1-6A3C-4B55-8C89-00C0FB1E22C3}" type="slidenum">
              <a:rPr lang="en-US" smtClean="0"/>
              <a:pPr/>
              <a:t>1</a:t>
            </a:fld>
            <a:endParaRPr lang="en-US"/>
          </a:p>
        </p:txBody>
      </p:sp>
    </p:spTree>
    <p:extLst>
      <p:ext uri="{BB962C8B-B14F-4D97-AF65-F5344CB8AC3E}">
        <p14:creationId xmlns:p14="http://schemas.microsoft.com/office/powerpoint/2010/main" val="285676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panose="020B0604020202020204" pitchFamily="34" charset="0"/>
                <a:ea typeface="+mn-ea"/>
                <a:cs typeface="+mn-cs"/>
              </a:rPr>
              <a:t>Moody 2019 data (</a:t>
            </a:r>
            <a:r>
              <a:rPr lang="en-US" sz="1200" u="sng" kern="1200" dirty="0">
                <a:solidFill>
                  <a:schemeClr val="tx1"/>
                </a:solidFill>
                <a:effectLst/>
                <a:latin typeface="Arial" panose="020B0604020202020204" pitchFamily="34" charset="0"/>
                <a:ea typeface="+mn-ea"/>
                <a:cs typeface="+mn-cs"/>
                <a:hlinkClick r:id="rId3"/>
              </a:rPr>
              <a:t>https://www.moodys.com/research/Moodys-Margins-in-not-for-profit-and-public-healthcare-sector--PBM_1244974</a:t>
            </a:r>
            <a:r>
              <a:rPr lang="en-US" sz="1200" kern="1200" dirty="0">
                <a:solidFill>
                  <a:schemeClr val="tx1"/>
                </a:solidFill>
                <a:effectLst/>
                <a:latin typeface="Arial" panose="020B0604020202020204" pitchFamily="34" charset="0"/>
                <a:ea typeface="+mn-ea"/>
                <a:cs typeface="+mn-cs"/>
              </a:rPr>
              <a:t>)</a:t>
            </a:r>
          </a:p>
          <a:p>
            <a:r>
              <a:rPr lang="en-US" sz="1200" kern="1200" dirty="0">
                <a:solidFill>
                  <a:schemeClr val="tx1"/>
                </a:solidFill>
                <a:effectLst/>
                <a:latin typeface="Arial" panose="020B0604020202020204" pitchFamily="34" charset="0"/>
                <a:ea typeface="+mn-ea"/>
                <a:cs typeface="+mn-cs"/>
              </a:rPr>
              <a:t>2019 data:</a:t>
            </a:r>
          </a:p>
          <a:p>
            <a:r>
              <a:rPr lang="en-US" sz="1200" kern="1200" dirty="0">
                <a:solidFill>
                  <a:schemeClr val="tx1"/>
                </a:solidFill>
                <a:effectLst/>
                <a:latin typeface="Arial" panose="020B0604020202020204" pitchFamily="34" charset="0"/>
                <a:ea typeface="+mn-ea"/>
                <a:cs typeface="+mn-cs"/>
              </a:rPr>
              <a:t>Median expense growth:  6.0%</a:t>
            </a:r>
          </a:p>
          <a:p>
            <a:r>
              <a:rPr lang="en-US" sz="1200" kern="1200" dirty="0">
                <a:solidFill>
                  <a:schemeClr val="tx1"/>
                </a:solidFill>
                <a:effectLst/>
                <a:latin typeface="Arial" panose="020B0604020202020204" pitchFamily="34" charset="0"/>
                <a:ea typeface="+mn-ea"/>
                <a:cs typeface="+mn-cs"/>
              </a:rPr>
              <a:t>Median revenue growth  5.8%</a:t>
            </a:r>
          </a:p>
          <a:p>
            <a:r>
              <a:rPr lang="en-US" sz="1200" kern="1200" dirty="0">
                <a:solidFill>
                  <a:schemeClr val="tx1"/>
                </a:solidFill>
                <a:effectLst/>
                <a:latin typeface="Arial" panose="020B0604020202020204" pitchFamily="34" charset="0"/>
                <a:ea typeface="+mn-ea"/>
                <a:cs typeface="+mn-cs"/>
              </a:rPr>
              <a:t>Median expense growth of 6.0% edged out revenue growth of 5.8%. Increased expenses were driven by higher demand for skilled labor and rising drug costs, while both expense and revenue growth rates rose because of ongoing consolidation and good outpatient volumes.</a:t>
            </a:r>
          </a:p>
          <a:p>
            <a:endParaRPr lang="en-US" dirty="0"/>
          </a:p>
          <a:p>
            <a:r>
              <a:rPr lang="en-US" dirty="0"/>
              <a:t>From 2021 </a:t>
            </a:r>
            <a:r>
              <a:rPr lang="en-US" dirty="0" err="1"/>
              <a:t>KaufmanHall</a:t>
            </a:r>
            <a:r>
              <a:rPr lang="en-US" dirty="0"/>
              <a:t> report (https://www.kaufmanhall.com/sites/default/files/2021-01/nationalhospitalflashreport_jan.-2021_final.pdf) – 2020 hospital operating margins w/out CARES funding was down 4.9 percentage points from 2019. With CARES funding, 2020 margins were still down 1.2 percentage points from 2019.</a:t>
            </a:r>
          </a:p>
          <a:p>
            <a:endParaRPr lang="en-US" dirty="0"/>
          </a:p>
          <a:p>
            <a:endParaRPr lang="en-US" dirty="0"/>
          </a:p>
        </p:txBody>
      </p:sp>
      <p:sp>
        <p:nvSpPr>
          <p:cNvPr id="4" name="Slide Number Placeholder 3"/>
          <p:cNvSpPr>
            <a:spLocks noGrp="1"/>
          </p:cNvSpPr>
          <p:nvPr>
            <p:ph type="sldNum" sz="quarter" idx="5"/>
          </p:nvPr>
        </p:nvSpPr>
        <p:spPr/>
        <p:txBody>
          <a:bodyPr/>
          <a:lstStyle/>
          <a:p>
            <a:fld id="{0E79F9C1-6A3C-4B55-8C89-00C0FB1E22C3}" type="slidenum">
              <a:rPr lang="en-US" smtClean="0"/>
              <a:pPr/>
              <a:t>2</a:t>
            </a:fld>
            <a:endParaRPr lang="en-US"/>
          </a:p>
        </p:txBody>
      </p:sp>
    </p:spTree>
    <p:extLst>
      <p:ext uri="{BB962C8B-B14F-4D97-AF65-F5344CB8AC3E}">
        <p14:creationId xmlns:p14="http://schemas.microsoft.com/office/powerpoint/2010/main" val="1731824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79F9C1-6A3C-4B55-8C89-00C0FB1E22C3}" type="slidenum">
              <a:rPr lang="en-US" smtClean="0"/>
              <a:pPr/>
              <a:t>3</a:t>
            </a:fld>
            <a:endParaRPr lang="en-US"/>
          </a:p>
        </p:txBody>
      </p:sp>
    </p:spTree>
    <p:extLst>
      <p:ext uri="{BB962C8B-B14F-4D97-AF65-F5344CB8AC3E}">
        <p14:creationId xmlns:p14="http://schemas.microsoft.com/office/powerpoint/2010/main" val="2940818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79F9C1-6A3C-4B55-8C89-00C0FB1E22C3}" type="slidenum">
              <a:rPr lang="en-US" smtClean="0"/>
              <a:pPr/>
              <a:t>4</a:t>
            </a:fld>
            <a:endParaRPr lang="en-US"/>
          </a:p>
        </p:txBody>
      </p:sp>
    </p:spTree>
    <p:extLst>
      <p:ext uri="{BB962C8B-B14F-4D97-AF65-F5344CB8AC3E}">
        <p14:creationId xmlns:p14="http://schemas.microsoft.com/office/powerpoint/2010/main" val="605232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9F9C1-6A3C-4B55-8C89-00C0FB1E22C3}" type="slidenum">
              <a:rPr lang="en-US" smtClean="0"/>
              <a:pPr/>
              <a:t>5</a:t>
            </a:fld>
            <a:endParaRPr lang="en-US"/>
          </a:p>
        </p:txBody>
      </p:sp>
    </p:spTree>
    <p:extLst>
      <p:ext uri="{BB962C8B-B14F-4D97-AF65-F5344CB8AC3E}">
        <p14:creationId xmlns:p14="http://schemas.microsoft.com/office/powerpoint/2010/main" val="1229535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79F9C1-6A3C-4B55-8C89-00C0FB1E22C3}" type="slidenum">
              <a:rPr lang="en-US" smtClean="0"/>
              <a:pPr/>
              <a:t>6</a:t>
            </a:fld>
            <a:endParaRPr lang="en-US"/>
          </a:p>
        </p:txBody>
      </p:sp>
    </p:spTree>
    <p:extLst>
      <p:ext uri="{BB962C8B-B14F-4D97-AF65-F5344CB8AC3E}">
        <p14:creationId xmlns:p14="http://schemas.microsoft.com/office/powerpoint/2010/main" val="2908570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9F9C1-6A3C-4B55-8C89-00C0FB1E22C3}" type="slidenum">
              <a:rPr lang="en-US" smtClean="0"/>
              <a:pPr/>
              <a:t>7</a:t>
            </a:fld>
            <a:endParaRPr lang="en-US"/>
          </a:p>
        </p:txBody>
      </p:sp>
    </p:spTree>
    <p:extLst>
      <p:ext uri="{BB962C8B-B14F-4D97-AF65-F5344CB8AC3E}">
        <p14:creationId xmlns:p14="http://schemas.microsoft.com/office/powerpoint/2010/main" val="25494894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hyperlink" Target="http://www.advisory.com/" TargetMode="Externa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hyperlink" Target="http://www.advisory.com/" TargetMode="Externa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hyperlink" Target="http://www.advisory.com/" TargetMode="Externa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hyperlink" Target="http://www.advisory.com/" TargetMode="External"/><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advisory.com/" TargetMode="External"/><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advisory.com/" TargetMode="External"/><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Layouts/_rels/slideLayout70.xml.rels><?xml version="1.0" encoding="UTF-8" standalone="yes"?>
<Relationships xmlns="http://schemas.openxmlformats.org/package/2006/relationships"><Relationship Id="rId3" Type="http://schemas.openxmlformats.org/officeDocument/2006/relationships/hyperlink" Target="http://www.advisory.com/" TargetMode="External"/><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advisory.com/" TargetMode="External"/><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advisory.com/" TargetMode="External"/><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sp>
        <p:nvSpPr>
          <p:cNvPr id="14" name="Rectangle 13"/>
          <p:cNvSpPr/>
          <p:nvPr userDrawn="1"/>
        </p:nvSpPr>
        <p:spPr bwMode="gray">
          <a:xfrm>
            <a:off x="0" y="634575"/>
            <a:ext cx="4556043" cy="6223427"/>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t" anchorCtr="0" forceAA="0" compatLnSpc="1">
            <a:prstTxWarp prst="textNoShape">
              <a:avLst/>
            </a:prstTxWarp>
            <a:noAutofit/>
          </a:bodyPr>
          <a:lstStyle/>
          <a:p>
            <a:pPr algn="ctr">
              <a:spcBef>
                <a:spcPts val="714"/>
              </a:spcBef>
            </a:pPr>
            <a:endParaRPr lang="en-US" sz="1429">
              <a:solidFill>
                <a:schemeClr val="bg1"/>
              </a:solidFill>
            </a:endParaRPr>
          </a:p>
        </p:txBody>
      </p:sp>
      <p:sp>
        <p:nvSpPr>
          <p:cNvPr id="15" name="TextBox 14"/>
          <p:cNvSpPr txBox="1"/>
          <p:nvPr userDrawn="1"/>
        </p:nvSpPr>
        <p:spPr bwMode="gray">
          <a:xfrm>
            <a:off x="921382" y="2197121"/>
            <a:ext cx="2955859" cy="989823"/>
          </a:xfrm>
          <a:prstGeom prst="rect">
            <a:avLst/>
          </a:prstGeom>
          <a:noFill/>
        </p:spPr>
        <p:txBody>
          <a:bodyPr wrap="square" lIns="0" tIns="0" rIns="0" bIns="0" rtlCol="0">
            <a:spAutoFit/>
          </a:bodyPr>
          <a:lstStyle/>
          <a:p>
            <a:pPr algn="l">
              <a:spcBef>
                <a:spcPts val="714"/>
              </a:spcBef>
            </a:pPr>
            <a:r>
              <a:rPr lang="en-US" sz="3573" b="1">
                <a:solidFill>
                  <a:schemeClr val="bg1"/>
                </a:solidFill>
              </a:rPr>
              <a:t>16:9</a:t>
            </a:r>
            <a:br>
              <a:rPr lang="en-US" sz="3573" b="1">
                <a:solidFill>
                  <a:schemeClr val="bg1"/>
                </a:solidFill>
              </a:rPr>
            </a:br>
            <a:r>
              <a:rPr lang="en-US" sz="2859" b="0">
                <a:solidFill>
                  <a:schemeClr val="bg1"/>
                </a:solidFill>
              </a:rPr>
              <a:t>projection</a:t>
            </a:r>
          </a:p>
        </p:txBody>
      </p:sp>
      <p:cxnSp>
        <p:nvCxnSpPr>
          <p:cNvPr id="16" name="Straight Connector 15"/>
          <p:cNvCxnSpPr/>
          <p:nvPr userDrawn="1"/>
        </p:nvCxnSpPr>
        <p:spPr bwMode="white">
          <a:xfrm>
            <a:off x="931897" y="3437853"/>
            <a:ext cx="3147351"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bwMode="gray">
          <a:xfrm>
            <a:off x="931897" y="3549730"/>
            <a:ext cx="3147351" cy="241733"/>
          </a:xfrm>
          <a:prstGeom prst="rect">
            <a:avLst/>
          </a:prstGeom>
          <a:noFill/>
        </p:spPr>
        <p:txBody>
          <a:bodyPr wrap="square" lIns="0" tIns="0" rIns="0" bIns="0" rtlCol="0">
            <a:spAutoFit/>
          </a:bodyPr>
          <a:lstStyle/>
          <a:p>
            <a:pPr>
              <a:spcBef>
                <a:spcPts val="714"/>
              </a:spcBef>
            </a:pPr>
            <a:r>
              <a:rPr lang="pt-BR" sz="1571">
                <a:solidFill>
                  <a:schemeClr val="bg1"/>
                </a:solidFill>
              </a:rPr>
              <a:t>All projected presentations:</a:t>
            </a:r>
          </a:p>
        </p:txBody>
      </p:sp>
      <p:sp>
        <p:nvSpPr>
          <p:cNvPr id="18" name="TextBox 17"/>
          <p:cNvSpPr txBox="1"/>
          <p:nvPr userDrawn="1"/>
        </p:nvSpPr>
        <p:spPr bwMode="gray">
          <a:xfrm>
            <a:off x="1195101" y="3984318"/>
            <a:ext cx="1921913" cy="1149033"/>
          </a:xfrm>
          <a:prstGeom prst="rect">
            <a:avLst/>
          </a:prstGeom>
          <a:noFill/>
        </p:spPr>
        <p:txBody>
          <a:bodyPr wrap="square" lIns="0" tIns="0" rIns="0" bIns="0" rtlCol="0">
            <a:spAutoFit/>
          </a:bodyPr>
          <a:lstStyle/>
          <a:p>
            <a:pPr marL="161086" indent="-161086">
              <a:spcBef>
                <a:spcPts val="714"/>
              </a:spcBef>
              <a:buFont typeface="Arial" panose="020B0604020202020204" pitchFamily="34" charset="0"/>
              <a:buChar char="•"/>
            </a:pPr>
            <a:r>
              <a:rPr lang="en-US" sz="1429">
                <a:solidFill>
                  <a:schemeClr val="bg1"/>
                </a:solidFill>
              </a:rPr>
              <a:t>National meetings</a:t>
            </a:r>
          </a:p>
          <a:p>
            <a:pPr marL="161086" indent="-161086">
              <a:spcBef>
                <a:spcPts val="714"/>
              </a:spcBef>
              <a:buFont typeface="Arial" panose="020B0604020202020204" pitchFamily="34" charset="0"/>
              <a:buChar char="•"/>
            </a:pPr>
            <a:r>
              <a:rPr lang="en-US" sz="1429">
                <a:solidFill>
                  <a:schemeClr val="bg1"/>
                </a:solidFill>
              </a:rPr>
              <a:t>Webinars</a:t>
            </a:r>
          </a:p>
          <a:p>
            <a:pPr marL="161086" indent="-161086">
              <a:spcBef>
                <a:spcPts val="714"/>
              </a:spcBef>
              <a:buFont typeface="Arial" panose="020B0604020202020204" pitchFamily="34" charset="0"/>
              <a:buChar char="•"/>
            </a:pPr>
            <a:r>
              <a:rPr lang="en-US" sz="1429" err="1">
                <a:solidFill>
                  <a:schemeClr val="bg1"/>
                </a:solidFill>
              </a:rPr>
              <a:t>Onsites</a:t>
            </a:r>
            <a:endParaRPr lang="en-US" sz="1429">
              <a:solidFill>
                <a:schemeClr val="bg1"/>
              </a:solidFill>
            </a:endParaRPr>
          </a:p>
          <a:p>
            <a:pPr marL="161086" indent="-161086">
              <a:spcBef>
                <a:spcPts val="714"/>
              </a:spcBef>
              <a:buFont typeface="Arial" panose="020B0604020202020204" pitchFamily="34" charset="0"/>
              <a:buChar char="•"/>
            </a:pPr>
            <a:r>
              <a:rPr lang="en-US" sz="1429">
                <a:solidFill>
                  <a:schemeClr val="bg1"/>
                </a:solidFill>
              </a:rPr>
              <a:t>Conferences</a:t>
            </a:r>
          </a:p>
        </p:txBody>
      </p:sp>
      <p:sp>
        <p:nvSpPr>
          <p:cNvPr id="19" name="Rectangle 18"/>
          <p:cNvSpPr/>
          <p:nvPr userDrawn="1"/>
        </p:nvSpPr>
        <p:spPr bwMode="gray">
          <a:xfrm>
            <a:off x="0" y="876161"/>
            <a:ext cx="3877240" cy="1071016"/>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t" anchorCtr="0" forceAA="0" compatLnSpc="1">
            <a:prstTxWarp prst="textNoShape">
              <a:avLst/>
            </a:prstTxWarp>
            <a:noAutofit/>
          </a:bodyPr>
          <a:lstStyle/>
          <a:p>
            <a:pPr algn="ctr">
              <a:spcBef>
                <a:spcPts val="714"/>
              </a:spcBef>
            </a:pPr>
            <a:endParaRPr lang="en-US" sz="1429">
              <a:solidFill>
                <a:schemeClr val="bg1"/>
              </a:solidFill>
            </a:endParaRPr>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753692" y="965235"/>
            <a:ext cx="2363319" cy="901227"/>
          </a:xfrm>
          <a:prstGeom prst="rect">
            <a:avLst/>
          </a:prstGeom>
        </p:spPr>
      </p:pic>
      <p:sp>
        <p:nvSpPr>
          <p:cNvPr id="23" name="Rectangle 22"/>
          <p:cNvSpPr/>
          <p:nvPr userDrawn="1"/>
        </p:nvSpPr>
        <p:spPr bwMode="gray">
          <a:xfrm>
            <a:off x="-1" y="0"/>
            <a:ext cx="12192000" cy="574266"/>
          </a:xfrm>
          <a:prstGeom prst="rect">
            <a:avLst/>
          </a:prstGeom>
          <a:solidFill>
            <a:srgbClr val="00AEA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ctr" anchorCtr="0" forceAA="0" compatLnSpc="1">
            <a:prstTxWarp prst="textNoShape">
              <a:avLst/>
            </a:prstTxWarp>
            <a:noAutofit/>
          </a:bodyPr>
          <a:lstStyle/>
          <a:p>
            <a:pPr algn="l">
              <a:spcBef>
                <a:spcPts val="714"/>
              </a:spcBef>
            </a:pPr>
            <a:r>
              <a:rPr lang="en-US" sz="1714" b="1">
                <a:solidFill>
                  <a:schemeClr val="bg1"/>
                </a:solidFill>
              </a:rPr>
              <a:t>DELETE SLIDE AFTER READING | 2020</a:t>
            </a:r>
            <a:r>
              <a:rPr lang="en-US" sz="1714" b="1" baseline="0">
                <a:solidFill>
                  <a:schemeClr val="bg1"/>
                </a:solidFill>
              </a:rPr>
              <a:t> template edition</a:t>
            </a:r>
            <a:endParaRPr lang="en-US" sz="1714" b="1">
              <a:solidFill>
                <a:schemeClr val="bg1"/>
              </a:solidFill>
            </a:endParaRPr>
          </a:p>
        </p:txBody>
      </p:sp>
      <p:pic>
        <p:nvPicPr>
          <p:cNvPr id="13" name="Picture 12" descr="Graphical user interface, website&#10;&#10;Description automatically generated">
            <a:extLst>
              <a:ext uri="{FF2B5EF4-FFF2-40B4-BE49-F238E27FC236}">
                <a16:creationId xmlns:a16="http://schemas.microsoft.com/office/drawing/2014/main" id="{8850B7B2-27DB-40B6-9A54-AEE7AB4A83C2}"/>
              </a:ext>
            </a:extLst>
          </p:cNvPr>
          <p:cNvPicPr>
            <a:picLocks noChangeAspect="1"/>
          </p:cNvPicPr>
          <p:nvPr userDrawn="1"/>
        </p:nvPicPr>
        <p:blipFill>
          <a:blip r:embed="rId3"/>
          <a:stretch>
            <a:fillRect/>
          </a:stretch>
        </p:blipFill>
        <p:spPr>
          <a:xfrm>
            <a:off x="5109299" y="873901"/>
            <a:ext cx="6469926" cy="3636262"/>
          </a:xfrm>
          <a:prstGeom prst="rect">
            <a:avLst/>
          </a:prstGeom>
        </p:spPr>
      </p:pic>
      <p:sp>
        <p:nvSpPr>
          <p:cNvPr id="32" name="Rectangle 31">
            <a:extLst>
              <a:ext uri="{FF2B5EF4-FFF2-40B4-BE49-F238E27FC236}">
                <a16:creationId xmlns:a16="http://schemas.microsoft.com/office/drawing/2014/main" id="{DE6C2B85-E83D-4E0F-A467-31F0532908C4}"/>
              </a:ext>
            </a:extLst>
          </p:cNvPr>
          <p:cNvSpPr/>
          <p:nvPr userDrawn="1"/>
        </p:nvSpPr>
        <p:spPr bwMode="gray">
          <a:xfrm>
            <a:off x="5109299" y="4713205"/>
            <a:ext cx="6037217" cy="1890403"/>
          </a:xfrm>
          <a:prstGeom prst="rect">
            <a:avLst/>
          </a:prstGeom>
          <a:solidFill>
            <a:srgbClr val="00A25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err="1">
              <a:solidFill>
                <a:schemeClr val="bg1"/>
              </a:solidFill>
            </a:endParaRPr>
          </a:p>
        </p:txBody>
      </p:sp>
      <p:sp>
        <p:nvSpPr>
          <p:cNvPr id="33" name="Rectangle 32">
            <a:extLst>
              <a:ext uri="{FF2B5EF4-FFF2-40B4-BE49-F238E27FC236}">
                <a16:creationId xmlns:a16="http://schemas.microsoft.com/office/drawing/2014/main" id="{4DBC27F3-86D2-4C3A-9729-D6207D797ACE}"/>
              </a:ext>
            </a:extLst>
          </p:cNvPr>
          <p:cNvSpPr/>
          <p:nvPr userDrawn="1"/>
        </p:nvSpPr>
        <p:spPr bwMode="gray">
          <a:xfrm>
            <a:off x="5268289" y="5196281"/>
            <a:ext cx="2863478" cy="1255975"/>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err="1">
              <a:solidFill>
                <a:schemeClr val="bg1"/>
              </a:solidFill>
            </a:endParaRPr>
          </a:p>
        </p:txBody>
      </p:sp>
      <p:sp>
        <p:nvSpPr>
          <p:cNvPr id="34" name="TextBox 33">
            <a:extLst>
              <a:ext uri="{FF2B5EF4-FFF2-40B4-BE49-F238E27FC236}">
                <a16:creationId xmlns:a16="http://schemas.microsoft.com/office/drawing/2014/main" id="{4A11B187-88BE-4AA1-A17B-5DFF7C5A0206}"/>
              </a:ext>
            </a:extLst>
          </p:cNvPr>
          <p:cNvSpPr txBox="1"/>
          <p:nvPr userDrawn="1"/>
        </p:nvSpPr>
        <p:spPr>
          <a:xfrm>
            <a:off x="5268291" y="4839202"/>
            <a:ext cx="3284372" cy="203779"/>
          </a:xfrm>
          <a:prstGeom prst="rect">
            <a:avLst/>
          </a:prstGeom>
          <a:noFill/>
        </p:spPr>
        <p:txBody>
          <a:bodyPr wrap="square" lIns="0" tIns="0" rIns="0" bIns="0" rtlCol="0">
            <a:noAutofit/>
          </a:bodyPr>
          <a:lstStyle/>
          <a:p>
            <a:pPr>
              <a:spcBef>
                <a:spcPts val="500"/>
              </a:spcBef>
            </a:pPr>
            <a:r>
              <a:rPr lang="en-US" sz="1600" b="1">
                <a:solidFill>
                  <a:schemeClr val="bg1"/>
                </a:solidFill>
              </a:rPr>
              <a:t>Full projection GLG</a:t>
            </a:r>
          </a:p>
        </p:txBody>
      </p:sp>
      <p:sp>
        <p:nvSpPr>
          <p:cNvPr id="35" name="Text Box 4">
            <a:extLst>
              <a:ext uri="{FF2B5EF4-FFF2-40B4-BE49-F238E27FC236}">
                <a16:creationId xmlns:a16="http://schemas.microsoft.com/office/drawing/2014/main" id="{376BD0C0-FCE4-4F74-823B-AAB4093EA3E3}"/>
              </a:ext>
            </a:extLst>
          </p:cNvPr>
          <p:cNvSpPr txBox="1">
            <a:spLocks noChangeArrowheads="1"/>
          </p:cNvSpPr>
          <p:nvPr userDrawn="1"/>
        </p:nvSpPr>
        <p:spPr bwMode="gray">
          <a:xfrm>
            <a:off x="5444525" y="6101198"/>
            <a:ext cx="257640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spcBef>
                <a:spcPts val="600"/>
              </a:spcBef>
            </a:pPr>
            <a:r>
              <a:rPr lang="en-US" sz="1000"/>
              <a:t>Select the following file: </a:t>
            </a:r>
            <a:r>
              <a:rPr lang="en-US" sz="1000" b="1"/>
              <a:t>ab1 projection </a:t>
            </a:r>
            <a:r>
              <a:rPr lang="en-US" sz="1000" b="1" err="1"/>
              <a:t>glg</a:t>
            </a:r>
            <a:endParaRPr lang="en-US" sz="1000"/>
          </a:p>
        </p:txBody>
      </p:sp>
      <p:sp>
        <p:nvSpPr>
          <p:cNvPr id="36" name="Text Box 4">
            <a:extLst>
              <a:ext uri="{FF2B5EF4-FFF2-40B4-BE49-F238E27FC236}">
                <a16:creationId xmlns:a16="http://schemas.microsoft.com/office/drawing/2014/main" id="{44980990-4FB9-4346-A6D4-D07076962288}"/>
              </a:ext>
            </a:extLst>
          </p:cNvPr>
          <p:cNvSpPr txBox="1">
            <a:spLocks noChangeArrowheads="1"/>
          </p:cNvSpPr>
          <p:nvPr userDrawn="1"/>
        </p:nvSpPr>
        <p:spPr bwMode="gray">
          <a:xfrm>
            <a:off x="5444527" y="5526058"/>
            <a:ext cx="24188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spcBef>
                <a:spcPts val="600"/>
              </a:spcBef>
            </a:pPr>
            <a:r>
              <a:rPr lang="en-US" sz="1200"/>
              <a:t>L:\public\share\ABC Templates and Resources\AB Template Suite</a:t>
            </a:r>
          </a:p>
        </p:txBody>
      </p:sp>
      <p:sp>
        <p:nvSpPr>
          <p:cNvPr id="37" name="TextBox 36">
            <a:extLst>
              <a:ext uri="{FF2B5EF4-FFF2-40B4-BE49-F238E27FC236}">
                <a16:creationId xmlns:a16="http://schemas.microsoft.com/office/drawing/2014/main" id="{B8DCB5DA-222A-404F-80C5-D97967001EB4}"/>
              </a:ext>
            </a:extLst>
          </p:cNvPr>
          <p:cNvSpPr txBox="1"/>
          <p:nvPr userDrawn="1"/>
        </p:nvSpPr>
        <p:spPr>
          <a:xfrm>
            <a:off x="5444525" y="5300968"/>
            <a:ext cx="1759463" cy="233614"/>
          </a:xfrm>
          <a:prstGeom prst="rect">
            <a:avLst/>
          </a:prstGeom>
          <a:noFill/>
        </p:spPr>
        <p:txBody>
          <a:bodyPr wrap="square" lIns="0" tIns="0" rIns="0" bIns="0" rtlCol="0">
            <a:noAutofit/>
          </a:bodyPr>
          <a:lstStyle/>
          <a:p>
            <a:pPr>
              <a:spcBef>
                <a:spcPts val="500"/>
              </a:spcBef>
            </a:pPr>
            <a:r>
              <a:rPr lang="en-US" sz="1200" b="1"/>
              <a:t>Access on Teams or at:</a:t>
            </a:r>
          </a:p>
        </p:txBody>
      </p:sp>
      <p:sp>
        <p:nvSpPr>
          <p:cNvPr id="38" name="TextBox 37">
            <a:extLst>
              <a:ext uri="{FF2B5EF4-FFF2-40B4-BE49-F238E27FC236}">
                <a16:creationId xmlns:a16="http://schemas.microsoft.com/office/drawing/2014/main" id="{8732A721-A9D1-438B-8F7B-1970553C79BC}"/>
              </a:ext>
            </a:extLst>
          </p:cNvPr>
          <p:cNvSpPr txBox="1"/>
          <p:nvPr userDrawn="1"/>
        </p:nvSpPr>
        <p:spPr>
          <a:xfrm>
            <a:off x="8317043" y="5182040"/>
            <a:ext cx="1206863" cy="188758"/>
          </a:xfrm>
          <a:prstGeom prst="rect">
            <a:avLst/>
          </a:prstGeom>
          <a:noFill/>
        </p:spPr>
        <p:txBody>
          <a:bodyPr wrap="square" lIns="0" tIns="0" rIns="0" bIns="0" rtlCol="0">
            <a:noAutofit/>
          </a:bodyPr>
          <a:lstStyle/>
          <a:p>
            <a:pPr>
              <a:spcBef>
                <a:spcPts val="500"/>
              </a:spcBef>
            </a:pPr>
            <a:r>
              <a:rPr lang="en-US" sz="1100" b="1">
                <a:solidFill>
                  <a:schemeClr val="bg1"/>
                </a:solidFill>
              </a:rPr>
              <a:t>Benefits include:</a:t>
            </a:r>
          </a:p>
        </p:txBody>
      </p:sp>
      <p:sp>
        <p:nvSpPr>
          <p:cNvPr id="39" name="TextBox 38">
            <a:extLst>
              <a:ext uri="{FF2B5EF4-FFF2-40B4-BE49-F238E27FC236}">
                <a16:creationId xmlns:a16="http://schemas.microsoft.com/office/drawing/2014/main" id="{9EE59B4B-6394-43FE-99C8-04132BB1A4FD}"/>
              </a:ext>
            </a:extLst>
          </p:cNvPr>
          <p:cNvSpPr txBox="1"/>
          <p:nvPr userDrawn="1"/>
        </p:nvSpPr>
        <p:spPr>
          <a:xfrm>
            <a:off x="8317043" y="5420161"/>
            <a:ext cx="1420619" cy="627502"/>
          </a:xfrm>
          <a:prstGeom prst="rect">
            <a:avLst/>
          </a:prstGeom>
          <a:noFill/>
        </p:spPr>
        <p:txBody>
          <a:bodyPr wrap="square" lIns="0" tIns="0" rIns="0" bIns="0" rtlCol="0">
            <a:noAutofit/>
          </a:bodyPr>
          <a:lstStyle/>
          <a:p>
            <a:pPr marL="114300" indent="-114300">
              <a:spcBef>
                <a:spcPts val="500"/>
              </a:spcBef>
              <a:buFont typeface="Arial" panose="020B0604020202020204" pitchFamily="34" charset="0"/>
              <a:buChar char="•"/>
            </a:pPr>
            <a:r>
              <a:rPr lang="en-US" sz="1000">
                <a:solidFill>
                  <a:schemeClr val="bg1"/>
                </a:solidFill>
              </a:rPr>
              <a:t>Default layouts</a:t>
            </a:r>
          </a:p>
          <a:p>
            <a:pPr marL="114300" indent="-114300">
              <a:spcBef>
                <a:spcPts val="500"/>
              </a:spcBef>
              <a:buFont typeface="Arial" panose="020B0604020202020204" pitchFamily="34" charset="0"/>
              <a:buChar char="•"/>
            </a:pPr>
            <a:r>
              <a:rPr lang="en-US" sz="1000">
                <a:solidFill>
                  <a:schemeClr val="bg1"/>
                </a:solidFill>
              </a:rPr>
              <a:t>Impact layouts</a:t>
            </a:r>
          </a:p>
          <a:p>
            <a:pPr marL="114300" indent="-114300">
              <a:spcBef>
                <a:spcPts val="500"/>
              </a:spcBef>
              <a:buFont typeface="Arial" panose="020B0604020202020204" pitchFamily="34" charset="0"/>
              <a:buChar char="•"/>
            </a:pPr>
            <a:r>
              <a:rPr lang="en-US" sz="1000">
                <a:solidFill>
                  <a:schemeClr val="bg1"/>
                </a:solidFill>
              </a:rPr>
              <a:t>Graphical objects</a:t>
            </a:r>
          </a:p>
        </p:txBody>
      </p:sp>
      <p:sp>
        <p:nvSpPr>
          <p:cNvPr id="40" name="TextBox 39">
            <a:extLst>
              <a:ext uri="{FF2B5EF4-FFF2-40B4-BE49-F238E27FC236}">
                <a16:creationId xmlns:a16="http://schemas.microsoft.com/office/drawing/2014/main" id="{D8F3C44A-8158-4660-B67A-AB39C496DE77}"/>
              </a:ext>
            </a:extLst>
          </p:cNvPr>
          <p:cNvSpPr txBox="1"/>
          <p:nvPr userDrawn="1"/>
        </p:nvSpPr>
        <p:spPr>
          <a:xfrm>
            <a:off x="9676678" y="5420161"/>
            <a:ext cx="1420619" cy="627502"/>
          </a:xfrm>
          <a:prstGeom prst="rect">
            <a:avLst/>
          </a:prstGeom>
          <a:noFill/>
        </p:spPr>
        <p:txBody>
          <a:bodyPr wrap="square" lIns="0" tIns="0" rIns="0" bIns="0" rtlCol="0">
            <a:noAutofit/>
          </a:bodyPr>
          <a:lstStyle/>
          <a:p>
            <a:pPr marL="114300" indent="-114300">
              <a:spcBef>
                <a:spcPts val="500"/>
              </a:spcBef>
              <a:buFont typeface="Arial" panose="020B0604020202020204" pitchFamily="34" charset="0"/>
              <a:buChar char="•"/>
            </a:pPr>
            <a:r>
              <a:rPr lang="en-US" sz="1000">
                <a:solidFill>
                  <a:schemeClr val="bg1"/>
                </a:solidFill>
              </a:rPr>
              <a:t>Design guidelines</a:t>
            </a:r>
          </a:p>
          <a:p>
            <a:pPr marL="114300" indent="-114300">
              <a:spcBef>
                <a:spcPts val="500"/>
              </a:spcBef>
              <a:buFont typeface="Arial" panose="020B0604020202020204" pitchFamily="34" charset="0"/>
              <a:buChar char="•"/>
            </a:pPr>
            <a:r>
              <a:rPr lang="en-US" sz="1000">
                <a:solidFill>
                  <a:schemeClr val="bg1"/>
                </a:solidFill>
              </a:rPr>
              <a:t>Photography layouts</a:t>
            </a:r>
          </a:p>
          <a:p>
            <a:pPr marL="114300" indent="-114300">
              <a:spcBef>
                <a:spcPts val="500"/>
              </a:spcBef>
              <a:buFont typeface="Arial" panose="020B0604020202020204" pitchFamily="34" charset="0"/>
              <a:buChar char="•"/>
            </a:pPr>
            <a:r>
              <a:rPr lang="en-US" sz="1000">
                <a:solidFill>
                  <a:schemeClr val="bg1"/>
                </a:solidFill>
              </a:rPr>
              <a:t>High-end design</a:t>
            </a:r>
          </a:p>
        </p:txBody>
      </p:sp>
    </p:spTree>
    <p:extLst>
      <p:ext uri="{BB962C8B-B14F-4D97-AF65-F5344CB8AC3E}">
        <p14:creationId xmlns:p14="http://schemas.microsoft.com/office/powerpoint/2010/main" val="2219863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resentation End">
    <p:bg bwMode="gray">
      <p:bgPr>
        <a:solidFill>
          <a:schemeClr val="tx1"/>
        </a:solidFill>
        <a:effectLst/>
      </p:bgPr>
    </p:bg>
    <p:spTree>
      <p:nvGrpSpPr>
        <p:cNvPr id="1" name=""/>
        <p:cNvGrpSpPr/>
        <p:nvPr/>
      </p:nvGrpSpPr>
      <p:grpSpPr>
        <a:xfrm>
          <a:off x="0" y="0"/>
          <a:ext cx="0" cy="0"/>
          <a:chOff x="0" y="0"/>
          <a:chExt cx="0" cy="0"/>
        </a:xfrm>
      </p:grpSpPr>
      <p:sp>
        <p:nvSpPr>
          <p:cNvPr id="8" name="Parallelogram 7">
            <a:extLst>
              <a:ext uri="{C183D7F6-B498-43B3-948B-1728B52AA6E4}">
                <adec:decorative xmlns:adec="http://schemas.microsoft.com/office/drawing/2017/decorative" val="1"/>
              </a:ext>
            </a:extLst>
          </p:cNvPr>
          <p:cNvSpPr>
            <a:spLocks noChangeAspect="1"/>
          </p:cNvSpPr>
          <p:nvPr userDrawn="1"/>
        </p:nvSpPr>
        <p:spPr bwMode="gray">
          <a:xfrm flipH="1">
            <a:off x="1710250" y="0"/>
            <a:ext cx="8771501" cy="6858000"/>
          </a:xfrm>
          <a:prstGeom prst="parallelogram">
            <a:avLst>
              <a:gd name="adj" fmla="val 65186"/>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B81F0548-482E-4439-B7CA-4A67FDAC091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4531359" y="2995791"/>
            <a:ext cx="3127248" cy="865850"/>
          </a:xfrm>
          <a:prstGeom prst="rect">
            <a:avLst/>
          </a:prstGeom>
        </p:spPr>
      </p:pic>
    </p:spTree>
    <p:extLst>
      <p:ext uri="{BB962C8B-B14F-4D97-AF65-F5344CB8AC3E}">
        <p14:creationId xmlns:p14="http://schemas.microsoft.com/office/powerpoint/2010/main" val="4245343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sp>
        <p:nvSpPr>
          <p:cNvPr id="14" name="Rectangle 13"/>
          <p:cNvSpPr/>
          <p:nvPr userDrawn="1"/>
        </p:nvSpPr>
        <p:spPr bwMode="gray">
          <a:xfrm>
            <a:off x="0" y="634575"/>
            <a:ext cx="4556043" cy="6223427"/>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t" anchorCtr="0" forceAA="0" compatLnSpc="1">
            <a:prstTxWarp prst="textNoShape">
              <a:avLst/>
            </a:prstTxWarp>
            <a:noAutofit/>
          </a:bodyPr>
          <a:lstStyle/>
          <a:p>
            <a:pPr algn="ctr">
              <a:spcBef>
                <a:spcPts val="714"/>
              </a:spcBef>
            </a:pPr>
            <a:endParaRPr lang="en-US" sz="1429">
              <a:solidFill>
                <a:schemeClr val="bg1"/>
              </a:solidFill>
            </a:endParaRPr>
          </a:p>
        </p:txBody>
      </p:sp>
      <p:sp>
        <p:nvSpPr>
          <p:cNvPr id="15" name="TextBox 14"/>
          <p:cNvSpPr txBox="1"/>
          <p:nvPr userDrawn="1"/>
        </p:nvSpPr>
        <p:spPr bwMode="gray">
          <a:xfrm>
            <a:off x="921382" y="2197121"/>
            <a:ext cx="2955859" cy="989823"/>
          </a:xfrm>
          <a:prstGeom prst="rect">
            <a:avLst/>
          </a:prstGeom>
          <a:noFill/>
        </p:spPr>
        <p:txBody>
          <a:bodyPr wrap="square" lIns="0" tIns="0" rIns="0" bIns="0" rtlCol="0">
            <a:spAutoFit/>
          </a:bodyPr>
          <a:lstStyle/>
          <a:p>
            <a:pPr algn="l">
              <a:spcBef>
                <a:spcPts val="714"/>
              </a:spcBef>
            </a:pPr>
            <a:r>
              <a:rPr lang="en-US" sz="3573" b="1">
                <a:solidFill>
                  <a:schemeClr val="bg1"/>
                </a:solidFill>
              </a:rPr>
              <a:t>16:9</a:t>
            </a:r>
            <a:br>
              <a:rPr lang="en-US" sz="3573" b="1">
                <a:solidFill>
                  <a:schemeClr val="bg1"/>
                </a:solidFill>
              </a:rPr>
            </a:br>
            <a:r>
              <a:rPr lang="en-US" sz="2859" b="0">
                <a:solidFill>
                  <a:schemeClr val="bg1"/>
                </a:solidFill>
              </a:rPr>
              <a:t>projection</a:t>
            </a:r>
          </a:p>
        </p:txBody>
      </p:sp>
      <p:cxnSp>
        <p:nvCxnSpPr>
          <p:cNvPr id="16" name="Straight Connector 15"/>
          <p:cNvCxnSpPr/>
          <p:nvPr userDrawn="1"/>
        </p:nvCxnSpPr>
        <p:spPr bwMode="white">
          <a:xfrm>
            <a:off x="931897" y="3437853"/>
            <a:ext cx="3147351"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bwMode="gray">
          <a:xfrm>
            <a:off x="931897" y="3549730"/>
            <a:ext cx="3147351" cy="241733"/>
          </a:xfrm>
          <a:prstGeom prst="rect">
            <a:avLst/>
          </a:prstGeom>
          <a:noFill/>
        </p:spPr>
        <p:txBody>
          <a:bodyPr wrap="square" lIns="0" tIns="0" rIns="0" bIns="0" rtlCol="0">
            <a:spAutoFit/>
          </a:bodyPr>
          <a:lstStyle/>
          <a:p>
            <a:pPr>
              <a:spcBef>
                <a:spcPts val="714"/>
              </a:spcBef>
            </a:pPr>
            <a:r>
              <a:rPr lang="pt-BR" sz="1571">
                <a:solidFill>
                  <a:schemeClr val="bg1"/>
                </a:solidFill>
              </a:rPr>
              <a:t>All projected presentations:</a:t>
            </a:r>
          </a:p>
        </p:txBody>
      </p:sp>
      <p:sp>
        <p:nvSpPr>
          <p:cNvPr id="18" name="TextBox 17"/>
          <p:cNvSpPr txBox="1"/>
          <p:nvPr userDrawn="1"/>
        </p:nvSpPr>
        <p:spPr bwMode="gray">
          <a:xfrm>
            <a:off x="1195101" y="3984318"/>
            <a:ext cx="1921913" cy="1149033"/>
          </a:xfrm>
          <a:prstGeom prst="rect">
            <a:avLst/>
          </a:prstGeom>
          <a:noFill/>
        </p:spPr>
        <p:txBody>
          <a:bodyPr wrap="square" lIns="0" tIns="0" rIns="0" bIns="0" rtlCol="0">
            <a:spAutoFit/>
          </a:bodyPr>
          <a:lstStyle/>
          <a:p>
            <a:pPr marL="161086" indent="-161086">
              <a:spcBef>
                <a:spcPts val="714"/>
              </a:spcBef>
              <a:buFont typeface="Arial" panose="020B0604020202020204" pitchFamily="34" charset="0"/>
              <a:buChar char="•"/>
            </a:pPr>
            <a:r>
              <a:rPr lang="en-US" sz="1429">
                <a:solidFill>
                  <a:schemeClr val="bg1"/>
                </a:solidFill>
              </a:rPr>
              <a:t>National meetings</a:t>
            </a:r>
          </a:p>
          <a:p>
            <a:pPr marL="161086" indent="-161086">
              <a:spcBef>
                <a:spcPts val="714"/>
              </a:spcBef>
              <a:buFont typeface="Arial" panose="020B0604020202020204" pitchFamily="34" charset="0"/>
              <a:buChar char="•"/>
            </a:pPr>
            <a:r>
              <a:rPr lang="en-US" sz="1429">
                <a:solidFill>
                  <a:schemeClr val="bg1"/>
                </a:solidFill>
              </a:rPr>
              <a:t>Webinars</a:t>
            </a:r>
          </a:p>
          <a:p>
            <a:pPr marL="161086" indent="-161086">
              <a:spcBef>
                <a:spcPts val="714"/>
              </a:spcBef>
              <a:buFont typeface="Arial" panose="020B0604020202020204" pitchFamily="34" charset="0"/>
              <a:buChar char="•"/>
            </a:pPr>
            <a:r>
              <a:rPr lang="en-US" sz="1429" err="1">
                <a:solidFill>
                  <a:schemeClr val="bg1"/>
                </a:solidFill>
              </a:rPr>
              <a:t>Onsites</a:t>
            </a:r>
            <a:endParaRPr lang="en-US" sz="1429">
              <a:solidFill>
                <a:schemeClr val="bg1"/>
              </a:solidFill>
            </a:endParaRPr>
          </a:p>
          <a:p>
            <a:pPr marL="161086" indent="-161086">
              <a:spcBef>
                <a:spcPts val="714"/>
              </a:spcBef>
              <a:buFont typeface="Arial" panose="020B0604020202020204" pitchFamily="34" charset="0"/>
              <a:buChar char="•"/>
            </a:pPr>
            <a:r>
              <a:rPr lang="en-US" sz="1429">
                <a:solidFill>
                  <a:schemeClr val="bg1"/>
                </a:solidFill>
              </a:rPr>
              <a:t>Conferences</a:t>
            </a:r>
          </a:p>
        </p:txBody>
      </p:sp>
      <p:sp>
        <p:nvSpPr>
          <p:cNvPr id="19" name="Rectangle 18"/>
          <p:cNvSpPr/>
          <p:nvPr userDrawn="1"/>
        </p:nvSpPr>
        <p:spPr bwMode="gray">
          <a:xfrm>
            <a:off x="0" y="876161"/>
            <a:ext cx="3877240" cy="1071016"/>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t" anchorCtr="0" forceAA="0" compatLnSpc="1">
            <a:prstTxWarp prst="textNoShape">
              <a:avLst/>
            </a:prstTxWarp>
            <a:noAutofit/>
          </a:bodyPr>
          <a:lstStyle/>
          <a:p>
            <a:pPr algn="ctr">
              <a:spcBef>
                <a:spcPts val="714"/>
              </a:spcBef>
            </a:pPr>
            <a:endParaRPr lang="en-US" sz="1429">
              <a:solidFill>
                <a:schemeClr val="bg1"/>
              </a:solidFill>
            </a:endParaRPr>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753692" y="965235"/>
            <a:ext cx="2363319" cy="901227"/>
          </a:xfrm>
          <a:prstGeom prst="rect">
            <a:avLst/>
          </a:prstGeom>
        </p:spPr>
      </p:pic>
      <p:sp>
        <p:nvSpPr>
          <p:cNvPr id="23" name="Rectangle 22"/>
          <p:cNvSpPr/>
          <p:nvPr userDrawn="1"/>
        </p:nvSpPr>
        <p:spPr bwMode="gray">
          <a:xfrm>
            <a:off x="-1" y="0"/>
            <a:ext cx="12192000" cy="574266"/>
          </a:xfrm>
          <a:prstGeom prst="rect">
            <a:avLst/>
          </a:prstGeom>
          <a:solidFill>
            <a:srgbClr val="00AEA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ctr" anchorCtr="0" forceAA="0" compatLnSpc="1">
            <a:prstTxWarp prst="textNoShape">
              <a:avLst/>
            </a:prstTxWarp>
            <a:noAutofit/>
          </a:bodyPr>
          <a:lstStyle/>
          <a:p>
            <a:pPr algn="l">
              <a:spcBef>
                <a:spcPts val="714"/>
              </a:spcBef>
            </a:pPr>
            <a:r>
              <a:rPr lang="en-US" sz="1714" b="1">
                <a:solidFill>
                  <a:schemeClr val="bg1"/>
                </a:solidFill>
              </a:rPr>
              <a:t>DELETE SLIDE AFTER READING | 2020</a:t>
            </a:r>
            <a:r>
              <a:rPr lang="en-US" sz="1714" b="1" baseline="0">
                <a:solidFill>
                  <a:schemeClr val="bg1"/>
                </a:solidFill>
              </a:rPr>
              <a:t> template edition</a:t>
            </a:r>
            <a:endParaRPr lang="en-US" sz="1714" b="1">
              <a:solidFill>
                <a:schemeClr val="bg1"/>
              </a:solidFill>
            </a:endParaRPr>
          </a:p>
        </p:txBody>
      </p:sp>
      <p:pic>
        <p:nvPicPr>
          <p:cNvPr id="13" name="Picture 12" descr="Graphical user interface, website&#10;&#10;Description automatically generated">
            <a:extLst>
              <a:ext uri="{FF2B5EF4-FFF2-40B4-BE49-F238E27FC236}">
                <a16:creationId xmlns:a16="http://schemas.microsoft.com/office/drawing/2014/main" id="{8850B7B2-27DB-40B6-9A54-AEE7AB4A83C2}"/>
              </a:ext>
            </a:extLst>
          </p:cNvPr>
          <p:cNvPicPr>
            <a:picLocks noChangeAspect="1"/>
          </p:cNvPicPr>
          <p:nvPr userDrawn="1"/>
        </p:nvPicPr>
        <p:blipFill>
          <a:blip r:embed="rId3"/>
          <a:stretch>
            <a:fillRect/>
          </a:stretch>
        </p:blipFill>
        <p:spPr>
          <a:xfrm>
            <a:off x="5109299" y="873901"/>
            <a:ext cx="6469926" cy="3636262"/>
          </a:xfrm>
          <a:prstGeom prst="rect">
            <a:avLst/>
          </a:prstGeom>
        </p:spPr>
      </p:pic>
      <p:sp>
        <p:nvSpPr>
          <p:cNvPr id="32" name="Rectangle 31">
            <a:extLst>
              <a:ext uri="{FF2B5EF4-FFF2-40B4-BE49-F238E27FC236}">
                <a16:creationId xmlns:a16="http://schemas.microsoft.com/office/drawing/2014/main" id="{DE6C2B85-E83D-4E0F-A467-31F0532908C4}"/>
              </a:ext>
            </a:extLst>
          </p:cNvPr>
          <p:cNvSpPr/>
          <p:nvPr userDrawn="1"/>
        </p:nvSpPr>
        <p:spPr bwMode="gray">
          <a:xfrm>
            <a:off x="5109299" y="4713205"/>
            <a:ext cx="6037217" cy="1890403"/>
          </a:xfrm>
          <a:prstGeom prst="rect">
            <a:avLst/>
          </a:prstGeom>
          <a:solidFill>
            <a:srgbClr val="00A25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err="1">
              <a:solidFill>
                <a:schemeClr val="bg1"/>
              </a:solidFill>
            </a:endParaRPr>
          </a:p>
        </p:txBody>
      </p:sp>
      <p:sp>
        <p:nvSpPr>
          <p:cNvPr id="33" name="Rectangle 32">
            <a:extLst>
              <a:ext uri="{FF2B5EF4-FFF2-40B4-BE49-F238E27FC236}">
                <a16:creationId xmlns:a16="http://schemas.microsoft.com/office/drawing/2014/main" id="{4DBC27F3-86D2-4C3A-9729-D6207D797ACE}"/>
              </a:ext>
            </a:extLst>
          </p:cNvPr>
          <p:cNvSpPr/>
          <p:nvPr userDrawn="1"/>
        </p:nvSpPr>
        <p:spPr bwMode="gray">
          <a:xfrm>
            <a:off x="5268289" y="5196281"/>
            <a:ext cx="2863478" cy="1255975"/>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err="1">
              <a:solidFill>
                <a:schemeClr val="bg1"/>
              </a:solidFill>
            </a:endParaRPr>
          </a:p>
        </p:txBody>
      </p:sp>
      <p:sp>
        <p:nvSpPr>
          <p:cNvPr id="34" name="TextBox 33">
            <a:extLst>
              <a:ext uri="{FF2B5EF4-FFF2-40B4-BE49-F238E27FC236}">
                <a16:creationId xmlns:a16="http://schemas.microsoft.com/office/drawing/2014/main" id="{4A11B187-88BE-4AA1-A17B-5DFF7C5A0206}"/>
              </a:ext>
            </a:extLst>
          </p:cNvPr>
          <p:cNvSpPr txBox="1"/>
          <p:nvPr userDrawn="1"/>
        </p:nvSpPr>
        <p:spPr>
          <a:xfrm>
            <a:off x="5268291" y="4839202"/>
            <a:ext cx="3284372" cy="203779"/>
          </a:xfrm>
          <a:prstGeom prst="rect">
            <a:avLst/>
          </a:prstGeom>
          <a:noFill/>
        </p:spPr>
        <p:txBody>
          <a:bodyPr wrap="square" lIns="0" tIns="0" rIns="0" bIns="0" rtlCol="0">
            <a:noAutofit/>
          </a:bodyPr>
          <a:lstStyle/>
          <a:p>
            <a:pPr>
              <a:spcBef>
                <a:spcPts val="500"/>
              </a:spcBef>
            </a:pPr>
            <a:r>
              <a:rPr lang="en-US" sz="1600" b="1">
                <a:solidFill>
                  <a:schemeClr val="bg1"/>
                </a:solidFill>
              </a:rPr>
              <a:t>Full projection GLG</a:t>
            </a:r>
          </a:p>
        </p:txBody>
      </p:sp>
      <p:sp>
        <p:nvSpPr>
          <p:cNvPr id="35" name="Text Box 4">
            <a:extLst>
              <a:ext uri="{FF2B5EF4-FFF2-40B4-BE49-F238E27FC236}">
                <a16:creationId xmlns:a16="http://schemas.microsoft.com/office/drawing/2014/main" id="{376BD0C0-FCE4-4F74-823B-AAB4093EA3E3}"/>
              </a:ext>
            </a:extLst>
          </p:cNvPr>
          <p:cNvSpPr txBox="1">
            <a:spLocks noChangeArrowheads="1"/>
          </p:cNvSpPr>
          <p:nvPr userDrawn="1"/>
        </p:nvSpPr>
        <p:spPr bwMode="gray">
          <a:xfrm>
            <a:off x="5444525" y="6101198"/>
            <a:ext cx="257640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spcBef>
                <a:spcPts val="600"/>
              </a:spcBef>
            </a:pPr>
            <a:r>
              <a:rPr lang="en-US" sz="1000"/>
              <a:t>Select the following file: </a:t>
            </a:r>
            <a:r>
              <a:rPr lang="en-US" sz="1000" b="1"/>
              <a:t>ab1 projection </a:t>
            </a:r>
            <a:r>
              <a:rPr lang="en-US" sz="1000" b="1" err="1"/>
              <a:t>glg</a:t>
            </a:r>
            <a:endParaRPr lang="en-US" sz="1000"/>
          </a:p>
        </p:txBody>
      </p:sp>
      <p:sp>
        <p:nvSpPr>
          <p:cNvPr id="36" name="Text Box 4">
            <a:extLst>
              <a:ext uri="{FF2B5EF4-FFF2-40B4-BE49-F238E27FC236}">
                <a16:creationId xmlns:a16="http://schemas.microsoft.com/office/drawing/2014/main" id="{44980990-4FB9-4346-A6D4-D07076962288}"/>
              </a:ext>
            </a:extLst>
          </p:cNvPr>
          <p:cNvSpPr txBox="1">
            <a:spLocks noChangeArrowheads="1"/>
          </p:cNvSpPr>
          <p:nvPr userDrawn="1"/>
        </p:nvSpPr>
        <p:spPr bwMode="gray">
          <a:xfrm>
            <a:off x="5444527" y="5526058"/>
            <a:ext cx="24188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spcBef>
                <a:spcPts val="600"/>
              </a:spcBef>
            </a:pPr>
            <a:r>
              <a:rPr lang="en-US" sz="1200"/>
              <a:t>L:\public\share\ABC Templates and Resources\AB Template Suite</a:t>
            </a:r>
          </a:p>
        </p:txBody>
      </p:sp>
      <p:sp>
        <p:nvSpPr>
          <p:cNvPr id="37" name="TextBox 36">
            <a:extLst>
              <a:ext uri="{FF2B5EF4-FFF2-40B4-BE49-F238E27FC236}">
                <a16:creationId xmlns:a16="http://schemas.microsoft.com/office/drawing/2014/main" id="{B8DCB5DA-222A-404F-80C5-D97967001EB4}"/>
              </a:ext>
            </a:extLst>
          </p:cNvPr>
          <p:cNvSpPr txBox="1"/>
          <p:nvPr userDrawn="1"/>
        </p:nvSpPr>
        <p:spPr>
          <a:xfrm>
            <a:off x="5444525" y="5300968"/>
            <a:ext cx="1759463" cy="233614"/>
          </a:xfrm>
          <a:prstGeom prst="rect">
            <a:avLst/>
          </a:prstGeom>
          <a:noFill/>
        </p:spPr>
        <p:txBody>
          <a:bodyPr wrap="square" lIns="0" tIns="0" rIns="0" bIns="0" rtlCol="0">
            <a:noAutofit/>
          </a:bodyPr>
          <a:lstStyle/>
          <a:p>
            <a:pPr>
              <a:spcBef>
                <a:spcPts val="500"/>
              </a:spcBef>
            </a:pPr>
            <a:r>
              <a:rPr lang="en-US" sz="1200" b="1"/>
              <a:t>Access on Teams or at:</a:t>
            </a:r>
          </a:p>
        </p:txBody>
      </p:sp>
      <p:sp>
        <p:nvSpPr>
          <p:cNvPr id="38" name="TextBox 37">
            <a:extLst>
              <a:ext uri="{FF2B5EF4-FFF2-40B4-BE49-F238E27FC236}">
                <a16:creationId xmlns:a16="http://schemas.microsoft.com/office/drawing/2014/main" id="{8732A721-A9D1-438B-8F7B-1970553C79BC}"/>
              </a:ext>
            </a:extLst>
          </p:cNvPr>
          <p:cNvSpPr txBox="1"/>
          <p:nvPr userDrawn="1"/>
        </p:nvSpPr>
        <p:spPr>
          <a:xfrm>
            <a:off x="8317043" y="5182040"/>
            <a:ext cx="1206863" cy="188758"/>
          </a:xfrm>
          <a:prstGeom prst="rect">
            <a:avLst/>
          </a:prstGeom>
          <a:noFill/>
        </p:spPr>
        <p:txBody>
          <a:bodyPr wrap="square" lIns="0" tIns="0" rIns="0" bIns="0" rtlCol="0">
            <a:noAutofit/>
          </a:bodyPr>
          <a:lstStyle/>
          <a:p>
            <a:pPr>
              <a:spcBef>
                <a:spcPts val="500"/>
              </a:spcBef>
            </a:pPr>
            <a:r>
              <a:rPr lang="en-US" sz="1100" b="1">
                <a:solidFill>
                  <a:schemeClr val="bg1"/>
                </a:solidFill>
              </a:rPr>
              <a:t>Benefits include:</a:t>
            </a:r>
          </a:p>
        </p:txBody>
      </p:sp>
      <p:sp>
        <p:nvSpPr>
          <p:cNvPr id="39" name="TextBox 38">
            <a:extLst>
              <a:ext uri="{FF2B5EF4-FFF2-40B4-BE49-F238E27FC236}">
                <a16:creationId xmlns:a16="http://schemas.microsoft.com/office/drawing/2014/main" id="{9EE59B4B-6394-43FE-99C8-04132BB1A4FD}"/>
              </a:ext>
            </a:extLst>
          </p:cNvPr>
          <p:cNvSpPr txBox="1"/>
          <p:nvPr userDrawn="1"/>
        </p:nvSpPr>
        <p:spPr>
          <a:xfrm>
            <a:off x="8317043" y="5420161"/>
            <a:ext cx="1420619" cy="627502"/>
          </a:xfrm>
          <a:prstGeom prst="rect">
            <a:avLst/>
          </a:prstGeom>
          <a:noFill/>
        </p:spPr>
        <p:txBody>
          <a:bodyPr wrap="square" lIns="0" tIns="0" rIns="0" bIns="0" rtlCol="0">
            <a:noAutofit/>
          </a:bodyPr>
          <a:lstStyle/>
          <a:p>
            <a:pPr marL="114300" indent="-114300">
              <a:spcBef>
                <a:spcPts val="500"/>
              </a:spcBef>
              <a:buFont typeface="Arial" panose="020B0604020202020204" pitchFamily="34" charset="0"/>
              <a:buChar char="•"/>
            </a:pPr>
            <a:r>
              <a:rPr lang="en-US" sz="1000">
                <a:solidFill>
                  <a:schemeClr val="bg1"/>
                </a:solidFill>
              </a:rPr>
              <a:t>Default layouts</a:t>
            </a:r>
          </a:p>
          <a:p>
            <a:pPr marL="114300" indent="-114300">
              <a:spcBef>
                <a:spcPts val="500"/>
              </a:spcBef>
              <a:buFont typeface="Arial" panose="020B0604020202020204" pitchFamily="34" charset="0"/>
              <a:buChar char="•"/>
            </a:pPr>
            <a:r>
              <a:rPr lang="en-US" sz="1000">
                <a:solidFill>
                  <a:schemeClr val="bg1"/>
                </a:solidFill>
              </a:rPr>
              <a:t>Impact layouts</a:t>
            </a:r>
          </a:p>
          <a:p>
            <a:pPr marL="114300" indent="-114300">
              <a:spcBef>
                <a:spcPts val="500"/>
              </a:spcBef>
              <a:buFont typeface="Arial" panose="020B0604020202020204" pitchFamily="34" charset="0"/>
              <a:buChar char="•"/>
            </a:pPr>
            <a:r>
              <a:rPr lang="en-US" sz="1000">
                <a:solidFill>
                  <a:schemeClr val="bg1"/>
                </a:solidFill>
              </a:rPr>
              <a:t>Graphical objects</a:t>
            </a:r>
          </a:p>
        </p:txBody>
      </p:sp>
      <p:sp>
        <p:nvSpPr>
          <p:cNvPr id="40" name="TextBox 39">
            <a:extLst>
              <a:ext uri="{FF2B5EF4-FFF2-40B4-BE49-F238E27FC236}">
                <a16:creationId xmlns:a16="http://schemas.microsoft.com/office/drawing/2014/main" id="{D8F3C44A-8158-4660-B67A-AB39C496DE77}"/>
              </a:ext>
            </a:extLst>
          </p:cNvPr>
          <p:cNvSpPr txBox="1"/>
          <p:nvPr userDrawn="1"/>
        </p:nvSpPr>
        <p:spPr>
          <a:xfrm>
            <a:off x="9676678" y="5420161"/>
            <a:ext cx="1420619" cy="627502"/>
          </a:xfrm>
          <a:prstGeom prst="rect">
            <a:avLst/>
          </a:prstGeom>
          <a:noFill/>
        </p:spPr>
        <p:txBody>
          <a:bodyPr wrap="square" lIns="0" tIns="0" rIns="0" bIns="0" rtlCol="0">
            <a:noAutofit/>
          </a:bodyPr>
          <a:lstStyle/>
          <a:p>
            <a:pPr marL="114300" indent="-114300">
              <a:spcBef>
                <a:spcPts val="500"/>
              </a:spcBef>
              <a:buFont typeface="Arial" panose="020B0604020202020204" pitchFamily="34" charset="0"/>
              <a:buChar char="•"/>
            </a:pPr>
            <a:r>
              <a:rPr lang="en-US" sz="1000">
                <a:solidFill>
                  <a:schemeClr val="bg1"/>
                </a:solidFill>
              </a:rPr>
              <a:t>Design guidelines</a:t>
            </a:r>
          </a:p>
          <a:p>
            <a:pPr marL="114300" indent="-114300">
              <a:spcBef>
                <a:spcPts val="500"/>
              </a:spcBef>
              <a:buFont typeface="Arial" panose="020B0604020202020204" pitchFamily="34" charset="0"/>
              <a:buChar char="•"/>
            </a:pPr>
            <a:r>
              <a:rPr lang="en-US" sz="1000">
                <a:solidFill>
                  <a:schemeClr val="bg1"/>
                </a:solidFill>
              </a:rPr>
              <a:t>Photography layouts</a:t>
            </a:r>
          </a:p>
          <a:p>
            <a:pPr marL="114300" indent="-114300">
              <a:spcBef>
                <a:spcPts val="500"/>
              </a:spcBef>
              <a:buFont typeface="Arial" panose="020B0604020202020204" pitchFamily="34" charset="0"/>
              <a:buChar char="•"/>
            </a:pPr>
            <a:r>
              <a:rPr lang="en-US" sz="1000">
                <a:solidFill>
                  <a:schemeClr val="bg1"/>
                </a:solidFill>
              </a:rPr>
              <a:t>High-end design</a:t>
            </a:r>
          </a:p>
        </p:txBody>
      </p:sp>
    </p:spTree>
    <p:extLst>
      <p:ext uri="{BB962C8B-B14F-4D97-AF65-F5344CB8AC3E}">
        <p14:creationId xmlns:p14="http://schemas.microsoft.com/office/powerpoint/2010/main" val="3604103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ver slide">
    <p:bg bwMode="gray">
      <p:bgPr>
        <a:solidFill>
          <a:schemeClr val="tx1"/>
        </a:solidFill>
        <a:effectLst/>
      </p:bgPr>
    </p:bg>
    <p:spTree>
      <p:nvGrpSpPr>
        <p:cNvPr id="1" name=""/>
        <p:cNvGrpSpPr/>
        <p:nvPr/>
      </p:nvGrpSpPr>
      <p:grpSpPr>
        <a:xfrm>
          <a:off x="0" y="0"/>
          <a:ext cx="0" cy="0"/>
          <a:chOff x="0" y="0"/>
          <a:chExt cx="0" cy="0"/>
        </a:xfrm>
      </p:grpSpPr>
      <p:sp>
        <p:nvSpPr>
          <p:cNvPr id="12" name="Parallelogram 11">
            <a:extLst>
              <a:ext uri="{FF2B5EF4-FFF2-40B4-BE49-F238E27FC236}">
                <a16:creationId xmlns:a16="http://schemas.microsoft.com/office/drawing/2014/main" id="{5845CF1B-F1E6-4531-97D7-A0009C32A28C}"/>
              </a:ext>
              <a:ext uri="{C183D7F6-B498-43B3-948B-1728B52AA6E4}">
                <adec:decorative xmlns:adec="http://schemas.microsoft.com/office/drawing/2017/decorative" val="1"/>
              </a:ext>
            </a:extLst>
          </p:cNvPr>
          <p:cNvSpPr>
            <a:spLocks noChangeAspect="1"/>
          </p:cNvSpPr>
          <p:nvPr userDrawn="1"/>
        </p:nvSpPr>
        <p:spPr bwMode="gray">
          <a:xfrm flipH="1">
            <a:off x="1710250" y="0"/>
            <a:ext cx="8771501" cy="6858000"/>
          </a:xfrm>
          <a:prstGeom prst="parallelogram">
            <a:avLst>
              <a:gd name="adj" fmla="val 65186"/>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Placeholder - Subtitle"/>
          <p:cNvSpPr>
            <a:spLocks noGrp="1"/>
          </p:cNvSpPr>
          <p:nvPr>
            <p:ph type="body" sz="quarter" idx="20" hasCustomPrompt="1"/>
          </p:nvPr>
        </p:nvSpPr>
        <p:spPr bwMode="gray">
          <a:xfrm>
            <a:off x="1564005" y="4542724"/>
            <a:ext cx="9063990" cy="369332"/>
          </a:xfrm>
        </p:spPr>
        <p:txBody>
          <a:bodyPr/>
          <a:lstStyle>
            <a:lvl1pPr marL="0" indent="0" algn="ctr">
              <a:spcBef>
                <a:spcPts val="0"/>
              </a:spcBef>
              <a:buNone/>
              <a:defRPr sz="2400" baseline="0">
                <a:solidFill>
                  <a:schemeClr val="bg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a:t>Presentation subtitle, Arial 24pt, sentence case</a:t>
            </a:r>
          </a:p>
        </p:txBody>
      </p:sp>
      <p:sp>
        <p:nvSpPr>
          <p:cNvPr id="2" name="Placeholder - Title"/>
          <p:cNvSpPr>
            <a:spLocks noGrp="1"/>
          </p:cNvSpPr>
          <p:nvPr>
            <p:ph type="title" hasCustomPrompt="1"/>
          </p:nvPr>
        </p:nvSpPr>
        <p:spPr bwMode="gray">
          <a:xfrm>
            <a:off x="1564005" y="2235644"/>
            <a:ext cx="9063990" cy="1661993"/>
          </a:xfrm>
        </p:spPr>
        <p:txBody>
          <a:bodyPr anchor="b"/>
          <a:lstStyle>
            <a:lvl1pPr algn="ctr">
              <a:defRPr sz="6000" baseline="0">
                <a:solidFill>
                  <a:schemeClr val="bg1"/>
                </a:solidFill>
                <a:latin typeface="+mj-lt"/>
                <a:cs typeface="Times New Roman" panose="02020603050405020304" pitchFamily="18" charset="0"/>
              </a:defRPr>
            </a:lvl1pPr>
          </a:lstStyle>
          <a:p>
            <a:r>
              <a:rPr lang="en-US"/>
              <a:t>Presentation Title – </a:t>
            </a:r>
            <a:br>
              <a:rPr lang="en-US"/>
            </a:br>
            <a:r>
              <a:rPr lang="en-US"/>
              <a:t>TNR 60pt, Title Case</a:t>
            </a:r>
          </a:p>
        </p:txBody>
      </p:sp>
      <p:cxnSp>
        <p:nvCxnSpPr>
          <p:cNvPr id="4" name="Straight Connector 3">
            <a:extLst>
              <a:ext uri="{C183D7F6-B498-43B3-948B-1728B52AA6E4}">
                <adec:decorative xmlns:adec="http://schemas.microsoft.com/office/drawing/2017/decorative" val="1"/>
              </a:ext>
            </a:extLst>
          </p:cNvPr>
          <p:cNvCxnSpPr/>
          <p:nvPr userDrawn="1"/>
        </p:nvCxnSpPr>
        <p:spPr bwMode="invGray">
          <a:xfrm>
            <a:off x="5701665" y="4206240"/>
            <a:ext cx="788670" cy="0"/>
          </a:xfrm>
          <a:prstGeom prst="line">
            <a:avLst/>
          </a:prstGeom>
          <a:ln w="28575">
            <a:solidFill>
              <a:schemeClr val="accent6"/>
            </a:solidFill>
            <a:headEnd type="none" w="med" len="med"/>
            <a:tailEnd w="med" len="med"/>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30B9D43B-6D95-49EF-A7DF-A645093531A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609600" y="600471"/>
            <a:ext cx="1901952" cy="526599"/>
          </a:xfrm>
          <a:prstGeom prst="rect">
            <a:avLst/>
          </a:prstGeom>
        </p:spPr>
      </p:pic>
    </p:spTree>
    <p:extLst>
      <p:ext uri="{BB962C8B-B14F-4D97-AF65-F5344CB8AC3E}">
        <p14:creationId xmlns:p14="http://schemas.microsoft.com/office/powerpoint/2010/main" val="913645540"/>
      </p:ext>
    </p:extLst>
  </p:cSld>
  <p:clrMapOvr>
    <a:masterClrMapping/>
  </p:clrMapOvr>
  <p:extLst>
    <p:ext uri="{DCECCB84-F9BA-43D5-87BE-67443E8EF086}">
      <p15:sldGuideLst xmlns:p15="http://schemas.microsoft.com/office/powerpoint/2012/main">
        <p15:guide id="1" pos="979">
          <p15:clr>
            <a:srgbClr val="FBAE40"/>
          </p15:clr>
        </p15:guide>
        <p15:guide id="2" orient="horz" pos="2852">
          <p15:clr>
            <a:srgbClr val="FBAE40"/>
          </p15:clr>
        </p15:guide>
        <p15:guide id="4" orient="horz" pos="2466">
          <p15:clr>
            <a:srgbClr val="FBAE40"/>
          </p15:clr>
        </p15:guide>
        <p15:guide id="5" pos="6705">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B Overview">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16A7491D-68BB-42F8-971E-2AE2544D2410}"/>
              </a:ext>
            </a:extLst>
          </p:cNvPr>
          <p:cNvSpPr/>
          <p:nvPr userDrawn="1"/>
        </p:nvSpPr>
        <p:spPr bwMode="gray">
          <a:xfrm>
            <a:off x="7849056" y="0"/>
            <a:ext cx="4342944" cy="6833616"/>
          </a:xfrm>
          <a:custGeom>
            <a:avLst/>
            <a:gdLst>
              <a:gd name="connsiteX0" fmla="*/ 0 w 4342944"/>
              <a:gd name="connsiteY0" fmla="*/ 0 h 6833616"/>
              <a:gd name="connsiteX1" fmla="*/ 4342944 w 4342944"/>
              <a:gd name="connsiteY1" fmla="*/ 0 h 6833616"/>
              <a:gd name="connsiteX2" fmla="*/ 4342944 w 4342944"/>
              <a:gd name="connsiteY2" fmla="*/ 6833616 h 6833616"/>
              <a:gd name="connsiteX3" fmla="*/ 4310030 w 4342944"/>
              <a:gd name="connsiteY3" fmla="*/ 6833616 h 6833616"/>
            </a:gdLst>
            <a:ahLst/>
            <a:cxnLst>
              <a:cxn ang="0">
                <a:pos x="connsiteX0" y="connsiteY0"/>
              </a:cxn>
              <a:cxn ang="0">
                <a:pos x="connsiteX1" y="connsiteY1"/>
              </a:cxn>
              <a:cxn ang="0">
                <a:pos x="connsiteX2" y="connsiteY2"/>
              </a:cxn>
              <a:cxn ang="0">
                <a:pos x="connsiteX3" y="connsiteY3"/>
              </a:cxn>
            </a:cxnLst>
            <a:rect l="l" t="t" r="r" b="b"/>
            <a:pathLst>
              <a:path w="4342944" h="6833616">
                <a:moveTo>
                  <a:pt x="0" y="0"/>
                </a:moveTo>
                <a:lnTo>
                  <a:pt x="4342944" y="0"/>
                </a:lnTo>
                <a:lnTo>
                  <a:pt x="4342944" y="6833616"/>
                </a:lnTo>
                <a:lnTo>
                  <a:pt x="4310030" y="6833616"/>
                </a:lnTo>
                <a:close/>
              </a:path>
            </a:pathLst>
          </a:cu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F1ACDC81-47B5-4AC7-83FD-E2CA3CBCC7CB}"/>
              </a:ext>
            </a:extLst>
          </p:cNvPr>
          <p:cNvSpPr>
            <a:spLocks noChangeAspect="1"/>
          </p:cNvSpPr>
          <p:nvPr userDrawn="1"/>
        </p:nvSpPr>
        <p:spPr bwMode="gray">
          <a:xfrm flipH="1">
            <a:off x="4392390" y="1"/>
            <a:ext cx="7799610" cy="6861110"/>
          </a:xfrm>
          <a:custGeom>
            <a:avLst/>
            <a:gdLst>
              <a:gd name="connsiteX0" fmla="*/ 7796074 w 7796074"/>
              <a:gd name="connsiteY0" fmla="*/ 0 h 6857999"/>
              <a:gd name="connsiteX1" fmla="*/ 2906034 w 7796074"/>
              <a:gd name="connsiteY1" fmla="*/ 0 h 6857999"/>
              <a:gd name="connsiteX2" fmla="*/ 0 w 7796074"/>
              <a:gd name="connsiteY2" fmla="*/ 4607560 h 6857999"/>
              <a:gd name="connsiteX3" fmla="*/ 0 w 7796074"/>
              <a:gd name="connsiteY3" fmla="*/ 6857999 h 6857999"/>
              <a:gd name="connsiteX4" fmla="*/ 3470666 w 7796074"/>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6074" h="6857999">
                <a:moveTo>
                  <a:pt x="7796074" y="0"/>
                </a:moveTo>
                <a:lnTo>
                  <a:pt x="2906034" y="0"/>
                </a:lnTo>
                <a:lnTo>
                  <a:pt x="0" y="4607560"/>
                </a:lnTo>
                <a:lnTo>
                  <a:pt x="0" y="6857999"/>
                </a:lnTo>
                <a:lnTo>
                  <a:pt x="3470666" y="6857999"/>
                </a:lnTo>
                <a:close/>
              </a:path>
            </a:pathLst>
          </a:cu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Rectangle 6">
            <a:extLst>
              <a:ext uri="{FF2B5EF4-FFF2-40B4-BE49-F238E27FC236}">
                <a16:creationId xmlns:a16="http://schemas.microsoft.com/office/drawing/2014/main" id="{FAA46F38-F941-42C7-B6E6-5C70741104FB}"/>
              </a:ext>
            </a:extLst>
          </p:cNvPr>
          <p:cNvSpPr/>
          <p:nvPr userDrawn="1"/>
        </p:nvSpPr>
        <p:spPr bwMode="gray">
          <a:xfrm>
            <a:off x="3696127" y="3591659"/>
            <a:ext cx="1525713" cy="181359"/>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15D3ED6-5D0E-47C0-AF60-590083391AE0}"/>
              </a:ext>
            </a:extLst>
          </p:cNvPr>
          <p:cNvSpPr/>
          <p:nvPr userDrawn="1"/>
        </p:nvSpPr>
        <p:spPr bwMode="gray">
          <a:xfrm>
            <a:off x="570216" y="3591659"/>
            <a:ext cx="1980344" cy="181359"/>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96BE398C-C646-4B17-A20C-8557BD11F4F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612774" y="646459"/>
            <a:ext cx="1856413" cy="513045"/>
          </a:xfrm>
          <a:prstGeom prst="rect">
            <a:avLst/>
          </a:prstGeom>
        </p:spPr>
      </p:pic>
      <p:sp>
        <p:nvSpPr>
          <p:cNvPr id="11" name="Copyright">
            <a:hlinkClick r:id="rId4"/>
            <a:extLst>
              <a:ext uri="{FF2B5EF4-FFF2-40B4-BE49-F238E27FC236}">
                <a16:creationId xmlns:a16="http://schemas.microsoft.com/office/drawing/2014/main" id="{4E4AC49E-47DC-4814-B5CB-9F0DCD2F79CD}"/>
              </a:ext>
            </a:extLst>
          </p:cNvPr>
          <p:cNvSpPr txBox="1"/>
          <p:nvPr userDrawn="1"/>
        </p:nvSpPr>
        <p:spPr bwMode="gray">
          <a:xfrm>
            <a:off x="612775" y="6502287"/>
            <a:ext cx="3010021" cy="12138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a:solidFill>
                  <a:schemeClr val="accent4"/>
                </a:solidFill>
                <a:latin typeface="+mj-lt"/>
                <a:cs typeface="Times New Roman" panose="02020603050405020304" pitchFamily="18" charset="0"/>
              </a:rPr>
              <a:t>© 2020 Advisory Board • All rights reserved • </a:t>
            </a:r>
            <a:r>
              <a:rPr lang="en-US" sz="700" b="1">
                <a:solidFill>
                  <a:schemeClr val="accent4"/>
                </a:solidFill>
                <a:latin typeface="+mj-lt"/>
                <a:cs typeface="Times New Roman" panose="02020603050405020304" pitchFamily="18" charset="0"/>
              </a:rPr>
              <a:t>advisory.com</a:t>
            </a:r>
          </a:p>
        </p:txBody>
      </p:sp>
      <p:sp>
        <p:nvSpPr>
          <p:cNvPr id="12" name="Title 4">
            <a:extLst>
              <a:ext uri="{FF2B5EF4-FFF2-40B4-BE49-F238E27FC236}">
                <a16:creationId xmlns:a16="http://schemas.microsoft.com/office/drawing/2014/main" id="{B94DD025-8861-479C-9A06-B18EB6BE7202}"/>
              </a:ext>
            </a:extLst>
          </p:cNvPr>
          <p:cNvSpPr txBox="1">
            <a:spLocks/>
          </p:cNvSpPr>
          <p:nvPr userDrawn="1"/>
        </p:nvSpPr>
        <p:spPr bwMode="gray">
          <a:xfrm>
            <a:off x="612776" y="4529438"/>
            <a:ext cx="1206950" cy="128112"/>
          </a:xfrm>
          <a:prstGeom prst="rect">
            <a:avLst/>
          </a:prstGeom>
        </p:spPr>
        <p:txBody>
          <a:bodyPr vert="horz" wrap="square" lIns="0" tIns="0" rIns="0" bIns="0" rtlCol="0" anchor="t" anchorCtr="0">
            <a:spAutoFit/>
          </a:bodyPr>
          <a:lstStyle>
            <a:lvl1pPr algn="l" defTabSz="914400" rtl="0" eaLnBrk="1" fontAlgn="ctr" latinLnBrk="0" hangingPunct="1">
              <a:lnSpc>
                <a:spcPct val="90000"/>
              </a:lnSpc>
              <a:spcBef>
                <a:spcPct val="0"/>
              </a:spcBef>
              <a:buNone/>
              <a:defRPr sz="3200" kern="1200">
                <a:solidFill>
                  <a:schemeClr val="tx1"/>
                </a:solidFill>
                <a:latin typeface="+mj-lt"/>
                <a:ea typeface="+mj-ea"/>
                <a:cs typeface="+mj-cs"/>
              </a:defRPr>
            </a:lvl1pPr>
          </a:lstStyle>
          <a:p>
            <a:r>
              <a:rPr lang="en-US" sz="900" cap="all" spc="50">
                <a:solidFill>
                  <a:schemeClr val="accent2"/>
                </a:solidFill>
                <a:latin typeface="+mn-lt"/>
              </a:rPr>
              <a:t>WHO WE SERVE</a:t>
            </a:r>
          </a:p>
        </p:txBody>
      </p:sp>
      <p:sp>
        <p:nvSpPr>
          <p:cNvPr id="13" name="Text Placeholder">
            <a:extLst>
              <a:ext uri="{FF2B5EF4-FFF2-40B4-BE49-F238E27FC236}">
                <a16:creationId xmlns:a16="http://schemas.microsoft.com/office/drawing/2014/main" id="{368AE02B-9D0A-4F0B-A8E5-74F6C54270D8}"/>
              </a:ext>
            </a:extLst>
          </p:cNvPr>
          <p:cNvSpPr txBox="1">
            <a:spLocks/>
          </p:cNvSpPr>
          <p:nvPr userDrawn="1"/>
        </p:nvSpPr>
        <p:spPr bwMode="gray">
          <a:xfrm>
            <a:off x="612776" y="4740864"/>
            <a:ext cx="4927412" cy="1299074"/>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nSpc>
                <a:spcPct val="120000"/>
              </a:lnSpc>
              <a:buNone/>
            </a:pPr>
            <a:r>
              <a:rPr lang="en-US" sz="1800"/>
              <a:t>Hospitals </a:t>
            </a:r>
            <a:r>
              <a:rPr lang="en-US" sz="1800">
                <a:ln>
                  <a:solidFill>
                    <a:schemeClr val="accent2"/>
                  </a:solidFill>
                </a:ln>
                <a:noFill/>
                <a:cs typeface="Arial" panose="020B0604020202020204" pitchFamily="34" charset="0"/>
              </a:rPr>
              <a:t>•</a:t>
            </a:r>
            <a:r>
              <a:rPr lang="en-US" sz="1800"/>
              <a:t> Health systems </a:t>
            </a:r>
            <a:r>
              <a:rPr lang="en-US" sz="1800">
                <a:ln>
                  <a:solidFill>
                    <a:schemeClr val="accent2"/>
                  </a:solidFill>
                </a:ln>
                <a:noFill/>
                <a:cs typeface="Arial" panose="020B0604020202020204" pitchFamily="34" charset="0"/>
              </a:rPr>
              <a:t>•</a:t>
            </a:r>
            <a:r>
              <a:rPr lang="en-US" sz="1800"/>
              <a:t> Medical groups </a:t>
            </a:r>
            <a:r>
              <a:rPr lang="en-US" sz="1800">
                <a:ln>
                  <a:solidFill>
                    <a:schemeClr val="accent2"/>
                  </a:solidFill>
                </a:ln>
                <a:noFill/>
                <a:cs typeface="Arial" panose="020B0604020202020204" pitchFamily="34" charset="0"/>
              </a:rPr>
              <a:t>•</a:t>
            </a:r>
            <a:r>
              <a:rPr lang="en-US" sz="1800"/>
              <a:t> Post-acute care providers </a:t>
            </a:r>
            <a:r>
              <a:rPr lang="en-US" sz="1800">
                <a:ln>
                  <a:solidFill>
                    <a:schemeClr val="accent2"/>
                  </a:solidFill>
                </a:ln>
                <a:noFill/>
                <a:cs typeface="Arial" panose="020B0604020202020204" pitchFamily="34" charset="0"/>
              </a:rPr>
              <a:t>•</a:t>
            </a:r>
            <a:r>
              <a:rPr lang="en-US" sz="1800"/>
              <a:t> Life sciences firms </a:t>
            </a:r>
            <a:r>
              <a:rPr lang="en-US" sz="1800">
                <a:ln>
                  <a:solidFill>
                    <a:schemeClr val="accent2"/>
                  </a:solidFill>
                </a:ln>
                <a:noFill/>
                <a:cs typeface="Arial" panose="020B0604020202020204" pitchFamily="34" charset="0"/>
              </a:rPr>
              <a:t>•</a:t>
            </a:r>
            <a:r>
              <a:rPr lang="en-US" sz="1800"/>
              <a:t> Digital health companies </a:t>
            </a:r>
            <a:r>
              <a:rPr lang="en-US" sz="1800">
                <a:ln>
                  <a:solidFill>
                    <a:schemeClr val="accent2"/>
                  </a:solidFill>
                </a:ln>
                <a:noFill/>
                <a:cs typeface="Arial" panose="020B0604020202020204" pitchFamily="34" charset="0"/>
              </a:rPr>
              <a:t>•</a:t>
            </a:r>
            <a:r>
              <a:rPr lang="en-US" sz="1800"/>
              <a:t> Health plans </a:t>
            </a:r>
            <a:r>
              <a:rPr lang="en-US" sz="1800">
                <a:ln>
                  <a:solidFill>
                    <a:schemeClr val="accent2"/>
                  </a:solidFill>
                </a:ln>
                <a:noFill/>
                <a:cs typeface="Arial" panose="020B0604020202020204" pitchFamily="34" charset="0"/>
              </a:rPr>
              <a:t>•</a:t>
            </a:r>
            <a:r>
              <a:rPr lang="en-US" sz="1800"/>
              <a:t> </a:t>
            </a:r>
            <a:br>
              <a:rPr lang="en-US" sz="1800"/>
            </a:br>
            <a:r>
              <a:rPr lang="en-US" sz="1800"/>
              <a:t>Health care professional services firms</a:t>
            </a:r>
          </a:p>
        </p:txBody>
      </p:sp>
      <p:pic>
        <p:nvPicPr>
          <p:cNvPr id="14" name="Graphic 13">
            <a:extLst>
              <a:ext uri="{FF2B5EF4-FFF2-40B4-BE49-F238E27FC236}">
                <a16:creationId xmlns:a16="http://schemas.microsoft.com/office/drawing/2014/main" id="{0D358D57-0BBA-4C50-9EA7-C3B9B09809D7}"/>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bwMode="gray">
          <a:xfrm>
            <a:off x="4394249" y="3259455"/>
            <a:ext cx="6684329" cy="73152"/>
          </a:xfrm>
          <a:prstGeom prst="rect">
            <a:avLst/>
          </a:prstGeom>
        </p:spPr>
      </p:pic>
      <p:sp>
        <p:nvSpPr>
          <p:cNvPr id="15" name="Parallelogram 14">
            <a:extLst>
              <a:ext uri="{FF2B5EF4-FFF2-40B4-BE49-F238E27FC236}">
                <a16:creationId xmlns:a16="http://schemas.microsoft.com/office/drawing/2014/main" id="{F7DD9C51-F0CC-4809-A758-BB0703A03D71}"/>
              </a:ext>
            </a:extLst>
          </p:cNvPr>
          <p:cNvSpPr/>
          <p:nvPr userDrawn="1"/>
        </p:nvSpPr>
        <p:spPr bwMode="gray">
          <a:xfrm flipH="1">
            <a:off x="6427604" y="3190781"/>
            <a:ext cx="464974" cy="200439"/>
          </a:xfrm>
          <a:prstGeom prst="parallelogram">
            <a:avLst>
              <a:gd name="adj" fmla="val 63336"/>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61EDE0C3-5640-4F43-9031-C73A2050994D}"/>
              </a:ext>
            </a:extLst>
          </p:cNvPr>
          <p:cNvSpPr/>
          <p:nvPr userDrawn="1"/>
        </p:nvSpPr>
        <p:spPr bwMode="gray">
          <a:xfrm flipH="1">
            <a:off x="3981062" y="3190781"/>
            <a:ext cx="2543250" cy="200439"/>
          </a:xfrm>
          <a:prstGeom prst="parallelogram">
            <a:avLst>
              <a:gd name="adj" fmla="val 63336"/>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a:extLst>
              <a:ext uri="{FF2B5EF4-FFF2-40B4-BE49-F238E27FC236}">
                <a16:creationId xmlns:a16="http://schemas.microsoft.com/office/drawing/2014/main" id="{24ED7B4F-6A2B-4BCF-B390-0D1C41F73DCA}"/>
              </a:ext>
            </a:extLst>
          </p:cNvPr>
          <p:cNvSpPr txBox="1">
            <a:spLocks/>
          </p:cNvSpPr>
          <p:nvPr userDrawn="1"/>
        </p:nvSpPr>
        <p:spPr bwMode="gray">
          <a:xfrm>
            <a:off x="612776" y="1551790"/>
            <a:ext cx="4648974" cy="2308324"/>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spcBef>
                <a:spcPts val="0"/>
              </a:spcBef>
              <a:buNone/>
            </a:pPr>
            <a:r>
              <a:rPr lang="en-US" sz="5000">
                <a:solidFill>
                  <a:schemeClr val="accent5"/>
                </a:solidFill>
                <a:latin typeface="+mj-lt"/>
              </a:rPr>
              <a:t>Helping health care leaders work smarter and faster</a:t>
            </a:r>
          </a:p>
        </p:txBody>
      </p:sp>
      <p:sp>
        <p:nvSpPr>
          <p:cNvPr id="18" name="Rectangle 17">
            <a:extLst>
              <a:ext uri="{FF2B5EF4-FFF2-40B4-BE49-F238E27FC236}">
                <a16:creationId xmlns:a16="http://schemas.microsoft.com/office/drawing/2014/main" id="{53CA6AB9-900A-4B01-BE89-026983A16C9E}"/>
              </a:ext>
            </a:extLst>
          </p:cNvPr>
          <p:cNvSpPr/>
          <p:nvPr userDrawn="1"/>
        </p:nvSpPr>
        <p:spPr bwMode="gray">
          <a:xfrm>
            <a:off x="8365150" y="1262346"/>
            <a:ext cx="500944" cy="136459"/>
          </a:xfrm>
          <a:prstGeom prst="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a:extLst>
              <a:ext uri="{FF2B5EF4-FFF2-40B4-BE49-F238E27FC236}">
                <a16:creationId xmlns:a16="http://schemas.microsoft.com/office/drawing/2014/main" id="{CD571C6A-A490-4F38-810F-50F954F5A97B}"/>
              </a:ext>
            </a:extLst>
          </p:cNvPr>
          <p:cNvSpPr txBox="1">
            <a:spLocks/>
          </p:cNvSpPr>
          <p:nvPr userDrawn="1"/>
        </p:nvSpPr>
        <p:spPr bwMode="gray">
          <a:xfrm>
            <a:off x="7641791" y="436224"/>
            <a:ext cx="1782833" cy="461665"/>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spcBef>
                <a:spcPts val="0"/>
              </a:spcBef>
              <a:buNone/>
            </a:pPr>
            <a:r>
              <a:rPr lang="en-US" sz="3000">
                <a:solidFill>
                  <a:schemeClr val="bg1"/>
                </a:solidFill>
                <a:latin typeface="+mj-lt"/>
              </a:rPr>
              <a:t>40</a:t>
            </a:r>
            <a:r>
              <a:rPr lang="en-US" sz="3000" baseline="30000">
                <a:solidFill>
                  <a:schemeClr val="bg1"/>
                </a:solidFill>
                <a:latin typeface="+mj-lt"/>
              </a:rPr>
              <a:t>+</a:t>
            </a:r>
            <a:r>
              <a:rPr lang="en-US" sz="3000">
                <a:solidFill>
                  <a:schemeClr val="bg1"/>
                </a:solidFill>
                <a:latin typeface="+mj-lt"/>
              </a:rPr>
              <a:t> </a:t>
            </a:r>
            <a:r>
              <a:rPr lang="en-US" sz="2500">
                <a:solidFill>
                  <a:schemeClr val="bg1"/>
                </a:solidFill>
                <a:latin typeface="+mj-lt"/>
              </a:rPr>
              <a:t>years</a:t>
            </a:r>
          </a:p>
        </p:txBody>
      </p:sp>
      <p:sp>
        <p:nvSpPr>
          <p:cNvPr id="20" name="Title 4">
            <a:extLst>
              <a:ext uri="{FF2B5EF4-FFF2-40B4-BE49-F238E27FC236}">
                <a16:creationId xmlns:a16="http://schemas.microsoft.com/office/drawing/2014/main" id="{735D7E4F-4FC5-43D6-A9D4-1B0171BA405C}"/>
              </a:ext>
            </a:extLst>
          </p:cNvPr>
          <p:cNvSpPr txBox="1">
            <a:spLocks/>
          </p:cNvSpPr>
          <p:nvPr userDrawn="1"/>
        </p:nvSpPr>
        <p:spPr bwMode="gray">
          <a:xfrm>
            <a:off x="7641791" y="934896"/>
            <a:ext cx="2041367" cy="138499"/>
          </a:xfrm>
          <a:prstGeom prst="rect">
            <a:avLst/>
          </a:prstGeom>
        </p:spPr>
        <p:txBody>
          <a:bodyPr vert="horz" wrap="square" lIns="0" tIns="0" rIns="0" bIns="0" rtlCol="0" anchor="t" anchorCtr="0">
            <a:spAutoFit/>
          </a:bodyPr>
          <a:lstStyle>
            <a:lvl1pPr algn="l" defTabSz="914400" rtl="0" eaLnBrk="1" fontAlgn="ctr" latinLnBrk="0" hangingPunct="1">
              <a:lnSpc>
                <a:spcPct val="90000"/>
              </a:lnSpc>
              <a:spcBef>
                <a:spcPct val="0"/>
              </a:spcBef>
              <a:buNone/>
              <a:defRPr sz="3200" kern="1200">
                <a:solidFill>
                  <a:schemeClr val="tx1"/>
                </a:solidFill>
                <a:latin typeface="+mj-lt"/>
                <a:ea typeface="+mj-ea"/>
                <a:cs typeface="+mj-cs"/>
              </a:defRPr>
            </a:lvl1pPr>
          </a:lstStyle>
          <a:p>
            <a:pPr>
              <a:lnSpc>
                <a:spcPct val="100000"/>
              </a:lnSpc>
            </a:pPr>
            <a:r>
              <a:rPr lang="en-US" sz="900" cap="all" spc="50">
                <a:solidFill>
                  <a:schemeClr val="accent2"/>
                </a:solidFill>
                <a:latin typeface="+mn-lt"/>
              </a:rPr>
              <a:t>Of research experience</a:t>
            </a:r>
          </a:p>
        </p:txBody>
      </p:sp>
      <p:sp>
        <p:nvSpPr>
          <p:cNvPr id="21" name="Text Placeholder">
            <a:extLst>
              <a:ext uri="{FF2B5EF4-FFF2-40B4-BE49-F238E27FC236}">
                <a16:creationId xmlns:a16="http://schemas.microsoft.com/office/drawing/2014/main" id="{A25C69D0-08DB-4C34-9175-5C67112E07ED}"/>
              </a:ext>
            </a:extLst>
          </p:cNvPr>
          <p:cNvSpPr txBox="1">
            <a:spLocks/>
          </p:cNvSpPr>
          <p:nvPr userDrawn="1"/>
        </p:nvSpPr>
        <p:spPr bwMode="gray">
          <a:xfrm>
            <a:off x="9800209" y="436224"/>
            <a:ext cx="1526921" cy="461665"/>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spcBef>
                <a:spcPts val="0"/>
              </a:spcBef>
              <a:buNone/>
            </a:pPr>
            <a:r>
              <a:rPr lang="en-US" sz="3000">
                <a:solidFill>
                  <a:schemeClr val="bg1"/>
                </a:solidFill>
                <a:latin typeface="+mj-lt"/>
              </a:rPr>
              <a:t>4,500</a:t>
            </a:r>
            <a:r>
              <a:rPr lang="en-US" sz="3000" baseline="30000">
                <a:solidFill>
                  <a:schemeClr val="bg1"/>
                </a:solidFill>
                <a:latin typeface="+mj-lt"/>
              </a:rPr>
              <a:t>+</a:t>
            </a:r>
          </a:p>
        </p:txBody>
      </p:sp>
      <p:sp>
        <p:nvSpPr>
          <p:cNvPr id="22" name="Title 4">
            <a:extLst>
              <a:ext uri="{FF2B5EF4-FFF2-40B4-BE49-F238E27FC236}">
                <a16:creationId xmlns:a16="http://schemas.microsoft.com/office/drawing/2014/main" id="{E5F647F0-B3B7-4EF4-95D7-F3C35E75789A}"/>
              </a:ext>
            </a:extLst>
          </p:cNvPr>
          <p:cNvSpPr txBox="1">
            <a:spLocks/>
          </p:cNvSpPr>
          <p:nvPr userDrawn="1"/>
        </p:nvSpPr>
        <p:spPr bwMode="gray">
          <a:xfrm>
            <a:off x="9800209" y="934896"/>
            <a:ext cx="1985356" cy="138499"/>
          </a:xfrm>
          <a:prstGeom prst="rect">
            <a:avLst/>
          </a:prstGeom>
        </p:spPr>
        <p:txBody>
          <a:bodyPr vert="horz" wrap="square" lIns="0" tIns="0" rIns="0" bIns="0" rtlCol="0" anchor="t" anchorCtr="0">
            <a:spAutoFit/>
          </a:bodyPr>
          <a:lstStyle>
            <a:lvl1pPr algn="l" defTabSz="914400" rtl="0" eaLnBrk="1" fontAlgn="ctr" latinLnBrk="0" hangingPunct="1">
              <a:lnSpc>
                <a:spcPct val="90000"/>
              </a:lnSpc>
              <a:spcBef>
                <a:spcPct val="0"/>
              </a:spcBef>
              <a:buNone/>
              <a:defRPr sz="3200" kern="1200">
                <a:solidFill>
                  <a:schemeClr val="tx1"/>
                </a:solidFill>
                <a:latin typeface="+mj-lt"/>
                <a:ea typeface="+mj-ea"/>
                <a:cs typeface="+mj-cs"/>
              </a:defRPr>
            </a:lvl1pPr>
          </a:lstStyle>
          <a:p>
            <a:pPr>
              <a:lnSpc>
                <a:spcPct val="100000"/>
              </a:lnSpc>
            </a:pPr>
            <a:r>
              <a:rPr lang="en-US" sz="900" cap="all" spc="50">
                <a:solidFill>
                  <a:schemeClr val="accent2"/>
                </a:solidFill>
                <a:latin typeface="+mn-lt"/>
              </a:rPr>
              <a:t>MEMBERS IN OUR NETWORK</a:t>
            </a:r>
          </a:p>
        </p:txBody>
      </p:sp>
      <p:sp>
        <p:nvSpPr>
          <p:cNvPr id="23" name="Text Placeholder">
            <a:extLst>
              <a:ext uri="{FF2B5EF4-FFF2-40B4-BE49-F238E27FC236}">
                <a16:creationId xmlns:a16="http://schemas.microsoft.com/office/drawing/2014/main" id="{811F98DE-8CEB-4C2F-9266-685F0AA2C97F}"/>
              </a:ext>
            </a:extLst>
          </p:cNvPr>
          <p:cNvSpPr txBox="1">
            <a:spLocks/>
          </p:cNvSpPr>
          <p:nvPr userDrawn="1"/>
        </p:nvSpPr>
        <p:spPr bwMode="gray">
          <a:xfrm>
            <a:off x="5643927" y="436224"/>
            <a:ext cx="1526921" cy="461665"/>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spcBef>
                <a:spcPts val="0"/>
              </a:spcBef>
              <a:buNone/>
            </a:pPr>
            <a:r>
              <a:rPr lang="en-US" sz="3000">
                <a:solidFill>
                  <a:schemeClr val="bg1"/>
                </a:solidFill>
                <a:latin typeface="+mj-lt"/>
              </a:rPr>
              <a:t>200</a:t>
            </a:r>
            <a:r>
              <a:rPr lang="en-US" sz="3000" baseline="30000">
                <a:solidFill>
                  <a:schemeClr val="bg1"/>
                </a:solidFill>
                <a:latin typeface="+mj-lt"/>
              </a:rPr>
              <a:t>+</a:t>
            </a:r>
            <a:endParaRPr lang="en-US" sz="3000">
              <a:solidFill>
                <a:schemeClr val="bg1"/>
              </a:solidFill>
              <a:latin typeface="+mj-lt"/>
            </a:endParaRPr>
          </a:p>
        </p:txBody>
      </p:sp>
      <p:sp>
        <p:nvSpPr>
          <p:cNvPr id="24" name="Title 4">
            <a:extLst>
              <a:ext uri="{FF2B5EF4-FFF2-40B4-BE49-F238E27FC236}">
                <a16:creationId xmlns:a16="http://schemas.microsoft.com/office/drawing/2014/main" id="{D1BB8BB8-6E2A-4780-BF93-BC08BD985A95}"/>
              </a:ext>
            </a:extLst>
          </p:cNvPr>
          <p:cNvSpPr txBox="1">
            <a:spLocks/>
          </p:cNvSpPr>
          <p:nvPr userDrawn="1"/>
        </p:nvSpPr>
        <p:spPr bwMode="gray">
          <a:xfrm>
            <a:off x="5643927" y="934896"/>
            <a:ext cx="1785648" cy="138499"/>
          </a:xfrm>
          <a:prstGeom prst="rect">
            <a:avLst/>
          </a:prstGeom>
        </p:spPr>
        <p:txBody>
          <a:bodyPr vert="horz" wrap="square" lIns="0" tIns="0" rIns="0" bIns="0" rtlCol="0" anchor="t" anchorCtr="0">
            <a:spAutoFit/>
          </a:bodyPr>
          <a:lstStyle>
            <a:lvl1pPr algn="l" defTabSz="914400" rtl="0" eaLnBrk="1" fontAlgn="ctr" latinLnBrk="0" hangingPunct="1">
              <a:lnSpc>
                <a:spcPct val="90000"/>
              </a:lnSpc>
              <a:spcBef>
                <a:spcPct val="0"/>
              </a:spcBef>
              <a:buNone/>
              <a:defRPr sz="3200" kern="1200">
                <a:solidFill>
                  <a:schemeClr val="tx1"/>
                </a:solidFill>
                <a:latin typeface="+mj-lt"/>
                <a:ea typeface="+mj-ea"/>
                <a:cs typeface="+mj-cs"/>
              </a:defRPr>
            </a:lvl1pPr>
          </a:lstStyle>
          <a:p>
            <a:pPr>
              <a:lnSpc>
                <a:spcPct val="100000"/>
              </a:lnSpc>
            </a:pPr>
            <a:r>
              <a:rPr lang="en-US" sz="900" cap="all" spc="50">
                <a:solidFill>
                  <a:schemeClr val="accent2"/>
                </a:solidFill>
                <a:latin typeface="+mn-lt"/>
              </a:rPr>
              <a:t>EXPERTS ON OUR TEAM</a:t>
            </a:r>
          </a:p>
        </p:txBody>
      </p:sp>
      <p:sp>
        <p:nvSpPr>
          <p:cNvPr id="25" name="Text Placeholder">
            <a:extLst>
              <a:ext uri="{FF2B5EF4-FFF2-40B4-BE49-F238E27FC236}">
                <a16:creationId xmlns:a16="http://schemas.microsoft.com/office/drawing/2014/main" id="{66A66B65-43D9-47D3-978B-CF71A12F1CEA}"/>
              </a:ext>
            </a:extLst>
          </p:cNvPr>
          <p:cNvSpPr txBox="1">
            <a:spLocks/>
          </p:cNvSpPr>
          <p:nvPr userDrawn="1"/>
        </p:nvSpPr>
        <p:spPr bwMode="gray">
          <a:xfrm>
            <a:off x="7969591" y="4166938"/>
            <a:ext cx="3050123" cy="600164"/>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1300">
                <a:solidFill>
                  <a:schemeClr val="accent1">
                    <a:lumMod val="90000"/>
                  </a:schemeClr>
                </a:solidFill>
              </a:rPr>
              <a:t>The knowledge you need to stay current, plus the strategic guidance, data, and tools you need to take action. </a:t>
            </a:r>
          </a:p>
        </p:txBody>
      </p:sp>
      <p:sp>
        <p:nvSpPr>
          <p:cNvPr id="26" name="Text Placeholder">
            <a:extLst>
              <a:ext uri="{FF2B5EF4-FFF2-40B4-BE49-F238E27FC236}">
                <a16:creationId xmlns:a16="http://schemas.microsoft.com/office/drawing/2014/main" id="{687A8AA3-1980-4BEE-925E-A673CDA03405}"/>
              </a:ext>
            </a:extLst>
          </p:cNvPr>
          <p:cNvSpPr txBox="1">
            <a:spLocks/>
          </p:cNvSpPr>
          <p:nvPr userDrawn="1"/>
        </p:nvSpPr>
        <p:spPr bwMode="gray">
          <a:xfrm>
            <a:off x="7969591" y="3758786"/>
            <a:ext cx="1160050" cy="290849"/>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nSpc>
                <a:spcPct val="90000"/>
              </a:lnSpc>
              <a:spcBef>
                <a:spcPts val="0"/>
              </a:spcBef>
              <a:buNone/>
            </a:pPr>
            <a:r>
              <a:rPr lang="en-US" sz="2100">
                <a:solidFill>
                  <a:schemeClr val="bg1"/>
                </a:solidFill>
                <a:latin typeface="+mj-lt"/>
              </a:rPr>
              <a:t>Research</a:t>
            </a:r>
          </a:p>
        </p:txBody>
      </p:sp>
      <p:cxnSp>
        <p:nvCxnSpPr>
          <p:cNvPr id="27" name="Straight Connector 26">
            <a:extLst>
              <a:ext uri="{FF2B5EF4-FFF2-40B4-BE49-F238E27FC236}">
                <a16:creationId xmlns:a16="http://schemas.microsoft.com/office/drawing/2014/main" id="{73717ECF-2B5F-4A19-8F0A-69C6B347ECB1}"/>
              </a:ext>
            </a:extLst>
          </p:cNvPr>
          <p:cNvCxnSpPr/>
          <p:nvPr userDrawn="1"/>
        </p:nvCxnSpPr>
        <p:spPr bwMode="gray">
          <a:xfrm>
            <a:off x="7969591" y="4116018"/>
            <a:ext cx="257175" cy="0"/>
          </a:xfrm>
          <a:prstGeom prst="line">
            <a:avLst/>
          </a:prstGeom>
          <a:ln w="19050">
            <a:solidFill>
              <a:schemeClr val="accent6"/>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28" name="Text Placeholder">
            <a:extLst>
              <a:ext uri="{FF2B5EF4-FFF2-40B4-BE49-F238E27FC236}">
                <a16:creationId xmlns:a16="http://schemas.microsoft.com/office/drawing/2014/main" id="{E54ECEE3-B452-44A4-BCD5-66133F9BA732}"/>
              </a:ext>
            </a:extLst>
          </p:cNvPr>
          <p:cNvSpPr txBox="1">
            <a:spLocks/>
          </p:cNvSpPr>
          <p:nvPr userDrawn="1"/>
        </p:nvSpPr>
        <p:spPr bwMode="gray">
          <a:xfrm>
            <a:off x="8852300" y="5560820"/>
            <a:ext cx="2972701" cy="600164"/>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1300">
                <a:solidFill>
                  <a:schemeClr val="accent1">
                    <a:lumMod val="90000"/>
                  </a:schemeClr>
                </a:solidFill>
              </a:rPr>
              <a:t>Virtual and in-person leadership development, custom learning solutions, and online manager support.</a:t>
            </a:r>
          </a:p>
        </p:txBody>
      </p:sp>
      <p:sp>
        <p:nvSpPr>
          <p:cNvPr id="29" name="Text Placeholder">
            <a:extLst>
              <a:ext uri="{FF2B5EF4-FFF2-40B4-BE49-F238E27FC236}">
                <a16:creationId xmlns:a16="http://schemas.microsoft.com/office/drawing/2014/main" id="{787D4ECD-F89B-4255-B8DA-06C41276526F}"/>
              </a:ext>
            </a:extLst>
          </p:cNvPr>
          <p:cNvSpPr txBox="1">
            <a:spLocks/>
          </p:cNvSpPr>
          <p:nvPr userDrawn="1"/>
        </p:nvSpPr>
        <p:spPr bwMode="gray">
          <a:xfrm>
            <a:off x="8852300" y="5152668"/>
            <a:ext cx="2532194" cy="290849"/>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nSpc>
                <a:spcPct val="90000"/>
              </a:lnSpc>
              <a:spcBef>
                <a:spcPts val="0"/>
              </a:spcBef>
              <a:buNone/>
            </a:pPr>
            <a:r>
              <a:rPr lang="en-US" sz="2100">
                <a:solidFill>
                  <a:schemeClr val="bg1"/>
                </a:solidFill>
                <a:latin typeface="+mj-lt"/>
              </a:rPr>
              <a:t>People development</a:t>
            </a:r>
          </a:p>
        </p:txBody>
      </p:sp>
      <p:cxnSp>
        <p:nvCxnSpPr>
          <p:cNvPr id="30" name="Straight Connector 29">
            <a:extLst>
              <a:ext uri="{FF2B5EF4-FFF2-40B4-BE49-F238E27FC236}">
                <a16:creationId xmlns:a16="http://schemas.microsoft.com/office/drawing/2014/main" id="{6328B075-5ADC-4F48-A04A-5638D9F2D919}"/>
              </a:ext>
            </a:extLst>
          </p:cNvPr>
          <p:cNvCxnSpPr/>
          <p:nvPr userDrawn="1"/>
        </p:nvCxnSpPr>
        <p:spPr bwMode="gray">
          <a:xfrm>
            <a:off x="8852300" y="5509900"/>
            <a:ext cx="257175" cy="0"/>
          </a:xfrm>
          <a:prstGeom prst="line">
            <a:avLst/>
          </a:prstGeom>
          <a:ln w="19050">
            <a:solidFill>
              <a:schemeClr val="accent6"/>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31" name="Chevron 211">
            <a:extLst>
              <a:ext uri="{FF2B5EF4-FFF2-40B4-BE49-F238E27FC236}">
                <a16:creationId xmlns:a16="http://schemas.microsoft.com/office/drawing/2014/main" id="{03879E46-8F53-4932-92E8-BC9380E85B6B}"/>
              </a:ext>
            </a:extLst>
          </p:cNvPr>
          <p:cNvSpPr/>
          <p:nvPr userDrawn="1"/>
        </p:nvSpPr>
        <p:spPr bwMode="ltGray">
          <a:xfrm rot="5400000">
            <a:off x="8558246" y="1210830"/>
            <a:ext cx="114752" cy="209163"/>
          </a:xfrm>
          <a:prstGeom prst="chevron">
            <a:avLst>
              <a:gd name="adj" fmla="val 60375"/>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2" name="Straight Connector 31">
            <a:extLst>
              <a:ext uri="{FF2B5EF4-FFF2-40B4-BE49-F238E27FC236}">
                <a16:creationId xmlns:a16="http://schemas.microsoft.com/office/drawing/2014/main" id="{9786C07D-EE85-4FC3-9BEB-641E9B75D438}"/>
              </a:ext>
            </a:extLst>
          </p:cNvPr>
          <p:cNvCxnSpPr>
            <a:cxnSpLocks/>
          </p:cNvCxnSpPr>
          <p:nvPr userDrawn="1"/>
        </p:nvCxnSpPr>
        <p:spPr bwMode="gray">
          <a:xfrm>
            <a:off x="5643927" y="1315411"/>
            <a:ext cx="2721223" cy="0"/>
          </a:xfrm>
          <a:prstGeom prst="line">
            <a:avLst/>
          </a:prstGeom>
          <a:ln w="6350">
            <a:solidFill>
              <a:schemeClr val="accent3"/>
            </a:solidFill>
            <a:headEnd type="none" w="med" len="med"/>
            <a:tailEnd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BAD820D-6078-4282-A582-E7DD9FF4501C}"/>
              </a:ext>
            </a:extLst>
          </p:cNvPr>
          <p:cNvCxnSpPr>
            <a:cxnSpLocks/>
          </p:cNvCxnSpPr>
          <p:nvPr userDrawn="1"/>
        </p:nvCxnSpPr>
        <p:spPr bwMode="gray">
          <a:xfrm>
            <a:off x="8866094" y="1315411"/>
            <a:ext cx="2721223" cy="0"/>
          </a:xfrm>
          <a:prstGeom prst="line">
            <a:avLst/>
          </a:prstGeom>
          <a:ln w="6350">
            <a:solidFill>
              <a:schemeClr val="accent3"/>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34" name="Text Placeholder">
            <a:extLst>
              <a:ext uri="{FF2B5EF4-FFF2-40B4-BE49-F238E27FC236}">
                <a16:creationId xmlns:a16="http://schemas.microsoft.com/office/drawing/2014/main" id="{78F02DFB-F32F-40FA-AC76-9D51123A8A31}"/>
              </a:ext>
            </a:extLst>
          </p:cNvPr>
          <p:cNvSpPr txBox="1">
            <a:spLocks/>
          </p:cNvSpPr>
          <p:nvPr userDrawn="1"/>
        </p:nvSpPr>
        <p:spPr bwMode="gray">
          <a:xfrm>
            <a:off x="6168830" y="1693297"/>
            <a:ext cx="5179179" cy="1082540"/>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nSpc>
                <a:spcPct val="120000"/>
              </a:lnSpc>
              <a:buNone/>
            </a:pPr>
            <a:r>
              <a:rPr lang="en-US">
                <a:solidFill>
                  <a:schemeClr val="accent1">
                    <a:lumMod val="90000"/>
                  </a:schemeClr>
                </a:solidFill>
              </a:rPr>
              <a:t>Our experts harness a time-tested research process and</a:t>
            </a:r>
            <a:br>
              <a:rPr lang="en-US">
                <a:solidFill>
                  <a:schemeClr val="accent1">
                    <a:lumMod val="90000"/>
                  </a:schemeClr>
                </a:solidFill>
              </a:rPr>
            </a:br>
            <a:r>
              <a:rPr lang="en-US">
                <a:solidFill>
                  <a:schemeClr val="accent1">
                    <a:lumMod val="90000"/>
                  </a:schemeClr>
                </a:solidFill>
              </a:rPr>
              <a:t>   the collective wisdom of our vast member network to</a:t>
            </a:r>
            <a:br>
              <a:rPr lang="en-US">
                <a:solidFill>
                  <a:schemeClr val="accent1">
                    <a:lumMod val="90000"/>
                  </a:schemeClr>
                </a:solidFill>
              </a:rPr>
            </a:br>
            <a:r>
              <a:rPr lang="en-US">
                <a:solidFill>
                  <a:schemeClr val="accent1">
                    <a:lumMod val="90000"/>
                  </a:schemeClr>
                </a:solidFill>
              </a:rPr>
              <a:t>      develop </a:t>
            </a:r>
            <a:r>
              <a:rPr lang="en-US" b="1">
                <a:solidFill>
                  <a:schemeClr val="bg1"/>
                </a:solidFill>
              </a:rPr>
              <a:t>provocative insights</a:t>
            </a:r>
            <a:r>
              <a:rPr lang="en-US">
                <a:solidFill>
                  <a:schemeClr val="bg1"/>
                </a:solidFill>
              </a:rPr>
              <a:t>, </a:t>
            </a:r>
            <a:r>
              <a:rPr lang="en-US" b="1">
                <a:solidFill>
                  <a:schemeClr val="bg1"/>
                </a:solidFill>
              </a:rPr>
              <a:t>actionable strategies</a:t>
            </a:r>
            <a:r>
              <a:rPr lang="en-US">
                <a:solidFill>
                  <a:schemeClr val="bg1"/>
                </a:solidFill>
              </a:rPr>
              <a:t>,</a:t>
            </a:r>
            <a:br>
              <a:rPr lang="en-US">
                <a:solidFill>
                  <a:schemeClr val="bg1"/>
                </a:solidFill>
              </a:rPr>
            </a:br>
            <a:r>
              <a:rPr lang="en-US">
                <a:solidFill>
                  <a:schemeClr val="bg2"/>
                </a:solidFill>
              </a:rPr>
              <a:t>         </a:t>
            </a:r>
            <a:r>
              <a:rPr lang="en-US">
                <a:solidFill>
                  <a:schemeClr val="accent1">
                    <a:lumMod val="90000"/>
                  </a:schemeClr>
                </a:solidFill>
              </a:rPr>
              <a:t>and </a:t>
            </a:r>
            <a:r>
              <a:rPr lang="en-US" b="1">
                <a:solidFill>
                  <a:schemeClr val="bg1"/>
                </a:solidFill>
              </a:rPr>
              <a:t>practical tools</a:t>
            </a:r>
            <a:r>
              <a:rPr lang="en-US">
                <a:solidFill>
                  <a:schemeClr val="bg1"/>
                </a:solidFill>
              </a:rPr>
              <a:t> </a:t>
            </a:r>
            <a:r>
              <a:rPr lang="en-US">
                <a:solidFill>
                  <a:schemeClr val="accent1">
                    <a:lumMod val="90000"/>
                  </a:schemeClr>
                </a:solidFill>
              </a:rPr>
              <a:t>that are at the core of our offerings:</a:t>
            </a:r>
          </a:p>
        </p:txBody>
      </p:sp>
    </p:spTree>
    <p:extLst>
      <p:ext uri="{BB962C8B-B14F-4D97-AF65-F5344CB8AC3E}">
        <p14:creationId xmlns:p14="http://schemas.microsoft.com/office/powerpoint/2010/main" val="4048257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330" name="Picture 329">
            <a:extLst>
              <a:ext uri="{FF2B5EF4-FFF2-40B4-BE49-F238E27FC236}">
                <a16:creationId xmlns:a16="http://schemas.microsoft.com/office/drawing/2014/main" id="{1BE4BCF6-9E92-45E8-89F6-CC57B5018CA1}"/>
              </a:ext>
              <a:ext uri="{C183D7F6-B498-43B3-948B-1728B52AA6E4}">
                <adec:decorative xmlns:adec="http://schemas.microsoft.com/office/drawing/2017/decorative" val="1"/>
              </a:ext>
            </a:extLst>
          </p:cNvPr>
          <p:cNvPicPr>
            <a:picLocks noChangeAspect="1"/>
          </p:cNvPicPr>
          <p:nvPr userDrawn="1"/>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gray">
          <a:xfrm rot="10800000">
            <a:off x="1" y="3933699"/>
            <a:ext cx="12192000" cy="1801939"/>
          </a:xfrm>
          <a:prstGeom prst="rect">
            <a:avLst/>
          </a:prstGeom>
        </p:spPr>
      </p:pic>
      <p:pic>
        <p:nvPicPr>
          <p:cNvPr id="331" name="Picture 330">
            <a:extLst>
              <a:ext uri="{FF2B5EF4-FFF2-40B4-BE49-F238E27FC236}">
                <a16:creationId xmlns:a16="http://schemas.microsoft.com/office/drawing/2014/main" id="{8C61108E-E18F-462D-8325-BE454248AF0E}"/>
              </a:ext>
              <a:ext uri="{C183D7F6-B498-43B3-948B-1728B52AA6E4}">
                <adec:decorative xmlns:adec="http://schemas.microsoft.com/office/drawing/2017/decorative" val="1"/>
              </a:ext>
            </a:extLst>
          </p:cNvPr>
          <p:cNvPicPr>
            <a:picLocks noChangeAspect="1"/>
          </p:cNvPicPr>
          <p:nvPr userDrawn="1"/>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gray">
          <a:xfrm>
            <a:off x="1" y="757832"/>
            <a:ext cx="12192000" cy="1801939"/>
          </a:xfrm>
          <a:prstGeom prst="rect">
            <a:avLst/>
          </a:prstGeom>
        </p:spPr>
      </p:pic>
      <p:sp>
        <p:nvSpPr>
          <p:cNvPr id="329" name="Parallelogram 328">
            <a:extLst>
              <a:ext uri="{FF2B5EF4-FFF2-40B4-BE49-F238E27FC236}">
                <a16:creationId xmlns:a16="http://schemas.microsoft.com/office/drawing/2014/main" id="{6551C16D-7D05-42EB-A655-79CD040D8CC6}"/>
              </a:ext>
              <a:ext uri="{C183D7F6-B498-43B3-948B-1728B52AA6E4}">
                <adec:decorative xmlns:adec="http://schemas.microsoft.com/office/drawing/2017/decorative" val="1"/>
              </a:ext>
            </a:extLst>
          </p:cNvPr>
          <p:cNvSpPr>
            <a:spLocks noChangeAspect="1"/>
          </p:cNvSpPr>
          <p:nvPr userDrawn="1"/>
        </p:nvSpPr>
        <p:spPr bwMode="gray">
          <a:xfrm flipH="1">
            <a:off x="903039" y="1033887"/>
            <a:ext cx="5894303" cy="4425696"/>
          </a:xfrm>
          <a:prstGeom prst="parallelogram">
            <a:avLst>
              <a:gd name="adj" fmla="val 64560"/>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laceholder - Subtitle"/>
          <p:cNvSpPr>
            <a:spLocks noGrp="1"/>
          </p:cNvSpPr>
          <p:nvPr userDrawn="1">
            <p:ph type="body" sz="quarter" idx="19" hasCustomPrompt="1"/>
          </p:nvPr>
        </p:nvSpPr>
        <p:spPr bwMode="gray">
          <a:xfrm>
            <a:off x="2708217" y="3804911"/>
            <a:ext cx="7958141" cy="1348061"/>
          </a:xfrm>
        </p:spPr>
        <p:txBody>
          <a:bodyPr/>
          <a:lstStyle>
            <a:lvl1pPr marL="0" indent="0">
              <a:lnSpc>
                <a:spcPct val="90000"/>
              </a:lnSpc>
              <a:spcBef>
                <a:spcPts val="0"/>
              </a:spcBef>
              <a:buNone/>
              <a:defRPr sz="4800">
                <a:solidFill>
                  <a:schemeClr val="tx1"/>
                </a:solidFill>
                <a:latin typeface="+mj-lt"/>
                <a:cs typeface="Times New Roman" panose="02020603050405020304" pitchFamily="18" charset="0"/>
              </a:defRPr>
            </a:lvl1pPr>
            <a:lvl2pPr marL="114300" indent="0">
              <a:spcBef>
                <a:spcPts val="0"/>
              </a:spcBef>
              <a:buNone/>
              <a:defRPr sz="1100">
                <a:solidFill>
                  <a:schemeClr val="accent1"/>
                </a:solidFill>
              </a:defRPr>
            </a:lvl2pPr>
            <a:lvl3pPr marL="228600" indent="0">
              <a:spcBef>
                <a:spcPts val="0"/>
              </a:spcBef>
              <a:buNone/>
              <a:defRPr sz="1100">
                <a:solidFill>
                  <a:schemeClr val="accent1"/>
                </a:solidFill>
              </a:defRPr>
            </a:lvl3pPr>
            <a:lvl4pPr marL="342900" indent="0">
              <a:spcBef>
                <a:spcPts val="0"/>
              </a:spcBef>
              <a:buNone/>
              <a:defRPr sz="1100">
                <a:solidFill>
                  <a:schemeClr val="accent1"/>
                </a:solidFill>
              </a:defRPr>
            </a:lvl4pPr>
            <a:lvl5pPr marL="457200" indent="0">
              <a:spcBef>
                <a:spcPts val="0"/>
              </a:spcBef>
              <a:buNone/>
              <a:defRPr sz="1100">
                <a:solidFill>
                  <a:schemeClr val="accent1"/>
                </a:solidFill>
              </a:defRPr>
            </a:lvl5pPr>
          </a:lstStyle>
          <a:p>
            <a:pPr lvl="0"/>
            <a:r>
              <a:rPr lang="en-US"/>
              <a:t>Section title – TNR 48pt, sentence case</a:t>
            </a:r>
          </a:p>
        </p:txBody>
      </p:sp>
      <p:sp>
        <p:nvSpPr>
          <p:cNvPr id="37"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accent4"/>
                </a:solidFill>
                <a:latin typeface="+mn-lt"/>
                <a:cs typeface="Arial" panose="020B0604020202020204" pitchFamily="34" charset="0"/>
              </a:rPr>
              <a:t>‹#›</a:t>
            </a:fld>
            <a:endParaRPr lang="en-US" sz="1200" b="1">
              <a:solidFill>
                <a:schemeClr val="accent4"/>
              </a:solidFill>
              <a:latin typeface="+mn-lt"/>
            </a:endParaRPr>
          </a:p>
        </p:txBody>
      </p:sp>
      <p:sp>
        <p:nvSpPr>
          <p:cNvPr id="4" name="Text Placeholder 3"/>
          <p:cNvSpPr>
            <a:spLocks noGrp="1"/>
          </p:cNvSpPr>
          <p:nvPr userDrawn="1">
            <p:ph type="body" sz="quarter" idx="20" hasCustomPrompt="1"/>
          </p:nvPr>
        </p:nvSpPr>
        <p:spPr bwMode="gray">
          <a:xfrm>
            <a:off x="2641867" y="1718186"/>
            <a:ext cx="2257425" cy="2308324"/>
          </a:xfrm>
        </p:spPr>
        <p:txBody>
          <a:bodyPr/>
          <a:lstStyle>
            <a:lvl1pPr marL="0" indent="0">
              <a:spcBef>
                <a:spcPts val="0"/>
              </a:spcBef>
              <a:buNone/>
              <a:defRPr sz="15000">
                <a:latin typeface="+mj-lt"/>
                <a:cs typeface="Times New Roman" panose="02020603050405020304" pitchFamily="18" charset="0"/>
              </a:defRPr>
            </a:lvl1pPr>
          </a:lstStyle>
          <a:p>
            <a:pPr lvl="0"/>
            <a:r>
              <a:rPr lang="en-US"/>
              <a:t>01</a:t>
            </a:r>
          </a:p>
        </p:txBody>
      </p:sp>
      <p:pic>
        <p:nvPicPr>
          <p:cNvPr id="187" name="Graphic 186">
            <a:extLst>
              <a:ext uri="{FF2B5EF4-FFF2-40B4-BE49-F238E27FC236}">
                <a16:creationId xmlns:a16="http://schemas.microsoft.com/office/drawing/2014/main" id="{706DDC79-2967-446F-878C-34C504393423}"/>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bwMode="gray">
          <a:xfrm>
            <a:off x="609601" y="6273198"/>
            <a:ext cx="1051558" cy="291148"/>
          </a:xfrm>
          <a:prstGeom prst="rect">
            <a:avLst/>
          </a:prstGeom>
        </p:spPr>
      </p:pic>
      <p:pic>
        <p:nvPicPr>
          <p:cNvPr id="168" name="Graphic 167">
            <a:extLst>
              <a:ext uri="{FF2B5EF4-FFF2-40B4-BE49-F238E27FC236}">
                <a16:creationId xmlns:a16="http://schemas.microsoft.com/office/drawing/2014/main" id="{E2516D7D-1315-4D9E-A9B0-56715346A782}"/>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1896065" y="6311465"/>
            <a:ext cx="9281141" cy="101571"/>
          </a:xfrm>
          <a:prstGeom prst="rect">
            <a:avLst/>
          </a:prstGeom>
        </p:spPr>
      </p:pic>
    </p:spTree>
    <p:extLst>
      <p:ext uri="{BB962C8B-B14F-4D97-AF65-F5344CB8AC3E}">
        <p14:creationId xmlns:p14="http://schemas.microsoft.com/office/powerpoint/2010/main" val="1062724616"/>
      </p:ext>
    </p:extLst>
  </p:cSld>
  <p:clrMapOvr>
    <a:masterClrMapping/>
  </p:clrMapOvr>
  <p:extLst>
    <p:ext uri="{DCECCB84-F9BA-43D5-87BE-67443E8EF086}">
      <p15:sldGuideLst xmlns:p15="http://schemas.microsoft.com/office/powerpoint/2012/main">
        <p15:guide id="1" pos="1704">
          <p15:clr>
            <a:srgbClr val="FBAE40"/>
          </p15:clr>
        </p15:guide>
        <p15:guide id="2" pos="6722">
          <p15:clr>
            <a:srgbClr val="FBAE40"/>
          </p15:clr>
        </p15:guide>
        <p15:guide id="3" orient="horz" pos="239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9" name="Placeholder - Footnote"/>
          <p:cNvSpPr>
            <a:spLocks noGrp="1"/>
          </p:cNvSpPr>
          <p:nvPr>
            <p:ph type="body" sz="quarter" idx="28" hasCustomPrompt="1"/>
          </p:nvPr>
        </p:nvSpPr>
        <p:spPr bwMode="gray">
          <a:xfrm>
            <a:off x="612773" y="5952324"/>
            <a:ext cx="3657600" cy="215444"/>
          </a:xfrm>
        </p:spPr>
        <p:txBody>
          <a:bodyPr lIns="0" rIns="0" bIns="0" anchor="b" anchorCtr="0"/>
          <a:lstStyle>
            <a:lvl1pPr marL="115888" indent="-115888">
              <a:spcBef>
                <a:spcPts val="200"/>
              </a:spcBef>
              <a:buClr>
                <a:schemeClr val="accent3"/>
              </a:buClr>
              <a:buFont typeface="+mj-lt"/>
              <a:buAutoNum type="arabicPeriod"/>
              <a:defRPr lang="en-US" sz="700" kern="1200" baseline="0" dirty="0" smtClean="0">
                <a:solidFill>
                  <a:schemeClr val="accent3"/>
                </a:solidFill>
                <a:latin typeface="+mn-lt"/>
                <a:ea typeface="+mn-ea"/>
                <a:cs typeface="+mn-cs"/>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Click to add footnote. Numbers appear automatically (no additional space or tab needed). Use a period at the end of each footnote. Stretch the box to the right as needed.</a:t>
            </a:r>
          </a:p>
        </p:txBody>
      </p:sp>
      <p:sp>
        <p:nvSpPr>
          <p:cNvPr id="27" name="Placeholder - Source"/>
          <p:cNvSpPr>
            <a:spLocks noGrp="1"/>
          </p:cNvSpPr>
          <p:nvPr>
            <p:ph type="body" sz="quarter" idx="27" hasCustomPrompt="1"/>
          </p:nvPr>
        </p:nvSpPr>
        <p:spPr bwMode="gray">
          <a:xfrm>
            <a:off x="8809022" y="5952324"/>
            <a:ext cx="2767408" cy="215444"/>
          </a:xfrm>
        </p:spPr>
        <p:txBody>
          <a:bodyPr rIns="0" bIns="0" anchor="b" anchorCtr="0"/>
          <a:lstStyle>
            <a:lvl1pPr marL="0" indent="0">
              <a:spcBef>
                <a:spcPts val="0"/>
              </a:spcBef>
              <a:buNone/>
              <a:defRPr sz="700" baseline="0">
                <a:solidFill>
                  <a:schemeClr val="accent3"/>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Source: Click to add source. Use a single space after “Source:” and a period at the end of the source. Stretch the box to the left as needed.</a:t>
            </a:r>
          </a:p>
        </p:txBody>
      </p:sp>
      <p:sp>
        <p:nvSpPr>
          <p:cNvPr id="2" name="Title 1"/>
          <p:cNvSpPr>
            <a:spLocks noGrp="1"/>
          </p:cNvSpPr>
          <p:nvPr>
            <p:ph type="title" hasCustomPrompt="1"/>
          </p:nvPr>
        </p:nvSpPr>
        <p:spPr bwMode="gray">
          <a:xfrm>
            <a:off x="612774" y="588771"/>
            <a:ext cx="10972801" cy="540917"/>
          </a:xfrm>
        </p:spPr>
        <p:txBody>
          <a:bodyPr/>
          <a:lstStyle>
            <a:lvl1pPr>
              <a:defRPr/>
            </a:lvl1pPr>
          </a:lstStyle>
          <a:p>
            <a:r>
              <a:rPr lang="en-US"/>
              <a:t>Slide title, Times New Roman 38pt, sentence case</a:t>
            </a:r>
          </a:p>
        </p:txBody>
      </p:sp>
      <p:sp>
        <p:nvSpPr>
          <p:cNvPr id="228" name="Slide Number">
            <a:extLst>
              <a:ext uri="{FF2B5EF4-FFF2-40B4-BE49-F238E27FC236}">
                <a16:creationId xmlns:a16="http://schemas.microsoft.com/office/drawing/2014/main" id="{32F00C1D-B606-44BC-A70C-599AD1779AC9}"/>
              </a:ext>
            </a:extLst>
          </p:cNvP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accent4"/>
                </a:solidFill>
                <a:latin typeface="+mn-lt"/>
                <a:cs typeface="Arial" panose="020B0604020202020204" pitchFamily="34" charset="0"/>
              </a:rPr>
              <a:t>‹#›</a:t>
            </a:fld>
            <a:endParaRPr lang="en-US" sz="1200" b="1">
              <a:solidFill>
                <a:schemeClr val="accent4"/>
              </a:solidFill>
              <a:latin typeface="+mn-lt"/>
            </a:endParaRPr>
          </a:p>
        </p:txBody>
      </p:sp>
      <p:pic>
        <p:nvPicPr>
          <p:cNvPr id="229" name="Graphic 228">
            <a:extLst>
              <a:ext uri="{FF2B5EF4-FFF2-40B4-BE49-F238E27FC236}">
                <a16:creationId xmlns:a16="http://schemas.microsoft.com/office/drawing/2014/main" id="{EC5DBFAD-83A3-48FD-AE5A-C5DDE87105D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609601" y="6273198"/>
            <a:ext cx="1051558" cy="291148"/>
          </a:xfrm>
          <a:prstGeom prst="rect">
            <a:avLst/>
          </a:prstGeom>
        </p:spPr>
      </p:pic>
      <p:pic>
        <p:nvPicPr>
          <p:cNvPr id="196" name="Graphic 195">
            <a:extLst>
              <a:ext uri="{FF2B5EF4-FFF2-40B4-BE49-F238E27FC236}">
                <a16:creationId xmlns:a16="http://schemas.microsoft.com/office/drawing/2014/main" id="{CB71F512-DF86-4D8A-8A82-08F0E2494B8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896065" y="6311465"/>
            <a:ext cx="9281141" cy="101571"/>
          </a:xfrm>
          <a:prstGeom prst="rect">
            <a:avLst/>
          </a:prstGeom>
        </p:spPr>
      </p:pic>
    </p:spTree>
    <p:extLst>
      <p:ext uri="{BB962C8B-B14F-4D97-AF65-F5344CB8AC3E}">
        <p14:creationId xmlns:p14="http://schemas.microsoft.com/office/powerpoint/2010/main" val="2377182740"/>
      </p:ext>
    </p:extLst>
  </p:cSld>
  <p:clrMapOvr>
    <a:masterClrMapping/>
  </p:clrMapOvr>
  <p:extLst>
    <p:ext uri="{DCECCB84-F9BA-43D5-87BE-67443E8EF086}">
      <p15:sldGuideLst xmlns:p15="http://schemas.microsoft.com/office/powerpoint/2012/main">
        <p15:guide id="1" orient="horz" pos="3889">
          <p15:clr>
            <a:srgbClr val="FBAE40"/>
          </p15:clr>
        </p15:guide>
        <p15:guide id="2" orient="horz" pos="109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pact slide - Dark">
    <p:bg bwMode="gray">
      <p:bgPr>
        <a:solidFill>
          <a:schemeClr val="accent5"/>
        </a:solidFill>
        <a:effectLst/>
      </p:bgPr>
    </p:bg>
    <p:spTree>
      <p:nvGrpSpPr>
        <p:cNvPr id="1" name=""/>
        <p:cNvGrpSpPr/>
        <p:nvPr/>
      </p:nvGrpSpPr>
      <p:grpSpPr>
        <a:xfrm>
          <a:off x="0" y="0"/>
          <a:ext cx="0" cy="0"/>
          <a:chOff x="0" y="0"/>
          <a:chExt cx="0" cy="0"/>
        </a:xfrm>
      </p:grpSpPr>
      <p:sp>
        <p:nvSpPr>
          <p:cNvPr id="166" name="Parallelogram 165">
            <a:extLst>
              <a:ext uri="{FF2B5EF4-FFF2-40B4-BE49-F238E27FC236}">
                <a16:creationId xmlns:a16="http://schemas.microsoft.com/office/drawing/2014/main" id="{D108E857-2F65-45BF-88AB-8965CF812E48}"/>
              </a:ext>
              <a:ext uri="{C183D7F6-B498-43B3-948B-1728B52AA6E4}">
                <adec:decorative xmlns:adec="http://schemas.microsoft.com/office/drawing/2017/decorative" val="1"/>
              </a:ext>
            </a:extLst>
          </p:cNvPr>
          <p:cNvSpPr>
            <a:spLocks noChangeAspect="1"/>
          </p:cNvSpPr>
          <p:nvPr userDrawn="1"/>
        </p:nvSpPr>
        <p:spPr bwMode="gray">
          <a:xfrm flipH="1">
            <a:off x="3265729" y="1216152"/>
            <a:ext cx="5660542" cy="4425696"/>
          </a:xfrm>
          <a:prstGeom prst="parallelogram">
            <a:avLst>
              <a:gd name="adj" fmla="val 65186"/>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4"/>
          <p:cNvSpPr>
            <a:spLocks noGrp="1"/>
          </p:cNvSpPr>
          <p:nvPr userDrawn="1">
            <p:ph type="body" sz="quarter" idx="27" hasCustomPrompt="1"/>
          </p:nvPr>
        </p:nvSpPr>
        <p:spPr bwMode="gray">
          <a:xfrm>
            <a:off x="1231665" y="2084548"/>
            <a:ext cx="9728671" cy="2166747"/>
          </a:xfrm>
        </p:spPr>
        <p:txBody>
          <a:bodyPr>
            <a:spAutoFit/>
          </a:bodyPr>
          <a:lstStyle>
            <a:lvl1pPr marL="0" indent="0">
              <a:lnSpc>
                <a:spcPct val="110000"/>
              </a:lnSpc>
              <a:spcBef>
                <a:spcPts val="1800"/>
              </a:spcBef>
              <a:buNone/>
              <a:defRPr sz="3200" baseline="0">
                <a:solidFill>
                  <a:schemeClr val="bg1"/>
                </a:solidFill>
                <a:latin typeface="+mj-lt"/>
                <a:cs typeface="Times New Roman" panose="02020603050405020304" pitchFamily="18" charset="0"/>
              </a:defRPr>
            </a:lvl1pPr>
            <a:lvl2pPr marL="163289" indent="0">
              <a:spcBef>
                <a:spcPts val="0"/>
              </a:spcBef>
              <a:buNone/>
              <a:defRPr sz="2000">
                <a:solidFill>
                  <a:schemeClr val="accent3"/>
                </a:solidFill>
              </a:defRPr>
            </a:lvl2pPr>
            <a:lvl3pPr marL="326578" indent="0">
              <a:spcBef>
                <a:spcPts val="0"/>
              </a:spcBef>
              <a:buNone/>
              <a:defRPr sz="2000">
                <a:solidFill>
                  <a:schemeClr val="accent3"/>
                </a:solidFill>
              </a:defRPr>
            </a:lvl3pPr>
            <a:lvl4pPr marL="489867" indent="0">
              <a:spcBef>
                <a:spcPts val="0"/>
              </a:spcBef>
              <a:buNone/>
              <a:defRPr sz="2000">
                <a:solidFill>
                  <a:schemeClr val="accent3"/>
                </a:solidFill>
              </a:defRPr>
            </a:lvl4pPr>
            <a:lvl5pPr marL="653156" indent="0">
              <a:spcBef>
                <a:spcPts val="0"/>
              </a:spcBef>
              <a:buNone/>
              <a:defRPr sz="2000">
                <a:solidFill>
                  <a:schemeClr val="accent3"/>
                </a:solidFill>
              </a:defRPr>
            </a:lvl5pPr>
          </a:lstStyle>
          <a:p>
            <a:pPr lvl="0"/>
            <a:r>
              <a:rPr lang="en-US"/>
              <a:t>“Previously, I would never know if employees had their most productive day. The employee wouldn’t even know. Now throughout the day, we both know if they are tracking to have their ‘best day ever’ and we can celebrate it!”</a:t>
            </a:r>
          </a:p>
        </p:txBody>
      </p:sp>
      <p:sp>
        <p:nvSpPr>
          <p:cNvPr id="14" name="Text Placeholder 6"/>
          <p:cNvSpPr>
            <a:spLocks noGrp="1"/>
          </p:cNvSpPr>
          <p:nvPr userDrawn="1">
            <p:ph type="body" sz="quarter" idx="28" hasCustomPrompt="1"/>
          </p:nvPr>
        </p:nvSpPr>
        <p:spPr bwMode="gray">
          <a:xfrm>
            <a:off x="8805798" y="5952207"/>
            <a:ext cx="2770632" cy="215444"/>
          </a:xfrm>
        </p:spPr>
        <p:txBody>
          <a:bodyPr rIns="0" bIns="0" anchor="b" anchorCtr="0"/>
          <a:lstStyle>
            <a:lvl1pPr marL="0" indent="0">
              <a:spcBef>
                <a:spcPts val="0"/>
              </a:spcBef>
              <a:buNone/>
              <a:defRPr sz="700">
                <a:solidFill>
                  <a:schemeClr val="accent3"/>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a:t>Source: Click to add source. Use a single space after “Source:” and a period at the end of the source. Stretch the box to the left as needed.</a:t>
            </a:r>
          </a:p>
        </p:txBody>
      </p:sp>
      <p:sp>
        <p:nvSpPr>
          <p:cNvPr id="9" name="Text Placeholder 6"/>
          <p:cNvSpPr>
            <a:spLocks noGrp="1"/>
          </p:cNvSpPr>
          <p:nvPr userDrawn="1">
            <p:ph type="body" sz="quarter" idx="30" hasCustomPrompt="1"/>
          </p:nvPr>
        </p:nvSpPr>
        <p:spPr bwMode="gray">
          <a:xfrm>
            <a:off x="612773" y="5952207"/>
            <a:ext cx="3657600" cy="215444"/>
          </a:xfrm>
        </p:spPr>
        <p:txBody>
          <a:bodyPr lIns="0" rIns="0" bIns="0" anchor="b" anchorCtr="0"/>
          <a:lstStyle>
            <a:lvl1pPr marL="115888" indent="-115888">
              <a:spcBef>
                <a:spcPts val="200"/>
              </a:spcBef>
              <a:buClr>
                <a:schemeClr val="accent3"/>
              </a:buClr>
              <a:buFont typeface="+mj-lt"/>
              <a:buAutoNum type="arabicPeriod"/>
              <a:defRPr sz="700">
                <a:solidFill>
                  <a:schemeClr val="accent3"/>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a:t>Click to add footnote. Numbers appear automatically (no additional space or tab needed). Use a period at the end of each footnote. Stretch the box to the right as needed.</a:t>
            </a:r>
          </a:p>
        </p:txBody>
      </p:sp>
      <p:sp>
        <p:nvSpPr>
          <p:cNvPr id="167" name="Slide Number">
            <a:extLst>
              <a:ext uri="{FF2B5EF4-FFF2-40B4-BE49-F238E27FC236}">
                <a16:creationId xmlns:a16="http://schemas.microsoft.com/office/drawing/2014/main" id="{6754ED1A-2097-4104-9479-BB369FD3B52D}"/>
              </a:ext>
            </a:extLst>
          </p:cNvP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bg1"/>
                </a:solidFill>
                <a:latin typeface="+mn-lt"/>
                <a:cs typeface="Arial" panose="020B0604020202020204" pitchFamily="34" charset="0"/>
              </a:rPr>
              <a:t>‹#›</a:t>
            </a:fld>
            <a:endParaRPr lang="en-US" sz="1200" b="1">
              <a:solidFill>
                <a:schemeClr val="bg1"/>
              </a:solidFill>
              <a:latin typeface="+mn-lt"/>
            </a:endParaRPr>
          </a:p>
        </p:txBody>
      </p:sp>
      <p:pic>
        <p:nvPicPr>
          <p:cNvPr id="169" name="Graphic 168">
            <a:extLst>
              <a:ext uri="{FF2B5EF4-FFF2-40B4-BE49-F238E27FC236}">
                <a16:creationId xmlns:a16="http://schemas.microsoft.com/office/drawing/2014/main" id="{183B66EE-8447-4829-BF62-C83DCE5FE132}"/>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609600" y="6273198"/>
            <a:ext cx="1051560" cy="291148"/>
          </a:xfrm>
          <a:prstGeom prst="rect">
            <a:avLst/>
          </a:prstGeom>
        </p:spPr>
      </p:pic>
      <p:pic>
        <p:nvPicPr>
          <p:cNvPr id="168" name="Graphic 167">
            <a:extLst>
              <a:ext uri="{FF2B5EF4-FFF2-40B4-BE49-F238E27FC236}">
                <a16:creationId xmlns:a16="http://schemas.microsoft.com/office/drawing/2014/main" id="{650BCF0F-4A5E-4085-9F61-DCE145DD197C}"/>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896065" y="6311465"/>
            <a:ext cx="9281141" cy="101571"/>
          </a:xfrm>
          <a:prstGeom prst="rect">
            <a:avLst/>
          </a:prstGeom>
        </p:spPr>
      </p:pic>
    </p:spTree>
    <p:extLst>
      <p:ext uri="{BB962C8B-B14F-4D97-AF65-F5344CB8AC3E}">
        <p14:creationId xmlns:p14="http://schemas.microsoft.com/office/powerpoint/2010/main" val="4237405173"/>
      </p:ext>
    </p:extLst>
  </p:cSld>
  <p:clrMapOvr>
    <a:masterClrMapping/>
  </p:clrMapOvr>
  <p:extLst>
    <p:ext uri="{DCECCB84-F9BA-43D5-87BE-67443E8EF086}">
      <p15:sldGuideLst xmlns:p15="http://schemas.microsoft.com/office/powerpoint/2012/main">
        <p15:guide id="1" orient="horz" pos="3889">
          <p15:clr>
            <a:srgbClr val="FBAE40"/>
          </p15:clr>
        </p15:guide>
        <p15:guide id="2" orient="horz" pos="47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pact slide - Light">
    <p:bg bwMode="gray">
      <p:bgPr>
        <a:solidFill>
          <a:schemeClr val="tx2"/>
        </a:solidFill>
        <a:effectLst/>
      </p:bgPr>
    </p:bg>
    <p:spTree>
      <p:nvGrpSpPr>
        <p:cNvPr id="1" name=""/>
        <p:cNvGrpSpPr/>
        <p:nvPr/>
      </p:nvGrpSpPr>
      <p:grpSpPr>
        <a:xfrm>
          <a:off x="0" y="0"/>
          <a:ext cx="0" cy="0"/>
          <a:chOff x="0" y="0"/>
          <a:chExt cx="0" cy="0"/>
        </a:xfrm>
      </p:grpSpPr>
      <p:pic>
        <p:nvPicPr>
          <p:cNvPr id="176" name="Picture 175">
            <a:extLst>
              <a:ext uri="{FF2B5EF4-FFF2-40B4-BE49-F238E27FC236}">
                <a16:creationId xmlns:a16="http://schemas.microsoft.com/office/drawing/2014/main" id="{BB396139-6543-461A-B7C5-9FEBB6C93140}"/>
              </a:ext>
              <a:ext uri="{C183D7F6-B498-43B3-948B-1728B52AA6E4}">
                <adec:decorative xmlns:adec="http://schemas.microsoft.com/office/drawing/2017/decorative" val="1"/>
              </a:ext>
            </a:extLst>
          </p:cNvPr>
          <p:cNvPicPr>
            <a:picLocks noChangeAspect="1"/>
          </p:cNvPicPr>
          <p:nvPr userDrawn="1"/>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gray">
          <a:xfrm rot="10800000">
            <a:off x="1" y="3933699"/>
            <a:ext cx="12192000" cy="1801939"/>
          </a:xfrm>
          <a:prstGeom prst="rect">
            <a:avLst/>
          </a:prstGeom>
        </p:spPr>
      </p:pic>
      <p:pic>
        <p:nvPicPr>
          <p:cNvPr id="177" name="Picture 176">
            <a:extLst>
              <a:ext uri="{FF2B5EF4-FFF2-40B4-BE49-F238E27FC236}">
                <a16:creationId xmlns:a16="http://schemas.microsoft.com/office/drawing/2014/main" id="{C451F22D-8094-473F-B672-CFEFBCCECADE}"/>
              </a:ext>
              <a:ext uri="{C183D7F6-B498-43B3-948B-1728B52AA6E4}">
                <adec:decorative xmlns:adec="http://schemas.microsoft.com/office/drawing/2017/decorative" val="1"/>
              </a:ext>
            </a:extLst>
          </p:cNvPr>
          <p:cNvPicPr>
            <a:picLocks noChangeAspect="1"/>
          </p:cNvPicPr>
          <p:nvPr userDrawn="1"/>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gray">
          <a:xfrm>
            <a:off x="1" y="757832"/>
            <a:ext cx="12192000" cy="1801939"/>
          </a:xfrm>
          <a:prstGeom prst="rect">
            <a:avLst/>
          </a:prstGeom>
        </p:spPr>
      </p:pic>
      <p:sp>
        <p:nvSpPr>
          <p:cNvPr id="173" name="Parallelogram 172">
            <a:extLst>
              <a:ext uri="{FF2B5EF4-FFF2-40B4-BE49-F238E27FC236}">
                <a16:creationId xmlns:a16="http://schemas.microsoft.com/office/drawing/2014/main" id="{BEF50957-B6B6-44D1-8413-6ADF8E668227}"/>
              </a:ext>
              <a:ext uri="{C183D7F6-B498-43B3-948B-1728B52AA6E4}">
                <adec:decorative xmlns:adec="http://schemas.microsoft.com/office/drawing/2017/decorative" val="1"/>
              </a:ext>
            </a:extLst>
          </p:cNvPr>
          <p:cNvSpPr>
            <a:spLocks noChangeAspect="1"/>
          </p:cNvSpPr>
          <p:nvPr userDrawn="1"/>
        </p:nvSpPr>
        <p:spPr bwMode="gray">
          <a:xfrm flipH="1">
            <a:off x="3265729" y="1039150"/>
            <a:ext cx="5660542" cy="4425696"/>
          </a:xfrm>
          <a:prstGeom prst="parallelogram">
            <a:avLst>
              <a:gd name="adj" fmla="val 65186"/>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4"/>
          <p:cNvSpPr>
            <a:spLocks noGrp="1"/>
          </p:cNvSpPr>
          <p:nvPr userDrawn="1">
            <p:ph type="body" sz="quarter" idx="27" hasCustomPrompt="1"/>
          </p:nvPr>
        </p:nvSpPr>
        <p:spPr bwMode="gray">
          <a:xfrm>
            <a:off x="1231664" y="2168625"/>
            <a:ext cx="9728671" cy="2166747"/>
          </a:xfrm>
        </p:spPr>
        <p:txBody>
          <a:bodyPr>
            <a:spAutoFit/>
          </a:bodyPr>
          <a:lstStyle>
            <a:lvl1pPr marL="0" indent="0">
              <a:lnSpc>
                <a:spcPct val="110000"/>
              </a:lnSpc>
              <a:spcBef>
                <a:spcPts val="1800"/>
              </a:spcBef>
              <a:buNone/>
              <a:defRPr sz="3200" baseline="0">
                <a:solidFill>
                  <a:schemeClr val="tx1"/>
                </a:solidFill>
                <a:latin typeface="+mj-lt"/>
                <a:cs typeface="Times New Roman" panose="02020603050405020304" pitchFamily="18" charset="0"/>
              </a:defRPr>
            </a:lvl1pPr>
            <a:lvl2pPr marL="163289" indent="0">
              <a:spcBef>
                <a:spcPts val="0"/>
              </a:spcBef>
              <a:buNone/>
              <a:defRPr sz="2000">
                <a:solidFill>
                  <a:schemeClr val="accent3"/>
                </a:solidFill>
              </a:defRPr>
            </a:lvl2pPr>
            <a:lvl3pPr marL="326578" indent="0">
              <a:spcBef>
                <a:spcPts val="0"/>
              </a:spcBef>
              <a:buNone/>
              <a:defRPr sz="2000">
                <a:solidFill>
                  <a:schemeClr val="accent3"/>
                </a:solidFill>
              </a:defRPr>
            </a:lvl3pPr>
            <a:lvl4pPr marL="489867" indent="0">
              <a:spcBef>
                <a:spcPts val="0"/>
              </a:spcBef>
              <a:buNone/>
              <a:defRPr sz="2000">
                <a:solidFill>
                  <a:schemeClr val="accent3"/>
                </a:solidFill>
              </a:defRPr>
            </a:lvl4pPr>
            <a:lvl5pPr marL="653156" indent="0">
              <a:spcBef>
                <a:spcPts val="0"/>
              </a:spcBef>
              <a:buNone/>
              <a:defRPr sz="2000">
                <a:solidFill>
                  <a:schemeClr val="accent3"/>
                </a:solidFill>
              </a:defRPr>
            </a:lvl5pPr>
          </a:lstStyle>
          <a:p>
            <a:pPr lvl="0"/>
            <a:r>
              <a:rPr lang="en-US"/>
              <a:t>“Previously, I would never know if employees had their most productive day. The employee wouldn’t even know. Now throughout the day, we both know if they are tracking to have their ‘best day ever’ and we can celebrate it!”</a:t>
            </a:r>
          </a:p>
        </p:txBody>
      </p:sp>
      <p:sp>
        <p:nvSpPr>
          <p:cNvPr id="14" name="Text Placeholder 6"/>
          <p:cNvSpPr>
            <a:spLocks noGrp="1"/>
          </p:cNvSpPr>
          <p:nvPr userDrawn="1">
            <p:ph type="body" sz="quarter" idx="28" hasCustomPrompt="1"/>
          </p:nvPr>
        </p:nvSpPr>
        <p:spPr bwMode="gray">
          <a:xfrm>
            <a:off x="8805798" y="5952207"/>
            <a:ext cx="2770632" cy="215444"/>
          </a:xfrm>
        </p:spPr>
        <p:txBody>
          <a:bodyPr rIns="0" bIns="0" anchor="b" anchorCtr="0"/>
          <a:lstStyle>
            <a:lvl1pPr marL="0" indent="0">
              <a:spcBef>
                <a:spcPts val="0"/>
              </a:spcBef>
              <a:buNone/>
              <a:defRPr sz="700">
                <a:solidFill>
                  <a:schemeClr val="accent3"/>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a:t>Source: Click to add source. Use a single space after “Source:” and a period at the end of the source. Stretch the box to the left as needed.</a:t>
            </a:r>
          </a:p>
        </p:txBody>
      </p:sp>
      <p:sp>
        <p:nvSpPr>
          <p:cNvPr id="9" name="Text Placeholder 6"/>
          <p:cNvSpPr>
            <a:spLocks noGrp="1"/>
          </p:cNvSpPr>
          <p:nvPr userDrawn="1">
            <p:ph type="body" sz="quarter" idx="30" hasCustomPrompt="1"/>
          </p:nvPr>
        </p:nvSpPr>
        <p:spPr bwMode="gray">
          <a:xfrm>
            <a:off x="612773" y="5952207"/>
            <a:ext cx="3657600" cy="215444"/>
          </a:xfrm>
        </p:spPr>
        <p:txBody>
          <a:bodyPr lIns="0" rIns="0" bIns="0" anchor="b" anchorCtr="0"/>
          <a:lstStyle>
            <a:lvl1pPr marL="115888" indent="-115888">
              <a:spcBef>
                <a:spcPts val="200"/>
              </a:spcBef>
              <a:buClr>
                <a:schemeClr val="accent3"/>
              </a:buClr>
              <a:buFont typeface="+mj-lt"/>
              <a:buAutoNum type="arabicPeriod"/>
              <a:defRPr sz="700">
                <a:solidFill>
                  <a:schemeClr val="accent3"/>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a:t>Click to add footnote. Numbers appear automatically (no additional space or tab needed). Use a period at the end of each footnote. Stretch the box to the right as needed.</a:t>
            </a:r>
          </a:p>
        </p:txBody>
      </p:sp>
      <p:sp>
        <p:nvSpPr>
          <p:cNvPr id="44"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bg1"/>
                </a:solidFill>
                <a:latin typeface="+mn-lt"/>
                <a:cs typeface="Arial" panose="020B0604020202020204" pitchFamily="34" charset="0"/>
              </a:rPr>
              <a:t>‹#›</a:t>
            </a:fld>
            <a:endParaRPr lang="en-US" sz="1200" b="1">
              <a:solidFill>
                <a:schemeClr val="bg1"/>
              </a:solidFill>
              <a:latin typeface="+mn-lt"/>
            </a:endParaRPr>
          </a:p>
        </p:txBody>
      </p:sp>
      <p:sp>
        <p:nvSpPr>
          <p:cNvPr id="359" name="Slide Number"/>
          <p:cNvSpPr txBox="1"/>
          <p:nvPr userDrawn="1"/>
        </p:nvSpPr>
        <p:spPr bwMode="gray">
          <a:xfrm>
            <a:off x="11129268" y="6242419"/>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accent4"/>
                </a:solidFill>
                <a:latin typeface="+mn-lt"/>
                <a:cs typeface="Arial" panose="020B0604020202020204" pitchFamily="34" charset="0"/>
              </a:rPr>
              <a:t>‹#›</a:t>
            </a:fld>
            <a:endParaRPr lang="en-US" sz="1200" b="1">
              <a:solidFill>
                <a:schemeClr val="accent4"/>
              </a:solidFill>
              <a:latin typeface="+mn-lt"/>
            </a:endParaRPr>
          </a:p>
        </p:txBody>
      </p:sp>
      <p:pic>
        <p:nvPicPr>
          <p:cNvPr id="172" name="Graphic 171">
            <a:extLst>
              <a:ext uri="{FF2B5EF4-FFF2-40B4-BE49-F238E27FC236}">
                <a16:creationId xmlns:a16="http://schemas.microsoft.com/office/drawing/2014/main" id="{3CE2EA42-5FF6-4828-93A7-CB7DA9FCEEA8}"/>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bwMode="gray">
          <a:xfrm>
            <a:off x="609600" y="6273198"/>
            <a:ext cx="1051560" cy="291148"/>
          </a:xfrm>
          <a:prstGeom prst="rect">
            <a:avLst/>
          </a:prstGeom>
        </p:spPr>
      </p:pic>
      <p:pic>
        <p:nvPicPr>
          <p:cNvPr id="170" name="Graphic 169">
            <a:extLst>
              <a:ext uri="{FF2B5EF4-FFF2-40B4-BE49-F238E27FC236}">
                <a16:creationId xmlns:a16="http://schemas.microsoft.com/office/drawing/2014/main" id="{E8F4F1AC-204B-4D3B-A057-F367FD428C96}"/>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1896065" y="6311465"/>
            <a:ext cx="9281141" cy="101571"/>
          </a:xfrm>
          <a:prstGeom prst="rect">
            <a:avLst/>
          </a:prstGeom>
        </p:spPr>
      </p:pic>
    </p:spTree>
    <p:extLst>
      <p:ext uri="{BB962C8B-B14F-4D97-AF65-F5344CB8AC3E}">
        <p14:creationId xmlns:p14="http://schemas.microsoft.com/office/powerpoint/2010/main" val="798584947"/>
      </p:ext>
    </p:extLst>
  </p:cSld>
  <p:clrMapOvr>
    <a:masterClrMapping/>
  </p:clrMapOvr>
  <p:extLst>
    <p:ext uri="{DCECCB84-F9BA-43D5-87BE-67443E8EF086}">
      <p15:sldGuideLst xmlns:p15="http://schemas.microsoft.com/office/powerpoint/2012/main">
        <p15:guide id="1" orient="horz" pos="3889">
          <p15:clr>
            <a:srgbClr val="FBAE40"/>
          </p15:clr>
        </p15:guide>
        <p15:guide id="2" orient="horz" pos="479">
          <p15:clr>
            <a:srgbClr val="FBAE40"/>
          </p15:clr>
        </p15:guide>
        <p15:guide id="3" orient="horz" pos="3613">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908287"/>
      </p:ext>
    </p:extLst>
  </p:cSld>
  <p:clrMapOvr>
    <a:masterClrMapping/>
  </p:clrMapOvr>
  <p:extLst>
    <p:ext uri="{DCECCB84-F9BA-43D5-87BE-67443E8EF086}">
      <p15:sldGuideLst xmlns:p15="http://schemas.microsoft.com/office/powerpoint/2012/main">
        <p15:guide id="1" orient="horz" pos="3889">
          <p15:clr>
            <a:srgbClr val="FBAE40"/>
          </p15:clr>
        </p15:guide>
        <p15:guide id="2" orient="horz" pos="3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egal Caveat">
    <p:spTree>
      <p:nvGrpSpPr>
        <p:cNvPr id="1" name=""/>
        <p:cNvGrpSpPr/>
        <p:nvPr/>
      </p:nvGrpSpPr>
      <p:grpSpPr>
        <a:xfrm>
          <a:off x="0" y="0"/>
          <a:ext cx="0" cy="0"/>
          <a:chOff x="0" y="0"/>
          <a:chExt cx="0" cy="0"/>
        </a:xfrm>
      </p:grpSpPr>
      <p:sp>
        <p:nvSpPr>
          <p:cNvPr id="3" name="Date Placeholder 2" hidden="1"/>
          <p:cNvSpPr>
            <a:spLocks noGrp="1"/>
          </p:cNvSpPr>
          <p:nvPr>
            <p:ph type="dt" sz="half" idx="10"/>
          </p:nvPr>
        </p:nvSpPr>
        <p:spPr bwMode="gray"/>
        <p:txBody>
          <a:bodyPr/>
          <a:lstStyle/>
          <a:p>
            <a:endParaRPr lang="en-US"/>
          </a:p>
        </p:txBody>
      </p:sp>
      <p:sp>
        <p:nvSpPr>
          <p:cNvPr id="4" name="Slide Number Placeholder 3" hidden="1"/>
          <p:cNvSpPr>
            <a:spLocks noGrp="1"/>
          </p:cNvSpPr>
          <p:nvPr>
            <p:ph type="sldNum" sz="quarter" idx="11"/>
          </p:nvPr>
        </p:nvSpPr>
        <p:spPr bwMode="gray"/>
        <p:txBody>
          <a:bodyPr/>
          <a:lstStyle/>
          <a:p>
            <a:fld id="{79A09FC8-B54D-47FB-9034-F0587B1C3005}" type="slidenum">
              <a:rPr lang="en-US" smtClean="0"/>
              <a:pPr/>
              <a:t>‹#›</a:t>
            </a:fld>
            <a:endParaRPr lang="en-US"/>
          </a:p>
        </p:txBody>
      </p:sp>
      <p:grpSp>
        <p:nvGrpSpPr>
          <p:cNvPr id="9" name="Caveat"/>
          <p:cNvGrpSpPr/>
          <p:nvPr userDrawn="1"/>
        </p:nvGrpSpPr>
        <p:grpSpPr bwMode="gray">
          <a:xfrm>
            <a:off x="3041863" y="871768"/>
            <a:ext cx="7937074" cy="5004447"/>
            <a:chOff x="1541904" y="1270121"/>
            <a:chExt cx="7937074" cy="5004447"/>
          </a:xfrm>
        </p:grpSpPr>
        <p:sp>
          <p:nvSpPr>
            <p:cNvPr id="28" name="TextBox 27"/>
            <p:cNvSpPr txBox="1"/>
            <p:nvPr userDrawn="1"/>
          </p:nvSpPr>
          <p:spPr bwMode="gray">
            <a:xfrm>
              <a:off x="1541961" y="1270121"/>
              <a:ext cx="7937017" cy="5004447"/>
            </a:xfrm>
            <a:prstGeom prst="rect">
              <a:avLst/>
            </a:prstGeom>
            <a:noFill/>
          </p:spPr>
          <p:txBody>
            <a:bodyPr wrap="square" lIns="0" tIns="0" rIns="0" bIns="0" rtlCol="0">
              <a:spAutoFit/>
            </a:bodyPr>
            <a:lstStyle/>
            <a:p>
              <a:pPr>
                <a:lnSpc>
                  <a:spcPct val="110000"/>
                </a:lnSpc>
                <a:spcBef>
                  <a:spcPts val="400"/>
                </a:spcBef>
              </a:pPr>
              <a:r>
                <a:rPr lang="en-US" sz="800" b="0" spc="50">
                  <a:solidFill>
                    <a:schemeClr val="accent4"/>
                  </a:solidFill>
                </a:rPr>
                <a:t>LEGAL</a:t>
              </a:r>
              <a:r>
                <a:rPr lang="en-US" sz="800" b="0" spc="50" baseline="0">
                  <a:solidFill>
                    <a:schemeClr val="accent4"/>
                  </a:solidFill>
                </a:rPr>
                <a:t> CAVEAT</a:t>
              </a:r>
              <a:endParaRPr lang="en-US" sz="800" b="0" spc="50">
                <a:solidFill>
                  <a:schemeClr val="accent4"/>
                </a:solidFill>
              </a:endParaRPr>
            </a:p>
            <a:p>
              <a:pPr>
                <a:lnSpc>
                  <a:spcPct val="110000"/>
                </a:lnSpc>
                <a:spcBef>
                  <a:spcPts val="1200"/>
                </a:spcBef>
              </a:pPr>
              <a:r>
                <a:rPr lang="en-US" sz="800">
                  <a:solidFill>
                    <a:schemeClr val="accent4"/>
                  </a:solidFill>
                </a:rPr>
                <a:t>Advisory Board has made efforts to verify the accuracy of the information it provides to members. This report relies on data obtained from many sources, however, and Advisory Board cannot guarantee the accuracy of the information provided or any analysis based thereon. In addition, Advisory Board is not 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medical, tax, or accounting issues, before implementing any of these tactics. Neither Advisory Board nor its officers, directors, trustees, employees, and agents shall be liable for any claims, liabilities, or expenses relating to (a) any errors or omissions in this report, whether caused by Advisory Board or any of its employees or agents, or sources or other third parties, (b) any recommendation or graded ranking by Advisory Board, or (c) failure of member and its employees and agents to abide by the terms set forth herein.</a:t>
              </a:r>
            </a:p>
            <a:p>
              <a:pPr>
                <a:lnSpc>
                  <a:spcPct val="110000"/>
                </a:lnSpc>
                <a:spcBef>
                  <a:spcPts val="800"/>
                </a:spcBef>
              </a:pPr>
              <a:r>
                <a:rPr lang="en-US" sz="800">
                  <a:solidFill>
                    <a:schemeClr val="accent4"/>
                  </a:solidFill>
                </a:rPr>
                <a:t>Advisory Board and the “A” logo are registered trademarks of The Advisory Board Company in the United States and other countries. Members are not permitted to use these trademarks, or any other trademark, product name, service name, trade name, and logo of Advisory Board without prior written consent of Advisory Board.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Advisory Board and its products and services, or (b) an endorsement of the company or its products or services by Advisory Board. Advisory Board is not affiliated with any such company.</a:t>
              </a:r>
            </a:p>
            <a:p>
              <a:pPr>
                <a:lnSpc>
                  <a:spcPct val="110000"/>
                </a:lnSpc>
                <a:spcBef>
                  <a:spcPts val="1200"/>
                </a:spcBef>
              </a:pPr>
              <a:r>
                <a:rPr lang="en-US" sz="800" b="1">
                  <a:solidFill>
                    <a:schemeClr val="accent4"/>
                  </a:solidFill>
                </a:rPr>
                <a:t>IMPORTANT: Please read the following.</a:t>
              </a:r>
            </a:p>
            <a:p>
              <a:pPr>
                <a:lnSpc>
                  <a:spcPct val="110000"/>
                </a:lnSpc>
                <a:spcBef>
                  <a:spcPts val="400"/>
                </a:spcBef>
              </a:pPr>
              <a:r>
                <a:rPr lang="en-US" sz="800">
                  <a:solidFill>
                    <a:schemeClr val="accent4"/>
                  </a:solidFill>
                </a:rPr>
                <a:t>Advisory Board has prepared this report for the exclusive use of its members. Each member acknowledges and agrees that this report and the information contained herein (collectively, the “Report”) are confidential and proprietary to Advisory Board. By accepting delivery of this Report, each member agrees to abide by the terms as stated herein, including the following:</a:t>
              </a:r>
            </a:p>
            <a:p>
              <a:pPr marL="171450" indent="-171450">
                <a:lnSpc>
                  <a:spcPct val="110000"/>
                </a:lnSpc>
                <a:spcBef>
                  <a:spcPts val="800"/>
                </a:spcBef>
              </a:pPr>
              <a:r>
                <a:rPr lang="en-US" sz="800">
                  <a:solidFill>
                    <a:schemeClr val="accent4"/>
                  </a:solidFill>
                </a:rPr>
                <a:t>1.	Advisory Board owns all right, title, and interest in and to this Report. Except as stated herein, no right, license, permission, or interest of any kind in this Report is intended to be given, transferred to, or acquired by a member. Each member is authorized to use this Report only to the extent expressly authorized herein.</a:t>
              </a:r>
            </a:p>
            <a:p>
              <a:pPr marL="171450" indent="-171450">
                <a:lnSpc>
                  <a:spcPct val="110000"/>
                </a:lnSpc>
                <a:spcBef>
                  <a:spcPts val="800"/>
                </a:spcBef>
              </a:pPr>
              <a:r>
                <a:rPr lang="en-US" sz="800">
                  <a:solidFill>
                    <a:schemeClr val="accent4"/>
                  </a:solidFill>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171450" indent="-171450">
                <a:lnSpc>
                  <a:spcPct val="110000"/>
                </a:lnSpc>
                <a:spcBef>
                  <a:spcPts val="800"/>
                </a:spcBef>
              </a:pPr>
              <a:r>
                <a:rPr lang="en-US" sz="800">
                  <a:solidFill>
                    <a:schemeClr val="accent4"/>
                  </a:solidFill>
                </a:rPr>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71450" indent="-171450">
                <a:lnSpc>
                  <a:spcPct val="110000"/>
                </a:lnSpc>
                <a:spcBef>
                  <a:spcPts val="800"/>
                </a:spcBef>
              </a:pPr>
              <a:r>
                <a:rPr lang="en-US" sz="800">
                  <a:solidFill>
                    <a:schemeClr val="accent4"/>
                  </a:solidFill>
                </a:rPr>
                <a:t>4.	Each member shall not remove from this Report any confidential markings, copyright notices, and/or other similar indicia herein.</a:t>
              </a:r>
            </a:p>
            <a:p>
              <a:pPr marL="171450" indent="-171450">
                <a:lnSpc>
                  <a:spcPct val="110000"/>
                </a:lnSpc>
                <a:spcBef>
                  <a:spcPts val="800"/>
                </a:spcBef>
              </a:pPr>
              <a:r>
                <a:rPr lang="en-US" sz="800">
                  <a:solidFill>
                    <a:schemeClr val="accent4"/>
                  </a:solidFill>
                </a:rPr>
                <a:t>5.	Each member is responsible for any breach of its obligations as stated herein by any of its employees or agents.</a:t>
              </a:r>
            </a:p>
            <a:p>
              <a:pPr marL="171450" indent="-171450">
                <a:lnSpc>
                  <a:spcPct val="110000"/>
                </a:lnSpc>
                <a:spcBef>
                  <a:spcPts val="800"/>
                </a:spcBef>
              </a:pPr>
              <a:r>
                <a:rPr lang="en-US" sz="800">
                  <a:solidFill>
                    <a:schemeClr val="accent4"/>
                  </a:solidFill>
                </a:rPr>
                <a:t>6.	If a member is unwilling to abide by any of the foregoing obligations, then such member shall promptly return this Report and all copies thereof to Advisory Board.</a:t>
              </a:r>
            </a:p>
          </p:txBody>
        </p:sp>
        <p:cxnSp>
          <p:nvCxnSpPr>
            <p:cNvPr id="27" name="Straight Connector 26">
              <a:extLst>
                <a:ext uri="{C183D7F6-B498-43B3-948B-1728B52AA6E4}">
                  <adec:decorative xmlns:adec="http://schemas.microsoft.com/office/drawing/2017/decorative" val="1"/>
                </a:ext>
              </a:extLst>
            </p:cNvPr>
            <p:cNvCxnSpPr/>
            <p:nvPr userDrawn="1"/>
          </p:nvCxnSpPr>
          <p:spPr bwMode="gray">
            <a:xfrm>
              <a:off x="1541904" y="1427230"/>
              <a:ext cx="7937074" cy="0"/>
            </a:xfrm>
            <a:prstGeom prst="line">
              <a:avLst/>
            </a:prstGeom>
            <a:ln w="1905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
        <p:nvSpPr>
          <p:cNvPr id="12" name="Copyright">
            <a:extLst>
              <a:ext uri="{FF2B5EF4-FFF2-40B4-BE49-F238E27FC236}">
                <a16:creationId xmlns:a16="http://schemas.microsoft.com/office/drawing/2014/main" id="{37ECBFDB-F3C1-4D03-9412-AB3FB1618EA0}"/>
              </a:ext>
            </a:extLst>
          </p:cNvPr>
          <p:cNvSpPr txBox="1"/>
          <p:nvPr userDrawn="1"/>
        </p:nvSpPr>
        <p:spPr bwMode="gray">
          <a:xfrm>
            <a:off x="811952" y="6502287"/>
            <a:ext cx="2979100"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a:solidFill>
                  <a:schemeClr val="accent4"/>
                </a:solidFill>
                <a:latin typeface="+mj-lt"/>
                <a:cs typeface="Times New Roman" panose="02020603050405020304" pitchFamily="18" charset="0"/>
              </a:rPr>
              <a:t>© 2020 Advisory Board • All rights reserved • </a:t>
            </a:r>
            <a:r>
              <a:rPr lang="en-US" sz="700" b="1">
                <a:solidFill>
                  <a:schemeClr val="accent4"/>
                </a:solidFill>
                <a:latin typeface="+mj-lt"/>
                <a:cs typeface="Times New Roman" panose="02020603050405020304" pitchFamily="18" charset="0"/>
              </a:rPr>
              <a:t>advisory.com</a:t>
            </a:r>
          </a:p>
        </p:txBody>
      </p:sp>
      <p:sp>
        <p:nvSpPr>
          <p:cNvPr id="14" name="Slide Number">
            <a:extLst>
              <a:ext uri="{FF2B5EF4-FFF2-40B4-BE49-F238E27FC236}">
                <a16:creationId xmlns:a16="http://schemas.microsoft.com/office/drawing/2014/main" id="{3F095E33-003B-4E8E-853D-99C864317223}"/>
              </a:ext>
            </a:extLst>
          </p:cNvP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accent4"/>
                </a:solidFill>
                <a:latin typeface="+mn-lt"/>
                <a:cs typeface="Arial" panose="020B0604020202020204" pitchFamily="34" charset="0"/>
              </a:rPr>
              <a:t>‹#›</a:t>
            </a:fld>
            <a:endParaRPr lang="en-US" sz="1200" b="1">
              <a:solidFill>
                <a:schemeClr val="accent4"/>
              </a:solidFill>
              <a:latin typeface="+mn-lt"/>
            </a:endParaRPr>
          </a:p>
        </p:txBody>
      </p:sp>
      <p:pic>
        <p:nvPicPr>
          <p:cNvPr id="13" name="Graphic 12">
            <a:extLst>
              <a:ext uri="{FF2B5EF4-FFF2-40B4-BE49-F238E27FC236}">
                <a16:creationId xmlns:a16="http://schemas.microsoft.com/office/drawing/2014/main" id="{93313B97-D662-48C0-819F-7F9EC41248F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811952" y="872894"/>
            <a:ext cx="1600200" cy="443052"/>
          </a:xfrm>
          <a:prstGeom prst="rect">
            <a:avLst/>
          </a:prstGeom>
        </p:spPr>
      </p:pic>
    </p:spTree>
    <p:extLst>
      <p:ext uri="{BB962C8B-B14F-4D97-AF65-F5344CB8AC3E}">
        <p14:creationId xmlns:p14="http://schemas.microsoft.com/office/powerpoint/2010/main" val="631943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p:bg bwMode="gray">
      <p:bgPr>
        <a:solidFill>
          <a:schemeClr val="tx1"/>
        </a:solidFill>
        <a:effectLst/>
      </p:bgPr>
    </p:bg>
    <p:spTree>
      <p:nvGrpSpPr>
        <p:cNvPr id="1" name=""/>
        <p:cNvGrpSpPr/>
        <p:nvPr/>
      </p:nvGrpSpPr>
      <p:grpSpPr>
        <a:xfrm>
          <a:off x="0" y="0"/>
          <a:ext cx="0" cy="0"/>
          <a:chOff x="0" y="0"/>
          <a:chExt cx="0" cy="0"/>
        </a:xfrm>
      </p:grpSpPr>
      <p:sp>
        <p:nvSpPr>
          <p:cNvPr id="12" name="Parallelogram 11">
            <a:extLst>
              <a:ext uri="{FF2B5EF4-FFF2-40B4-BE49-F238E27FC236}">
                <a16:creationId xmlns:a16="http://schemas.microsoft.com/office/drawing/2014/main" id="{5845CF1B-F1E6-4531-97D7-A0009C32A28C}"/>
              </a:ext>
              <a:ext uri="{C183D7F6-B498-43B3-948B-1728B52AA6E4}">
                <adec:decorative xmlns:adec="http://schemas.microsoft.com/office/drawing/2017/decorative" val="1"/>
              </a:ext>
            </a:extLst>
          </p:cNvPr>
          <p:cNvSpPr>
            <a:spLocks noChangeAspect="1"/>
          </p:cNvSpPr>
          <p:nvPr userDrawn="1"/>
        </p:nvSpPr>
        <p:spPr bwMode="gray">
          <a:xfrm flipH="1">
            <a:off x="1710250" y="0"/>
            <a:ext cx="8771501" cy="6858000"/>
          </a:xfrm>
          <a:prstGeom prst="parallelogram">
            <a:avLst>
              <a:gd name="adj" fmla="val 65186"/>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Placeholder - Subtitle"/>
          <p:cNvSpPr>
            <a:spLocks noGrp="1"/>
          </p:cNvSpPr>
          <p:nvPr>
            <p:ph type="body" sz="quarter" idx="20" hasCustomPrompt="1"/>
          </p:nvPr>
        </p:nvSpPr>
        <p:spPr bwMode="gray">
          <a:xfrm>
            <a:off x="1564005" y="4542724"/>
            <a:ext cx="9063990" cy="369332"/>
          </a:xfrm>
        </p:spPr>
        <p:txBody>
          <a:bodyPr/>
          <a:lstStyle>
            <a:lvl1pPr marL="0" indent="0" algn="ctr">
              <a:spcBef>
                <a:spcPts val="0"/>
              </a:spcBef>
              <a:buNone/>
              <a:defRPr sz="2400" baseline="0">
                <a:solidFill>
                  <a:schemeClr val="bg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a:t>Presentation subtitle, Arial 24pt, sentence case</a:t>
            </a:r>
          </a:p>
        </p:txBody>
      </p:sp>
      <p:sp>
        <p:nvSpPr>
          <p:cNvPr id="2" name="Placeholder - Title"/>
          <p:cNvSpPr>
            <a:spLocks noGrp="1"/>
          </p:cNvSpPr>
          <p:nvPr>
            <p:ph type="title" hasCustomPrompt="1"/>
          </p:nvPr>
        </p:nvSpPr>
        <p:spPr bwMode="gray">
          <a:xfrm>
            <a:off x="1564005" y="2235644"/>
            <a:ext cx="9063990" cy="1661993"/>
          </a:xfrm>
        </p:spPr>
        <p:txBody>
          <a:bodyPr anchor="b"/>
          <a:lstStyle>
            <a:lvl1pPr algn="ctr">
              <a:defRPr sz="6000" baseline="0">
                <a:solidFill>
                  <a:schemeClr val="bg1"/>
                </a:solidFill>
                <a:latin typeface="+mj-lt"/>
                <a:cs typeface="Times New Roman" panose="02020603050405020304" pitchFamily="18" charset="0"/>
              </a:defRPr>
            </a:lvl1pPr>
          </a:lstStyle>
          <a:p>
            <a:r>
              <a:rPr lang="en-US"/>
              <a:t>Presentation Title – </a:t>
            </a:r>
            <a:br>
              <a:rPr lang="en-US"/>
            </a:br>
            <a:r>
              <a:rPr lang="en-US"/>
              <a:t>TNR 60pt, Title Case</a:t>
            </a:r>
          </a:p>
        </p:txBody>
      </p:sp>
      <p:cxnSp>
        <p:nvCxnSpPr>
          <p:cNvPr id="4" name="Straight Connector 3">
            <a:extLst>
              <a:ext uri="{C183D7F6-B498-43B3-948B-1728B52AA6E4}">
                <adec:decorative xmlns:adec="http://schemas.microsoft.com/office/drawing/2017/decorative" val="1"/>
              </a:ext>
            </a:extLst>
          </p:cNvPr>
          <p:cNvCxnSpPr/>
          <p:nvPr userDrawn="1"/>
        </p:nvCxnSpPr>
        <p:spPr bwMode="invGray">
          <a:xfrm>
            <a:off x="5701665" y="4206240"/>
            <a:ext cx="788670" cy="0"/>
          </a:xfrm>
          <a:prstGeom prst="line">
            <a:avLst/>
          </a:prstGeom>
          <a:ln w="28575">
            <a:solidFill>
              <a:schemeClr val="accent6"/>
            </a:solidFill>
            <a:headEnd type="none" w="med" len="med"/>
            <a:tailEnd w="med" len="med"/>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30B9D43B-6D95-49EF-A7DF-A645093531A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609600" y="600471"/>
            <a:ext cx="1901952" cy="526599"/>
          </a:xfrm>
          <a:prstGeom prst="rect">
            <a:avLst/>
          </a:prstGeom>
        </p:spPr>
      </p:pic>
    </p:spTree>
    <p:extLst>
      <p:ext uri="{BB962C8B-B14F-4D97-AF65-F5344CB8AC3E}">
        <p14:creationId xmlns:p14="http://schemas.microsoft.com/office/powerpoint/2010/main" val="1691853367"/>
      </p:ext>
    </p:extLst>
  </p:cSld>
  <p:clrMapOvr>
    <a:masterClrMapping/>
  </p:clrMapOvr>
  <p:extLst>
    <p:ext uri="{DCECCB84-F9BA-43D5-87BE-67443E8EF086}">
      <p15:sldGuideLst xmlns:p15="http://schemas.microsoft.com/office/powerpoint/2012/main">
        <p15:guide id="1" pos="979" userDrawn="1">
          <p15:clr>
            <a:srgbClr val="FBAE40"/>
          </p15:clr>
        </p15:guide>
        <p15:guide id="2" orient="horz" pos="2852" userDrawn="1">
          <p15:clr>
            <a:srgbClr val="FBAE40"/>
          </p15:clr>
        </p15:guide>
        <p15:guide id="4" orient="horz" pos="2466" userDrawn="1">
          <p15:clr>
            <a:srgbClr val="FBAE40"/>
          </p15:clr>
        </p15:guide>
        <p15:guide id="5" pos="6705"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Presentation End">
    <p:bg bwMode="gray">
      <p:bgPr>
        <a:solidFill>
          <a:schemeClr val="tx1"/>
        </a:solidFill>
        <a:effectLst/>
      </p:bgPr>
    </p:bg>
    <p:spTree>
      <p:nvGrpSpPr>
        <p:cNvPr id="1" name=""/>
        <p:cNvGrpSpPr/>
        <p:nvPr/>
      </p:nvGrpSpPr>
      <p:grpSpPr>
        <a:xfrm>
          <a:off x="0" y="0"/>
          <a:ext cx="0" cy="0"/>
          <a:chOff x="0" y="0"/>
          <a:chExt cx="0" cy="0"/>
        </a:xfrm>
      </p:grpSpPr>
      <p:sp>
        <p:nvSpPr>
          <p:cNvPr id="8" name="Parallelogram 7">
            <a:extLst>
              <a:ext uri="{C183D7F6-B498-43B3-948B-1728B52AA6E4}">
                <adec:decorative xmlns:adec="http://schemas.microsoft.com/office/drawing/2017/decorative" val="1"/>
              </a:ext>
            </a:extLst>
          </p:cNvPr>
          <p:cNvSpPr>
            <a:spLocks noChangeAspect="1"/>
          </p:cNvSpPr>
          <p:nvPr userDrawn="1"/>
        </p:nvSpPr>
        <p:spPr bwMode="gray">
          <a:xfrm flipH="1">
            <a:off x="1710250" y="0"/>
            <a:ext cx="8771501" cy="6858000"/>
          </a:xfrm>
          <a:prstGeom prst="parallelogram">
            <a:avLst>
              <a:gd name="adj" fmla="val 65186"/>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B81F0548-482E-4439-B7CA-4A67FDAC091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4531359" y="2995791"/>
            <a:ext cx="3127248" cy="865850"/>
          </a:xfrm>
          <a:prstGeom prst="rect">
            <a:avLst/>
          </a:prstGeom>
        </p:spPr>
      </p:pic>
    </p:spTree>
    <p:extLst>
      <p:ext uri="{BB962C8B-B14F-4D97-AF65-F5344CB8AC3E}">
        <p14:creationId xmlns:p14="http://schemas.microsoft.com/office/powerpoint/2010/main" val="28483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sp>
        <p:nvSpPr>
          <p:cNvPr id="14" name="Rectangle 13"/>
          <p:cNvSpPr/>
          <p:nvPr userDrawn="1"/>
        </p:nvSpPr>
        <p:spPr bwMode="gray">
          <a:xfrm>
            <a:off x="0" y="634575"/>
            <a:ext cx="4556043" cy="6223427"/>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t" anchorCtr="0" forceAA="0" compatLnSpc="1">
            <a:prstTxWarp prst="textNoShape">
              <a:avLst/>
            </a:prstTxWarp>
            <a:noAutofit/>
          </a:bodyPr>
          <a:lstStyle/>
          <a:p>
            <a:pPr algn="ctr">
              <a:spcBef>
                <a:spcPts val="714"/>
              </a:spcBef>
            </a:pPr>
            <a:endParaRPr lang="en-US" sz="1429">
              <a:solidFill>
                <a:schemeClr val="bg1"/>
              </a:solidFill>
            </a:endParaRPr>
          </a:p>
        </p:txBody>
      </p:sp>
      <p:sp>
        <p:nvSpPr>
          <p:cNvPr id="15" name="TextBox 14"/>
          <p:cNvSpPr txBox="1"/>
          <p:nvPr userDrawn="1"/>
        </p:nvSpPr>
        <p:spPr bwMode="gray">
          <a:xfrm>
            <a:off x="921382" y="2197121"/>
            <a:ext cx="2955859" cy="989823"/>
          </a:xfrm>
          <a:prstGeom prst="rect">
            <a:avLst/>
          </a:prstGeom>
          <a:noFill/>
        </p:spPr>
        <p:txBody>
          <a:bodyPr wrap="square" lIns="0" tIns="0" rIns="0" bIns="0" rtlCol="0">
            <a:spAutoFit/>
          </a:bodyPr>
          <a:lstStyle/>
          <a:p>
            <a:pPr algn="l">
              <a:spcBef>
                <a:spcPts val="714"/>
              </a:spcBef>
            </a:pPr>
            <a:r>
              <a:rPr lang="en-US" sz="3573" b="1">
                <a:solidFill>
                  <a:schemeClr val="bg1"/>
                </a:solidFill>
              </a:rPr>
              <a:t>16:9</a:t>
            </a:r>
            <a:br>
              <a:rPr lang="en-US" sz="3573" b="1">
                <a:solidFill>
                  <a:schemeClr val="bg1"/>
                </a:solidFill>
              </a:rPr>
            </a:br>
            <a:r>
              <a:rPr lang="en-US" sz="2859" b="0">
                <a:solidFill>
                  <a:schemeClr val="bg1"/>
                </a:solidFill>
              </a:rPr>
              <a:t>projection</a:t>
            </a:r>
          </a:p>
        </p:txBody>
      </p:sp>
      <p:cxnSp>
        <p:nvCxnSpPr>
          <p:cNvPr id="16" name="Straight Connector 15"/>
          <p:cNvCxnSpPr/>
          <p:nvPr userDrawn="1"/>
        </p:nvCxnSpPr>
        <p:spPr bwMode="white">
          <a:xfrm>
            <a:off x="931897" y="3437853"/>
            <a:ext cx="3147351"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bwMode="gray">
          <a:xfrm>
            <a:off x="931897" y="3549730"/>
            <a:ext cx="3147351" cy="241733"/>
          </a:xfrm>
          <a:prstGeom prst="rect">
            <a:avLst/>
          </a:prstGeom>
          <a:noFill/>
        </p:spPr>
        <p:txBody>
          <a:bodyPr wrap="square" lIns="0" tIns="0" rIns="0" bIns="0" rtlCol="0">
            <a:spAutoFit/>
          </a:bodyPr>
          <a:lstStyle/>
          <a:p>
            <a:pPr>
              <a:spcBef>
                <a:spcPts val="714"/>
              </a:spcBef>
            </a:pPr>
            <a:r>
              <a:rPr lang="pt-BR" sz="1571">
                <a:solidFill>
                  <a:schemeClr val="bg1"/>
                </a:solidFill>
              </a:rPr>
              <a:t>All projected presentations:</a:t>
            </a:r>
          </a:p>
        </p:txBody>
      </p:sp>
      <p:sp>
        <p:nvSpPr>
          <p:cNvPr id="18" name="TextBox 17"/>
          <p:cNvSpPr txBox="1"/>
          <p:nvPr userDrawn="1"/>
        </p:nvSpPr>
        <p:spPr bwMode="gray">
          <a:xfrm>
            <a:off x="1195101" y="3984318"/>
            <a:ext cx="1921913" cy="1149033"/>
          </a:xfrm>
          <a:prstGeom prst="rect">
            <a:avLst/>
          </a:prstGeom>
          <a:noFill/>
        </p:spPr>
        <p:txBody>
          <a:bodyPr wrap="square" lIns="0" tIns="0" rIns="0" bIns="0" rtlCol="0">
            <a:spAutoFit/>
          </a:bodyPr>
          <a:lstStyle/>
          <a:p>
            <a:pPr marL="161086" indent="-161086">
              <a:spcBef>
                <a:spcPts val="714"/>
              </a:spcBef>
              <a:buFont typeface="Arial" panose="020B0604020202020204" pitchFamily="34" charset="0"/>
              <a:buChar char="•"/>
            </a:pPr>
            <a:r>
              <a:rPr lang="en-US" sz="1429">
                <a:solidFill>
                  <a:schemeClr val="bg1"/>
                </a:solidFill>
              </a:rPr>
              <a:t>National meetings</a:t>
            </a:r>
          </a:p>
          <a:p>
            <a:pPr marL="161086" indent="-161086">
              <a:spcBef>
                <a:spcPts val="714"/>
              </a:spcBef>
              <a:buFont typeface="Arial" panose="020B0604020202020204" pitchFamily="34" charset="0"/>
              <a:buChar char="•"/>
            </a:pPr>
            <a:r>
              <a:rPr lang="en-US" sz="1429">
                <a:solidFill>
                  <a:schemeClr val="bg1"/>
                </a:solidFill>
              </a:rPr>
              <a:t>Webinars</a:t>
            </a:r>
          </a:p>
          <a:p>
            <a:pPr marL="161086" indent="-161086">
              <a:spcBef>
                <a:spcPts val="714"/>
              </a:spcBef>
              <a:buFont typeface="Arial" panose="020B0604020202020204" pitchFamily="34" charset="0"/>
              <a:buChar char="•"/>
            </a:pPr>
            <a:r>
              <a:rPr lang="en-US" sz="1429" err="1">
                <a:solidFill>
                  <a:schemeClr val="bg1"/>
                </a:solidFill>
              </a:rPr>
              <a:t>Onsites</a:t>
            </a:r>
            <a:endParaRPr lang="en-US" sz="1429">
              <a:solidFill>
                <a:schemeClr val="bg1"/>
              </a:solidFill>
            </a:endParaRPr>
          </a:p>
          <a:p>
            <a:pPr marL="161086" indent="-161086">
              <a:spcBef>
                <a:spcPts val="714"/>
              </a:spcBef>
              <a:buFont typeface="Arial" panose="020B0604020202020204" pitchFamily="34" charset="0"/>
              <a:buChar char="•"/>
            </a:pPr>
            <a:r>
              <a:rPr lang="en-US" sz="1429">
                <a:solidFill>
                  <a:schemeClr val="bg1"/>
                </a:solidFill>
              </a:rPr>
              <a:t>Conferences</a:t>
            </a:r>
          </a:p>
        </p:txBody>
      </p:sp>
      <p:sp>
        <p:nvSpPr>
          <p:cNvPr id="19" name="Rectangle 18"/>
          <p:cNvSpPr/>
          <p:nvPr userDrawn="1"/>
        </p:nvSpPr>
        <p:spPr bwMode="gray">
          <a:xfrm>
            <a:off x="0" y="876161"/>
            <a:ext cx="3877240" cy="1071016"/>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t" anchorCtr="0" forceAA="0" compatLnSpc="1">
            <a:prstTxWarp prst="textNoShape">
              <a:avLst/>
            </a:prstTxWarp>
            <a:noAutofit/>
          </a:bodyPr>
          <a:lstStyle/>
          <a:p>
            <a:pPr algn="ctr">
              <a:spcBef>
                <a:spcPts val="714"/>
              </a:spcBef>
            </a:pPr>
            <a:endParaRPr lang="en-US" sz="1429">
              <a:solidFill>
                <a:schemeClr val="bg1"/>
              </a:solidFill>
            </a:endParaRPr>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753692" y="965235"/>
            <a:ext cx="2363319" cy="901227"/>
          </a:xfrm>
          <a:prstGeom prst="rect">
            <a:avLst/>
          </a:prstGeom>
        </p:spPr>
      </p:pic>
      <p:sp>
        <p:nvSpPr>
          <p:cNvPr id="23" name="Rectangle 22"/>
          <p:cNvSpPr/>
          <p:nvPr userDrawn="1"/>
        </p:nvSpPr>
        <p:spPr bwMode="gray">
          <a:xfrm>
            <a:off x="-1" y="0"/>
            <a:ext cx="12192000" cy="574266"/>
          </a:xfrm>
          <a:prstGeom prst="rect">
            <a:avLst/>
          </a:prstGeom>
          <a:solidFill>
            <a:srgbClr val="00AEA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ctr" anchorCtr="0" forceAA="0" compatLnSpc="1">
            <a:prstTxWarp prst="textNoShape">
              <a:avLst/>
            </a:prstTxWarp>
            <a:noAutofit/>
          </a:bodyPr>
          <a:lstStyle/>
          <a:p>
            <a:pPr algn="l">
              <a:spcBef>
                <a:spcPts val="714"/>
              </a:spcBef>
            </a:pPr>
            <a:r>
              <a:rPr lang="en-US" sz="1714" b="1">
                <a:solidFill>
                  <a:schemeClr val="bg1"/>
                </a:solidFill>
              </a:rPr>
              <a:t>DELETE SLIDE AFTER READING | 2021</a:t>
            </a:r>
            <a:r>
              <a:rPr lang="en-US" sz="1714" b="1" baseline="0">
                <a:solidFill>
                  <a:schemeClr val="bg1"/>
                </a:solidFill>
              </a:rPr>
              <a:t> template edition</a:t>
            </a:r>
            <a:endParaRPr lang="en-US" sz="1714" b="1">
              <a:solidFill>
                <a:schemeClr val="bg1"/>
              </a:solidFill>
            </a:endParaRPr>
          </a:p>
        </p:txBody>
      </p:sp>
      <p:pic>
        <p:nvPicPr>
          <p:cNvPr id="13" name="Picture 12" descr="Graphical user interface, website&#10;&#10;Description automatically generated">
            <a:extLst>
              <a:ext uri="{FF2B5EF4-FFF2-40B4-BE49-F238E27FC236}">
                <a16:creationId xmlns:a16="http://schemas.microsoft.com/office/drawing/2014/main" id="{8850B7B2-27DB-40B6-9A54-AEE7AB4A83C2}"/>
              </a:ext>
            </a:extLst>
          </p:cNvPr>
          <p:cNvPicPr>
            <a:picLocks noChangeAspect="1"/>
          </p:cNvPicPr>
          <p:nvPr userDrawn="1"/>
        </p:nvPicPr>
        <p:blipFill>
          <a:blip r:embed="rId3"/>
          <a:stretch>
            <a:fillRect/>
          </a:stretch>
        </p:blipFill>
        <p:spPr>
          <a:xfrm>
            <a:off x="5109299" y="873901"/>
            <a:ext cx="6469926" cy="3636262"/>
          </a:xfrm>
          <a:prstGeom prst="rect">
            <a:avLst/>
          </a:prstGeom>
        </p:spPr>
      </p:pic>
      <p:sp>
        <p:nvSpPr>
          <p:cNvPr id="32" name="Rectangle 31">
            <a:extLst>
              <a:ext uri="{FF2B5EF4-FFF2-40B4-BE49-F238E27FC236}">
                <a16:creationId xmlns:a16="http://schemas.microsoft.com/office/drawing/2014/main" id="{DE6C2B85-E83D-4E0F-A467-31F0532908C4}"/>
              </a:ext>
            </a:extLst>
          </p:cNvPr>
          <p:cNvSpPr/>
          <p:nvPr userDrawn="1"/>
        </p:nvSpPr>
        <p:spPr bwMode="gray">
          <a:xfrm>
            <a:off x="5109299" y="4713205"/>
            <a:ext cx="6037217" cy="1890403"/>
          </a:xfrm>
          <a:prstGeom prst="rect">
            <a:avLst/>
          </a:prstGeom>
          <a:solidFill>
            <a:srgbClr val="00A25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err="1">
              <a:solidFill>
                <a:schemeClr val="bg1"/>
              </a:solidFill>
            </a:endParaRPr>
          </a:p>
        </p:txBody>
      </p:sp>
      <p:sp>
        <p:nvSpPr>
          <p:cNvPr id="33" name="Rectangle 32">
            <a:extLst>
              <a:ext uri="{FF2B5EF4-FFF2-40B4-BE49-F238E27FC236}">
                <a16:creationId xmlns:a16="http://schemas.microsoft.com/office/drawing/2014/main" id="{4DBC27F3-86D2-4C3A-9729-D6207D797ACE}"/>
              </a:ext>
            </a:extLst>
          </p:cNvPr>
          <p:cNvSpPr/>
          <p:nvPr userDrawn="1"/>
        </p:nvSpPr>
        <p:spPr bwMode="gray">
          <a:xfrm>
            <a:off x="5268289" y="5196281"/>
            <a:ext cx="2863478" cy="1255975"/>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err="1">
              <a:solidFill>
                <a:schemeClr val="bg1"/>
              </a:solidFill>
            </a:endParaRPr>
          </a:p>
        </p:txBody>
      </p:sp>
      <p:sp>
        <p:nvSpPr>
          <p:cNvPr id="34" name="TextBox 33">
            <a:extLst>
              <a:ext uri="{FF2B5EF4-FFF2-40B4-BE49-F238E27FC236}">
                <a16:creationId xmlns:a16="http://schemas.microsoft.com/office/drawing/2014/main" id="{4A11B187-88BE-4AA1-A17B-5DFF7C5A0206}"/>
              </a:ext>
            </a:extLst>
          </p:cNvPr>
          <p:cNvSpPr txBox="1"/>
          <p:nvPr userDrawn="1"/>
        </p:nvSpPr>
        <p:spPr>
          <a:xfrm>
            <a:off x="5268291" y="4839202"/>
            <a:ext cx="3284372" cy="203779"/>
          </a:xfrm>
          <a:prstGeom prst="rect">
            <a:avLst/>
          </a:prstGeom>
          <a:noFill/>
        </p:spPr>
        <p:txBody>
          <a:bodyPr wrap="square" lIns="0" tIns="0" rIns="0" bIns="0" rtlCol="0">
            <a:noAutofit/>
          </a:bodyPr>
          <a:lstStyle/>
          <a:p>
            <a:pPr>
              <a:spcBef>
                <a:spcPts val="500"/>
              </a:spcBef>
            </a:pPr>
            <a:r>
              <a:rPr lang="en-US" sz="1600" b="1">
                <a:solidFill>
                  <a:schemeClr val="bg1"/>
                </a:solidFill>
              </a:rPr>
              <a:t>Full projection GLG</a:t>
            </a:r>
          </a:p>
        </p:txBody>
      </p:sp>
      <p:sp>
        <p:nvSpPr>
          <p:cNvPr id="35" name="Text Box 4">
            <a:extLst>
              <a:ext uri="{FF2B5EF4-FFF2-40B4-BE49-F238E27FC236}">
                <a16:creationId xmlns:a16="http://schemas.microsoft.com/office/drawing/2014/main" id="{376BD0C0-FCE4-4F74-823B-AAB4093EA3E3}"/>
              </a:ext>
            </a:extLst>
          </p:cNvPr>
          <p:cNvSpPr txBox="1">
            <a:spLocks noChangeArrowheads="1"/>
          </p:cNvSpPr>
          <p:nvPr userDrawn="1"/>
        </p:nvSpPr>
        <p:spPr bwMode="gray">
          <a:xfrm>
            <a:off x="5444525" y="6101198"/>
            <a:ext cx="257640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spcBef>
                <a:spcPts val="600"/>
              </a:spcBef>
            </a:pPr>
            <a:r>
              <a:rPr lang="en-US" sz="1000"/>
              <a:t>Select the following file: </a:t>
            </a:r>
            <a:r>
              <a:rPr lang="en-US" sz="1000" b="1"/>
              <a:t>ab1 projection </a:t>
            </a:r>
            <a:r>
              <a:rPr lang="en-US" sz="1000" b="1" err="1"/>
              <a:t>glg</a:t>
            </a:r>
            <a:endParaRPr lang="en-US" sz="1000"/>
          </a:p>
        </p:txBody>
      </p:sp>
      <p:sp>
        <p:nvSpPr>
          <p:cNvPr id="36" name="Text Box 4">
            <a:extLst>
              <a:ext uri="{FF2B5EF4-FFF2-40B4-BE49-F238E27FC236}">
                <a16:creationId xmlns:a16="http://schemas.microsoft.com/office/drawing/2014/main" id="{44980990-4FB9-4346-A6D4-D07076962288}"/>
              </a:ext>
            </a:extLst>
          </p:cNvPr>
          <p:cNvSpPr txBox="1">
            <a:spLocks noChangeArrowheads="1"/>
          </p:cNvSpPr>
          <p:nvPr userDrawn="1"/>
        </p:nvSpPr>
        <p:spPr bwMode="gray">
          <a:xfrm>
            <a:off x="5444527" y="5526058"/>
            <a:ext cx="24188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spcBef>
                <a:spcPts val="600"/>
              </a:spcBef>
            </a:pPr>
            <a:r>
              <a:rPr lang="en-US" sz="1200"/>
              <a:t>L:\public\share\ABC Templates and Resources\AB Template Suite</a:t>
            </a:r>
          </a:p>
        </p:txBody>
      </p:sp>
      <p:sp>
        <p:nvSpPr>
          <p:cNvPr id="37" name="TextBox 36">
            <a:extLst>
              <a:ext uri="{FF2B5EF4-FFF2-40B4-BE49-F238E27FC236}">
                <a16:creationId xmlns:a16="http://schemas.microsoft.com/office/drawing/2014/main" id="{B8DCB5DA-222A-404F-80C5-D97967001EB4}"/>
              </a:ext>
            </a:extLst>
          </p:cNvPr>
          <p:cNvSpPr txBox="1"/>
          <p:nvPr userDrawn="1"/>
        </p:nvSpPr>
        <p:spPr>
          <a:xfrm>
            <a:off x="5444525" y="5300968"/>
            <a:ext cx="1759463" cy="233614"/>
          </a:xfrm>
          <a:prstGeom prst="rect">
            <a:avLst/>
          </a:prstGeom>
          <a:noFill/>
        </p:spPr>
        <p:txBody>
          <a:bodyPr wrap="square" lIns="0" tIns="0" rIns="0" bIns="0" rtlCol="0">
            <a:noAutofit/>
          </a:bodyPr>
          <a:lstStyle/>
          <a:p>
            <a:pPr>
              <a:spcBef>
                <a:spcPts val="500"/>
              </a:spcBef>
            </a:pPr>
            <a:r>
              <a:rPr lang="en-US" sz="1200" b="1"/>
              <a:t>Access on Teams or at:</a:t>
            </a:r>
          </a:p>
        </p:txBody>
      </p:sp>
      <p:sp>
        <p:nvSpPr>
          <p:cNvPr id="38" name="TextBox 37">
            <a:extLst>
              <a:ext uri="{FF2B5EF4-FFF2-40B4-BE49-F238E27FC236}">
                <a16:creationId xmlns:a16="http://schemas.microsoft.com/office/drawing/2014/main" id="{8732A721-A9D1-438B-8F7B-1970553C79BC}"/>
              </a:ext>
            </a:extLst>
          </p:cNvPr>
          <p:cNvSpPr txBox="1"/>
          <p:nvPr userDrawn="1"/>
        </p:nvSpPr>
        <p:spPr>
          <a:xfrm>
            <a:off x="8317043" y="5182040"/>
            <a:ext cx="1206863" cy="188758"/>
          </a:xfrm>
          <a:prstGeom prst="rect">
            <a:avLst/>
          </a:prstGeom>
          <a:noFill/>
        </p:spPr>
        <p:txBody>
          <a:bodyPr wrap="square" lIns="0" tIns="0" rIns="0" bIns="0" rtlCol="0">
            <a:noAutofit/>
          </a:bodyPr>
          <a:lstStyle/>
          <a:p>
            <a:pPr>
              <a:spcBef>
                <a:spcPts val="500"/>
              </a:spcBef>
            </a:pPr>
            <a:r>
              <a:rPr lang="en-US" sz="1100" b="1">
                <a:solidFill>
                  <a:schemeClr val="bg1"/>
                </a:solidFill>
              </a:rPr>
              <a:t>Benefits include:</a:t>
            </a:r>
          </a:p>
        </p:txBody>
      </p:sp>
      <p:sp>
        <p:nvSpPr>
          <p:cNvPr id="39" name="TextBox 38">
            <a:extLst>
              <a:ext uri="{FF2B5EF4-FFF2-40B4-BE49-F238E27FC236}">
                <a16:creationId xmlns:a16="http://schemas.microsoft.com/office/drawing/2014/main" id="{9EE59B4B-6394-43FE-99C8-04132BB1A4FD}"/>
              </a:ext>
            </a:extLst>
          </p:cNvPr>
          <p:cNvSpPr txBox="1"/>
          <p:nvPr userDrawn="1"/>
        </p:nvSpPr>
        <p:spPr>
          <a:xfrm>
            <a:off x="8317043" y="5420161"/>
            <a:ext cx="1420619" cy="627502"/>
          </a:xfrm>
          <a:prstGeom prst="rect">
            <a:avLst/>
          </a:prstGeom>
          <a:noFill/>
        </p:spPr>
        <p:txBody>
          <a:bodyPr wrap="square" lIns="0" tIns="0" rIns="0" bIns="0" rtlCol="0">
            <a:noAutofit/>
          </a:bodyPr>
          <a:lstStyle/>
          <a:p>
            <a:pPr marL="114300" indent="-114300">
              <a:spcBef>
                <a:spcPts val="500"/>
              </a:spcBef>
              <a:buFont typeface="Arial" panose="020B0604020202020204" pitchFamily="34" charset="0"/>
              <a:buChar char="•"/>
            </a:pPr>
            <a:r>
              <a:rPr lang="en-US" sz="1000">
                <a:solidFill>
                  <a:schemeClr val="bg1"/>
                </a:solidFill>
              </a:rPr>
              <a:t>Default layouts</a:t>
            </a:r>
          </a:p>
          <a:p>
            <a:pPr marL="114300" indent="-114300">
              <a:spcBef>
                <a:spcPts val="500"/>
              </a:spcBef>
              <a:buFont typeface="Arial" panose="020B0604020202020204" pitchFamily="34" charset="0"/>
              <a:buChar char="•"/>
            </a:pPr>
            <a:r>
              <a:rPr lang="en-US" sz="1000">
                <a:solidFill>
                  <a:schemeClr val="bg1"/>
                </a:solidFill>
              </a:rPr>
              <a:t>Impact layouts</a:t>
            </a:r>
          </a:p>
          <a:p>
            <a:pPr marL="114300" indent="-114300">
              <a:spcBef>
                <a:spcPts val="500"/>
              </a:spcBef>
              <a:buFont typeface="Arial" panose="020B0604020202020204" pitchFamily="34" charset="0"/>
              <a:buChar char="•"/>
            </a:pPr>
            <a:r>
              <a:rPr lang="en-US" sz="1000">
                <a:solidFill>
                  <a:schemeClr val="bg1"/>
                </a:solidFill>
              </a:rPr>
              <a:t>Graphical objects</a:t>
            </a:r>
          </a:p>
        </p:txBody>
      </p:sp>
      <p:sp>
        <p:nvSpPr>
          <p:cNvPr id="40" name="TextBox 39">
            <a:extLst>
              <a:ext uri="{FF2B5EF4-FFF2-40B4-BE49-F238E27FC236}">
                <a16:creationId xmlns:a16="http://schemas.microsoft.com/office/drawing/2014/main" id="{D8F3C44A-8158-4660-B67A-AB39C496DE77}"/>
              </a:ext>
            </a:extLst>
          </p:cNvPr>
          <p:cNvSpPr txBox="1"/>
          <p:nvPr userDrawn="1"/>
        </p:nvSpPr>
        <p:spPr>
          <a:xfrm>
            <a:off x="9676678" y="5420161"/>
            <a:ext cx="1420619" cy="627502"/>
          </a:xfrm>
          <a:prstGeom prst="rect">
            <a:avLst/>
          </a:prstGeom>
          <a:noFill/>
        </p:spPr>
        <p:txBody>
          <a:bodyPr wrap="square" lIns="0" tIns="0" rIns="0" bIns="0" rtlCol="0">
            <a:noAutofit/>
          </a:bodyPr>
          <a:lstStyle/>
          <a:p>
            <a:pPr marL="114300" indent="-114300">
              <a:spcBef>
                <a:spcPts val="500"/>
              </a:spcBef>
              <a:buFont typeface="Arial" panose="020B0604020202020204" pitchFamily="34" charset="0"/>
              <a:buChar char="•"/>
            </a:pPr>
            <a:r>
              <a:rPr lang="en-US" sz="1000">
                <a:solidFill>
                  <a:schemeClr val="bg1"/>
                </a:solidFill>
              </a:rPr>
              <a:t>Design guidelines</a:t>
            </a:r>
          </a:p>
          <a:p>
            <a:pPr marL="114300" indent="-114300">
              <a:spcBef>
                <a:spcPts val="500"/>
              </a:spcBef>
              <a:buFont typeface="Arial" panose="020B0604020202020204" pitchFamily="34" charset="0"/>
              <a:buChar char="•"/>
            </a:pPr>
            <a:r>
              <a:rPr lang="en-US" sz="1000">
                <a:solidFill>
                  <a:schemeClr val="bg1"/>
                </a:solidFill>
              </a:rPr>
              <a:t>Photography layouts</a:t>
            </a:r>
          </a:p>
          <a:p>
            <a:pPr marL="114300" indent="-114300">
              <a:spcBef>
                <a:spcPts val="500"/>
              </a:spcBef>
              <a:buFont typeface="Arial" panose="020B0604020202020204" pitchFamily="34" charset="0"/>
              <a:buChar char="•"/>
            </a:pPr>
            <a:r>
              <a:rPr lang="en-US" sz="1000">
                <a:solidFill>
                  <a:schemeClr val="bg1"/>
                </a:solidFill>
              </a:rPr>
              <a:t>High-end design</a:t>
            </a:r>
          </a:p>
        </p:txBody>
      </p:sp>
    </p:spTree>
    <p:extLst>
      <p:ext uri="{BB962C8B-B14F-4D97-AF65-F5344CB8AC3E}">
        <p14:creationId xmlns:p14="http://schemas.microsoft.com/office/powerpoint/2010/main" val="28636146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ver slide">
    <p:bg bwMode="gray">
      <p:bgPr>
        <a:solidFill>
          <a:schemeClr val="tx1"/>
        </a:solidFill>
        <a:effectLst/>
      </p:bgPr>
    </p:bg>
    <p:spTree>
      <p:nvGrpSpPr>
        <p:cNvPr id="1" name=""/>
        <p:cNvGrpSpPr/>
        <p:nvPr/>
      </p:nvGrpSpPr>
      <p:grpSpPr>
        <a:xfrm>
          <a:off x="0" y="0"/>
          <a:ext cx="0" cy="0"/>
          <a:chOff x="0" y="0"/>
          <a:chExt cx="0" cy="0"/>
        </a:xfrm>
      </p:grpSpPr>
      <p:sp>
        <p:nvSpPr>
          <p:cNvPr id="12" name="Parallelogram 11">
            <a:extLst>
              <a:ext uri="{FF2B5EF4-FFF2-40B4-BE49-F238E27FC236}">
                <a16:creationId xmlns:a16="http://schemas.microsoft.com/office/drawing/2014/main" id="{5845CF1B-F1E6-4531-97D7-A0009C32A28C}"/>
              </a:ext>
              <a:ext uri="{C183D7F6-B498-43B3-948B-1728B52AA6E4}">
                <adec:decorative xmlns:adec="http://schemas.microsoft.com/office/drawing/2017/decorative" val="1"/>
              </a:ext>
            </a:extLst>
          </p:cNvPr>
          <p:cNvSpPr>
            <a:spLocks noChangeAspect="1"/>
          </p:cNvSpPr>
          <p:nvPr userDrawn="1"/>
        </p:nvSpPr>
        <p:spPr bwMode="gray">
          <a:xfrm flipH="1">
            <a:off x="1710250" y="0"/>
            <a:ext cx="8771501" cy="6858000"/>
          </a:xfrm>
          <a:prstGeom prst="parallelogram">
            <a:avLst>
              <a:gd name="adj" fmla="val 65186"/>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Placeholder - Subtitle"/>
          <p:cNvSpPr>
            <a:spLocks noGrp="1"/>
          </p:cNvSpPr>
          <p:nvPr>
            <p:ph type="body" sz="quarter" idx="20" hasCustomPrompt="1"/>
          </p:nvPr>
        </p:nvSpPr>
        <p:spPr bwMode="gray">
          <a:xfrm>
            <a:off x="1564005" y="4542724"/>
            <a:ext cx="9063990" cy="369332"/>
          </a:xfrm>
        </p:spPr>
        <p:txBody>
          <a:bodyPr/>
          <a:lstStyle>
            <a:lvl1pPr marL="0" indent="0" algn="ctr">
              <a:spcBef>
                <a:spcPts val="0"/>
              </a:spcBef>
              <a:buNone/>
              <a:defRPr sz="2400" baseline="0">
                <a:solidFill>
                  <a:schemeClr val="bg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a:t>Presentation subtitle, Arial 24pt, sentence case</a:t>
            </a:r>
          </a:p>
        </p:txBody>
      </p:sp>
      <p:sp>
        <p:nvSpPr>
          <p:cNvPr id="2" name="Placeholder - Title"/>
          <p:cNvSpPr>
            <a:spLocks noGrp="1"/>
          </p:cNvSpPr>
          <p:nvPr>
            <p:ph type="title" hasCustomPrompt="1"/>
          </p:nvPr>
        </p:nvSpPr>
        <p:spPr bwMode="gray">
          <a:xfrm>
            <a:off x="1564005" y="2235644"/>
            <a:ext cx="9063990" cy="1661993"/>
          </a:xfrm>
        </p:spPr>
        <p:txBody>
          <a:bodyPr anchor="b"/>
          <a:lstStyle>
            <a:lvl1pPr algn="ctr">
              <a:defRPr sz="6000" baseline="0">
                <a:solidFill>
                  <a:schemeClr val="bg1"/>
                </a:solidFill>
                <a:latin typeface="+mj-lt"/>
                <a:cs typeface="Times New Roman" panose="02020603050405020304" pitchFamily="18" charset="0"/>
              </a:defRPr>
            </a:lvl1pPr>
          </a:lstStyle>
          <a:p>
            <a:r>
              <a:rPr lang="en-US"/>
              <a:t>Presentation Title – </a:t>
            </a:r>
            <a:br>
              <a:rPr lang="en-US"/>
            </a:br>
            <a:r>
              <a:rPr lang="en-US"/>
              <a:t>TNR 60pt, Title Case</a:t>
            </a:r>
          </a:p>
        </p:txBody>
      </p:sp>
      <p:cxnSp>
        <p:nvCxnSpPr>
          <p:cNvPr id="4" name="Straight Connector 3">
            <a:extLst>
              <a:ext uri="{C183D7F6-B498-43B3-948B-1728B52AA6E4}">
                <adec:decorative xmlns:adec="http://schemas.microsoft.com/office/drawing/2017/decorative" val="1"/>
              </a:ext>
            </a:extLst>
          </p:cNvPr>
          <p:cNvCxnSpPr/>
          <p:nvPr userDrawn="1"/>
        </p:nvCxnSpPr>
        <p:spPr bwMode="invGray">
          <a:xfrm>
            <a:off x="5701665" y="4206240"/>
            <a:ext cx="788670" cy="0"/>
          </a:xfrm>
          <a:prstGeom prst="line">
            <a:avLst/>
          </a:prstGeom>
          <a:ln w="28575">
            <a:solidFill>
              <a:schemeClr val="accent6"/>
            </a:solidFill>
            <a:headEnd type="none" w="med" len="med"/>
            <a:tailEnd w="med" len="med"/>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30B9D43B-6D95-49EF-A7DF-A645093531A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609600" y="600471"/>
            <a:ext cx="1901952" cy="526599"/>
          </a:xfrm>
          <a:prstGeom prst="rect">
            <a:avLst/>
          </a:prstGeom>
        </p:spPr>
      </p:pic>
    </p:spTree>
    <p:extLst>
      <p:ext uri="{BB962C8B-B14F-4D97-AF65-F5344CB8AC3E}">
        <p14:creationId xmlns:p14="http://schemas.microsoft.com/office/powerpoint/2010/main" val="3908544411"/>
      </p:ext>
    </p:extLst>
  </p:cSld>
  <p:clrMapOvr>
    <a:masterClrMapping/>
  </p:clrMapOvr>
  <p:extLst>
    <p:ext uri="{DCECCB84-F9BA-43D5-87BE-67443E8EF086}">
      <p15:sldGuideLst xmlns:p15="http://schemas.microsoft.com/office/powerpoint/2012/main">
        <p15:guide id="1" pos="979">
          <p15:clr>
            <a:srgbClr val="FBAE40"/>
          </p15:clr>
        </p15:guide>
        <p15:guide id="2" orient="horz" pos="2852">
          <p15:clr>
            <a:srgbClr val="FBAE40"/>
          </p15:clr>
        </p15:guide>
        <p15:guide id="4" orient="horz" pos="2466">
          <p15:clr>
            <a:srgbClr val="FBAE40"/>
          </p15:clr>
        </p15:guide>
        <p15:guide id="5" pos="6705">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B Overview">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16A7491D-68BB-42F8-971E-2AE2544D2410}"/>
              </a:ext>
            </a:extLst>
          </p:cNvPr>
          <p:cNvSpPr/>
          <p:nvPr userDrawn="1"/>
        </p:nvSpPr>
        <p:spPr bwMode="gray">
          <a:xfrm>
            <a:off x="7849056" y="0"/>
            <a:ext cx="4342944" cy="6833616"/>
          </a:xfrm>
          <a:custGeom>
            <a:avLst/>
            <a:gdLst>
              <a:gd name="connsiteX0" fmla="*/ 0 w 4342944"/>
              <a:gd name="connsiteY0" fmla="*/ 0 h 6833616"/>
              <a:gd name="connsiteX1" fmla="*/ 4342944 w 4342944"/>
              <a:gd name="connsiteY1" fmla="*/ 0 h 6833616"/>
              <a:gd name="connsiteX2" fmla="*/ 4342944 w 4342944"/>
              <a:gd name="connsiteY2" fmla="*/ 6833616 h 6833616"/>
              <a:gd name="connsiteX3" fmla="*/ 4310030 w 4342944"/>
              <a:gd name="connsiteY3" fmla="*/ 6833616 h 6833616"/>
            </a:gdLst>
            <a:ahLst/>
            <a:cxnLst>
              <a:cxn ang="0">
                <a:pos x="connsiteX0" y="connsiteY0"/>
              </a:cxn>
              <a:cxn ang="0">
                <a:pos x="connsiteX1" y="connsiteY1"/>
              </a:cxn>
              <a:cxn ang="0">
                <a:pos x="connsiteX2" y="connsiteY2"/>
              </a:cxn>
              <a:cxn ang="0">
                <a:pos x="connsiteX3" y="connsiteY3"/>
              </a:cxn>
            </a:cxnLst>
            <a:rect l="l" t="t" r="r" b="b"/>
            <a:pathLst>
              <a:path w="4342944" h="6833616">
                <a:moveTo>
                  <a:pt x="0" y="0"/>
                </a:moveTo>
                <a:lnTo>
                  <a:pt x="4342944" y="0"/>
                </a:lnTo>
                <a:lnTo>
                  <a:pt x="4342944" y="6833616"/>
                </a:lnTo>
                <a:lnTo>
                  <a:pt x="4310030" y="6833616"/>
                </a:lnTo>
                <a:close/>
              </a:path>
            </a:pathLst>
          </a:cu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F1ACDC81-47B5-4AC7-83FD-E2CA3CBCC7CB}"/>
              </a:ext>
            </a:extLst>
          </p:cNvPr>
          <p:cNvSpPr>
            <a:spLocks noChangeAspect="1"/>
          </p:cNvSpPr>
          <p:nvPr userDrawn="1"/>
        </p:nvSpPr>
        <p:spPr bwMode="gray">
          <a:xfrm flipH="1">
            <a:off x="4392390" y="1"/>
            <a:ext cx="7799610" cy="6861110"/>
          </a:xfrm>
          <a:custGeom>
            <a:avLst/>
            <a:gdLst>
              <a:gd name="connsiteX0" fmla="*/ 7796074 w 7796074"/>
              <a:gd name="connsiteY0" fmla="*/ 0 h 6857999"/>
              <a:gd name="connsiteX1" fmla="*/ 2906034 w 7796074"/>
              <a:gd name="connsiteY1" fmla="*/ 0 h 6857999"/>
              <a:gd name="connsiteX2" fmla="*/ 0 w 7796074"/>
              <a:gd name="connsiteY2" fmla="*/ 4607560 h 6857999"/>
              <a:gd name="connsiteX3" fmla="*/ 0 w 7796074"/>
              <a:gd name="connsiteY3" fmla="*/ 6857999 h 6857999"/>
              <a:gd name="connsiteX4" fmla="*/ 3470666 w 7796074"/>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6074" h="6857999">
                <a:moveTo>
                  <a:pt x="7796074" y="0"/>
                </a:moveTo>
                <a:lnTo>
                  <a:pt x="2906034" y="0"/>
                </a:lnTo>
                <a:lnTo>
                  <a:pt x="0" y="4607560"/>
                </a:lnTo>
                <a:lnTo>
                  <a:pt x="0" y="6857999"/>
                </a:lnTo>
                <a:lnTo>
                  <a:pt x="3470666" y="6857999"/>
                </a:lnTo>
                <a:close/>
              </a:path>
            </a:pathLst>
          </a:cu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Rectangle 6">
            <a:extLst>
              <a:ext uri="{FF2B5EF4-FFF2-40B4-BE49-F238E27FC236}">
                <a16:creationId xmlns:a16="http://schemas.microsoft.com/office/drawing/2014/main" id="{FAA46F38-F941-42C7-B6E6-5C70741104FB}"/>
              </a:ext>
            </a:extLst>
          </p:cNvPr>
          <p:cNvSpPr/>
          <p:nvPr userDrawn="1"/>
        </p:nvSpPr>
        <p:spPr bwMode="gray">
          <a:xfrm>
            <a:off x="3696127" y="3591659"/>
            <a:ext cx="1525713" cy="181359"/>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15D3ED6-5D0E-47C0-AF60-590083391AE0}"/>
              </a:ext>
            </a:extLst>
          </p:cNvPr>
          <p:cNvSpPr/>
          <p:nvPr userDrawn="1"/>
        </p:nvSpPr>
        <p:spPr bwMode="gray">
          <a:xfrm>
            <a:off x="570216" y="3591659"/>
            <a:ext cx="1980344" cy="181359"/>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96BE398C-C646-4B17-A20C-8557BD11F4F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612774" y="646459"/>
            <a:ext cx="1856413" cy="513045"/>
          </a:xfrm>
          <a:prstGeom prst="rect">
            <a:avLst/>
          </a:prstGeom>
        </p:spPr>
      </p:pic>
      <p:sp>
        <p:nvSpPr>
          <p:cNvPr id="11" name="Copyright">
            <a:hlinkClick r:id="rId4"/>
            <a:extLst>
              <a:ext uri="{FF2B5EF4-FFF2-40B4-BE49-F238E27FC236}">
                <a16:creationId xmlns:a16="http://schemas.microsoft.com/office/drawing/2014/main" id="{4E4AC49E-47DC-4814-B5CB-9F0DCD2F79CD}"/>
              </a:ext>
            </a:extLst>
          </p:cNvPr>
          <p:cNvSpPr txBox="1"/>
          <p:nvPr userDrawn="1"/>
        </p:nvSpPr>
        <p:spPr bwMode="gray">
          <a:xfrm>
            <a:off x="612775" y="6502287"/>
            <a:ext cx="3010021" cy="12138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a:solidFill>
                  <a:schemeClr val="accent4"/>
                </a:solidFill>
                <a:latin typeface="+mj-lt"/>
                <a:cs typeface="Times New Roman" panose="02020603050405020304" pitchFamily="18" charset="0"/>
              </a:rPr>
              <a:t>© 2021 Advisory Board • All rights reserved • </a:t>
            </a:r>
            <a:r>
              <a:rPr lang="en-US" sz="700" b="1">
                <a:solidFill>
                  <a:schemeClr val="accent4"/>
                </a:solidFill>
                <a:latin typeface="+mj-lt"/>
                <a:cs typeface="Times New Roman" panose="02020603050405020304" pitchFamily="18" charset="0"/>
              </a:rPr>
              <a:t>advisory.com</a:t>
            </a:r>
          </a:p>
        </p:txBody>
      </p:sp>
      <p:sp>
        <p:nvSpPr>
          <p:cNvPr id="12" name="Title 4">
            <a:extLst>
              <a:ext uri="{FF2B5EF4-FFF2-40B4-BE49-F238E27FC236}">
                <a16:creationId xmlns:a16="http://schemas.microsoft.com/office/drawing/2014/main" id="{B94DD025-8861-479C-9A06-B18EB6BE7202}"/>
              </a:ext>
            </a:extLst>
          </p:cNvPr>
          <p:cNvSpPr txBox="1">
            <a:spLocks/>
          </p:cNvSpPr>
          <p:nvPr userDrawn="1"/>
        </p:nvSpPr>
        <p:spPr bwMode="gray">
          <a:xfrm>
            <a:off x="612776" y="4529438"/>
            <a:ext cx="1206950" cy="128112"/>
          </a:xfrm>
          <a:prstGeom prst="rect">
            <a:avLst/>
          </a:prstGeom>
        </p:spPr>
        <p:txBody>
          <a:bodyPr vert="horz" wrap="square" lIns="0" tIns="0" rIns="0" bIns="0" rtlCol="0" anchor="t" anchorCtr="0">
            <a:spAutoFit/>
          </a:bodyPr>
          <a:lstStyle>
            <a:lvl1pPr algn="l" defTabSz="914400" rtl="0" eaLnBrk="1" fontAlgn="ctr" latinLnBrk="0" hangingPunct="1">
              <a:lnSpc>
                <a:spcPct val="90000"/>
              </a:lnSpc>
              <a:spcBef>
                <a:spcPct val="0"/>
              </a:spcBef>
              <a:buNone/>
              <a:defRPr sz="3200" kern="1200">
                <a:solidFill>
                  <a:schemeClr val="tx1"/>
                </a:solidFill>
                <a:latin typeface="+mj-lt"/>
                <a:ea typeface="+mj-ea"/>
                <a:cs typeface="+mj-cs"/>
              </a:defRPr>
            </a:lvl1pPr>
          </a:lstStyle>
          <a:p>
            <a:r>
              <a:rPr lang="en-US" sz="900" cap="all" spc="50">
                <a:solidFill>
                  <a:schemeClr val="accent2"/>
                </a:solidFill>
                <a:latin typeface="+mn-lt"/>
              </a:rPr>
              <a:t>WHO WE SERVE</a:t>
            </a:r>
          </a:p>
        </p:txBody>
      </p:sp>
      <p:sp>
        <p:nvSpPr>
          <p:cNvPr id="13" name="Text Placeholder">
            <a:extLst>
              <a:ext uri="{FF2B5EF4-FFF2-40B4-BE49-F238E27FC236}">
                <a16:creationId xmlns:a16="http://schemas.microsoft.com/office/drawing/2014/main" id="{368AE02B-9D0A-4F0B-A8E5-74F6C54270D8}"/>
              </a:ext>
            </a:extLst>
          </p:cNvPr>
          <p:cNvSpPr txBox="1">
            <a:spLocks/>
          </p:cNvSpPr>
          <p:nvPr userDrawn="1"/>
        </p:nvSpPr>
        <p:spPr bwMode="gray">
          <a:xfrm>
            <a:off x="612776" y="4740864"/>
            <a:ext cx="4927412" cy="1299074"/>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nSpc>
                <a:spcPct val="120000"/>
              </a:lnSpc>
              <a:buNone/>
            </a:pPr>
            <a:r>
              <a:rPr lang="en-US" sz="1800"/>
              <a:t>Hospitals </a:t>
            </a:r>
            <a:r>
              <a:rPr lang="en-US" sz="1800">
                <a:ln>
                  <a:solidFill>
                    <a:schemeClr val="accent2"/>
                  </a:solidFill>
                </a:ln>
                <a:noFill/>
                <a:cs typeface="Arial" panose="020B0604020202020204" pitchFamily="34" charset="0"/>
              </a:rPr>
              <a:t>•</a:t>
            </a:r>
            <a:r>
              <a:rPr lang="en-US" sz="1800"/>
              <a:t> Health systems </a:t>
            </a:r>
            <a:r>
              <a:rPr lang="en-US" sz="1800">
                <a:ln>
                  <a:solidFill>
                    <a:schemeClr val="accent2"/>
                  </a:solidFill>
                </a:ln>
                <a:noFill/>
                <a:cs typeface="Arial" panose="020B0604020202020204" pitchFamily="34" charset="0"/>
              </a:rPr>
              <a:t>•</a:t>
            </a:r>
            <a:r>
              <a:rPr lang="en-US" sz="1800"/>
              <a:t> Medical groups </a:t>
            </a:r>
            <a:r>
              <a:rPr lang="en-US" sz="1800">
                <a:ln>
                  <a:solidFill>
                    <a:schemeClr val="accent2"/>
                  </a:solidFill>
                </a:ln>
                <a:noFill/>
                <a:cs typeface="Arial" panose="020B0604020202020204" pitchFamily="34" charset="0"/>
              </a:rPr>
              <a:t>•</a:t>
            </a:r>
            <a:r>
              <a:rPr lang="en-US" sz="1800"/>
              <a:t> Post-acute care providers </a:t>
            </a:r>
            <a:r>
              <a:rPr lang="en-US" sz="1800">
                <a:ln>
                  <a:solidFill>
                    <a:schemeClr val="accent2"/>
                  </a:solidFill>
                </a:ln>
                <a:noFill/>
                <a:cs typeface="Arial" panose="020B0604020202020204" pitchFamily="34" charset="0"/>
              </a:rPr>
              <a:t>•</a:t>
            </a:r>
            <a:r>
              <a:rPr lang="en-US" sz="1800"/>
              <a:t> Life sciences firms </a:t>
            </a:r>
            <a:r>
              <a:rPr lang="en-US" sz="1800">
                <a:ln>
                  <a:solidFill>
                    <a:schemeClr val="accent2"/>
                  </a:solidFill>
                </a:ln>
                <a:noFill/>
                <a:cs typeface="Arial" panose="020B0604020202020204" pitchFamily="34" charset="0"/>
              </a:rPr>
              <a:t>•</a:t>
            </a:r>
            <a:r>
              <a:rPr lang="en-US" sz="1800"/>
              <a:t> Digital health companies </a:t>
            </a:r>
            <a:r>
              <a:rPr lang="en-US" sz="1800">
                <a:ln>
                  <a:solidFill>
                    <a:schemeClr val="accent2"/>
                  </a:solidFill>
                </a:ln>
                <a:noFill/>
                <a:cs typeface="Arial" panose="020B0604020202020204" pitchFamily="34" charset="0"/>
              </a:rPr>
              <a:t>•</a:t>
            </a:r>
            <a:r>
              <a:rPr lang="en-US" sz="1800"/>
              <a:t> Health plans </a:t>
            </a:r>
            <a:r>
              <a:rPr lang="en-US" sz="1800">
                <a:ln>
                  <a:solidFill>
                    <a:schemeClr val="accent2"/>
                  </a:solidFill>
                </a:ln>
                <a:noFill/>
                <a:cs typeface="Arial" panose="020B0604020202020204" pitchFamily="34" charset="0"/>
              </a:rPr>
              <a:t>•</a:t>
            </a:r>
            <a:r>
              <a:rPr lang="en-US" sz="1800"/>
              <a:t> </a:t>
            </a:r>
            <a:br>
              <a:rPr lang="en-US" sz="1800"/>
            </a:br>
            <a:r>
              <a:rPr lang="en-US" sz="1800"/>
              <a:t>Health care professional services firms</a:t>
            </a:r>
          </a:p>
        </p:txBody>
      </p:sp>
      <p:pic>
        <p:nvPicPr>
          <p:cNvPr id="14" name="Graphic 13">
            <a:extLst>
              <a:ext uri="{FF2B5EF4-FFF2-40B4-BE49-F238E27FC236}">
                <a16:creationId xmlns:a16="http://schemas.microsoft.com/office/drawing/2014/main" id="{0D358D57-0BBA-4C50-9EA7-C3B9B09809D7}"/>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bwMode="gray">
          <a:xfrm>
            <a:off x="4394249" y="3259455"/>
            <a:ext cx="6684329" cy="73152"/>
          </a:xfrm>
          <a:prstGeom prst="rect">
            <a:avLst/>
          </a:prstGeom>
        </p:spPr>
      </p:pic>
      <p:sp>
        <p:nvSpPr>
          <p:cNvPr id="15" name="Parallelogram 14">
            <a:extLst>
              <a:ext uri="{FF2B5EF4-FFF2-40B4-BE49-F238E27FC236}">
                <a16:creationId xmlns:a16="http://schemas.microsoft.com/office/drawing/2014/main" id="{F7DD9C51-F0CC-4809-A758-BB0703A03D71}"/>
              </a:ext>
            </a:extLst>
          </p:cNvPr>
          <p:cNvSpPr/>
          <p:nvPr userDrawn="1"/>
        </p:nvSpPr>
        <p:spPr bwMode="gray">
          <a:xfrm flipH="1">
            <a:off x="6427604" y="3190781"/>
            <a:ext cx="464974" cy="200439"/>
          </a:xfrm>
          <a:prstGeom prst="parallelogram">
            <a:avLst>
              <a:gd name="adj" fmla="val 63336"/>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61EDE0C3-5640-4F43-9031-C73A2050994D}"/>
              </a:ext>
            </a:extLst>
          </p:cNvPr>
          <p:cNvSpPr/>
          <p:nvPr userDrawn="1"/>
        </p:nvSpPr>
        <p:spPr bwMode="gray">
          <a:xfrm flipH="1">
            <a:off x="3981062" y="3190781"/>
            <a:ext cx="2543250" cy="200439"/>
          </a:xfrm>
          <a:prstGeom prst="parallelogram">
            <a:avLst>
              <a:gd name="adj" fmla="val 63336"/>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a:extLst>
              <a:ext uri="{FF2B5EF4-FFF2-40B4-BE49-F238E27FC236}">
                <a16:creationId xmlns:a16="http://schemas.microsoft.com/office/drawing/2014/main" id="{24ED7B4F-6A2B-4BCF-B390-0D1C41F73DCA}"/>
              </a:ext>
            </a:extLst>
          </p:cNvPr>
          <p:cNvSpPr txBox="1">
            <a:spLocks/>
          </p:cNvSpPr>
          <p:nvPr userDrawn="1"/>
        </p:nvSpPr>
        <p:spPr bwMode="gray">
          <a:xfrm>
            <a:off x="612776" y="1551790"/>
            <a:ext cx="4648974" cy="2308324"/>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spcBef>
                <a:spcPts val="0"/>
              </a:spcBef>
              <a:buNone/>
            </a:pPr>
            <a:r>
              <a:rPr lang="en-US" sz="5000">
                <a:solidFill>
                  <a:schemeClr val="accent5"/>
                </a:solidFill>
                <a:latin typeface="+mj-lt"/>
              </a:rPr>
              <a:t>Helping health care leaders work smarter and faster</a:t>
            </a:r>
          </a:p>
        </p:txBody>
      </p:sp>
      <p:sp>
        <p:nvSpPr>
          <p:cNvPr id="18" name="Rectangle 17">
            <a:extLst>
              <a:ext uri="{FF2B5EF4-FFF2-40B4-BE49-F238E27FC236}">
                <a16:creationId xmlns:a16="http://schemas.microsoft.com/office/drawing/2014/main" id="{53CA6AB9-900A-4B01-BE89-026983A16C9E}"/>
              </a:ext>
            </a:extLst>
          </p:cNvPr>
          <p:cNvSpPr/>
          <p:nvPr userDrawn="1"/>
        </p:nvSpPr>
        <p:spPr bwMode="gray">
          <a:xfrm>
            <a:off x="8365150" y="1262346"/>
            <a:ext cx="500944" cy="136459"/>
          </a:xfrm>
          <a:prstGeom prst="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a:extLst>
              <a:ext uri="{FF2B5EF4-FFF2-40B4-BE49-F238E27FC236}">
                <a16:creationId xmlns:a16="http://schemas.microsoft.com/office/drawing/2014/main" id="{CD571C6A-A490-4F38-810F-50F954F5A97B}"/>
              </a:ext>
            </a:extLst>
          </p:cNvPr>
          <p:cNvSpPr txBox="1">
            <a:spLocks/>
          </p:cNvSpPr>
          <p:nvPr userDrawn="1"/>
        </p:nvSpPr>
        <p:spPr bwMode="gray">
          <a:xfrm>
            <a:off x="7641791" y="436224"/>
            <a:ext cx="1782833" cy="461665"/>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spcBef>
                <a:spcPts val="0"/>
              </a:spcBef>
              <a:buNone/>
            </a:pPr>
            <a:r>
              <a:rPr lang="en-US" sz="3000">
                <a:solidFill>
                  <a:schemeClr val="bg1"/>
                </a:solidFill>
                <a:latin typeface="+mj-lt"/>
              </a:rPr>
              <a:t>40</a:t>
            </a:r>
            <a:r>
              <a:rPr lang="en-US" sz="3000" baseline="30000">
                <a:solidFill>
                  <a:schemeClr val="bg1"/>
                </a:solidFill>
                <a:latin typeface="+mj-lt"/>
              </a:rPr>
              <a:t>+</a:t>
            </a:r>
            <a:r>
              <a:rPr lang="en-US" sz="3000">
                <a:solidFill>
                  <a:schemeClr val="bg1"/>
                </a:solidFill>
                <a:latin typeface="+mj-lt"/>
              </a:rPr>
              <a:t> </a:t>
            </a:r>
            <a:r>
              <a:rPr lang="en-US" sz="2500">
                <a:solidFill>
                  <a:schemeClr val="bg1"/>
                </a:solidFill>
                <a:latin typeface="+mj-lt"/>
              </a:rPr>
              <a:t>years</a:t>
            </a:r>
          </a:p>
        </p:txBody>
      </p:sp>
      <p:sp>
        <p:nvSpPr>
          <p:cNvPr id="20" name="Title 4">
            <a:extLst>
              <a:ext uri="{FF2B5EF4-FFF2-40B4-BE49-F238E27FC236}">
                <a16:creationId xmlns:a16="http://schemas.microsoft.com/office/drawing/2014/main" id="{735D7E4F-4FC5-43D6-A9D4-1B0171BA405C}"/>
              </a:ext>
            </a:extLst>
          </p:cNvPr>
          <p:cNvSpPr txBox="1">
            <a:spLocks/>
          </p:cNvSpPr>
          <p:nvPr userDrawn="1"/>
        </p:nvSpPr>
        <p:spPr bwMode="gray">
          <a:xfrm>
            <a:off x="7641791" y="934896"/>
            <a:ext cx="2041367" cy="138499"/>
          </a:xfrm>
          <a:prstGeom prst="rect">
            <a:avLst/>
          </a:prstGeom>
        </p:spPr>
        <p:txBody>
          <a:bodyPr vert="horz" wrap="square" lIns="0" tIns="0" rIns="0" bIns="0" rtlCol="0" anchor="t" anchorCtr="0">
            <a:spAutoFit/>
          </a:bodyPr>
          <a:lstStyle>
            <a:lvl1pPr algn="l" defTabSz="914400" rtl="0" eaLnBrk="1" fontAlgn="ctr" latinLnBrk="0" hangingPunct="1">
              <a:lnSpc>
                <a:spcPct val="90000"/>
              </a:lnSpc>
              <a:spcBef>
                <a:spcPct val="0"/>
              </a:spcBef>
              <a:buNone/>
              <a:defRPr sz="3200" kern="1200">
                <a:solidFill>
                  <a:schemeClr val="tx1"/>
                </a:solidFill>
                <a:latin typeface="+mj-lt"/>
                <a:ea typeface="+mj-ea"/>
                <a:cs typeface="+mj-cs"/>
              </a:defRPr>
            </a:lvl1pPr>
          </a:lstStyle>
          <a:p>
            <a:pPr>
              <a:lnSpc>
                <a:spcPct val="100000"/>
              </a:lnSpc>
            </a:pPr>
            <a:r>
              <a:rPr lang="en-US" sz="900" cap="all" spc="50">
                <a:solidFill>
                  <a:schemeClr val="accent2"/>
                </a:solidFill>
                <a:latin typeface="+mn-lt"/>
              </a:rPr>
              <a:t>Of research experience</a:t>
            </a:r>
          </a:p>
        </p:txBody>
      </p:sp>
      <p:sp>
        <p:nvSpPr>
          <p:cNvPr id="21" name="Text Placeholder">
            <a:extLst>
              <a:ext uri="{FF2B5EF4-FFF2-40B4-BE49-F238E27FC236}">
                <a16:creationId xmlns:a16="http://schemas.microsoft.com/office/drawing/2014/main" id="{A25C69D0-08DB-4C34-9175-5C67112E07ED}"/>
              </a:ext>
            </a:extLst>
          </p:cNvPr>
          <p:cNvSpPr txBox="1">
            <a:spLocks/>
          </p:cNvSpPr>
          <p:nvPr userDrawn="1"/>
        </p:nvSpPr>
        <p:spPr bwMode="gray">
          <a:xfrm>
            <a:off x="9800209" y="436224"/>
            <a:ext cx="1526921" cy="461665"/>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spcBef>
                <a:spcPts val="0"/>
              </a:spcBef>
              <a:buNone/>
            </a:pPr>
            <a:r>
              <a:rPr lang="en-US" sz="3000">
                <a:solidFill>
                  <a:schemeClr val="bg1"/>
                </a:solidFill>
                <a:latin typeface="+mj-lt"/>
              </a:rPr>
              <a:t>4,500</a:t>
            </a:r>
            <a:r>
              <a:rPr lang="en-US" sz="3000" baseline="30000">
                <a:solidFill>
                  <a:schemeClr val="bg1"/>
                </a:solidFill>
                <a:latin typeface="+mj-lt"/>
              </a:rPr>
              <a:t>+</a:t>
            </a:r>
          </a:p>
        </p:txBody>
      </p:sp>
      <p:sp>
        <p:nvSpPr>
          <p:cNvPr id="22" name="Title 4">
            <a:extLst>
              <a:ext uri="{FF2B5EF4-FFF2-40B4-BE49-F238E27FC236}">
                <a16:creationId xmlns:a16="http://schemas.microsoft.com/office/drawing/2014/main" id="{E5F647F0-B3B7-4EF4-95D7-F3C35E75789A}"/>
              </a:ext>
            </a:extLst>
          </p:cNvPr>
          <p:cNvSpPr txBox="1">
            <a:spLocks/>
          </p:cNvSpPr>
          <p:nvPr userDrawn="1"/>
        </p:nvSpPr>
        <p:spPr bwMode="gray">
          <a:xfrm>
            <a:off x="9800209" y="934896"/>
            <a:ext cx="1985356" cy="138499"/>
          </a:xfrm>
          <a:prstGeom prst="rect">
            <a:avLst/>
          </a:prstGeom>
        </p:spPr>
        <p:txBody>
          <a:bodyPr vert="horz" wrap="square" lIns="0" tIns="0" rIns="0" bIns="0" rtlCol="0" anchor="t" anchorCtr="0">
            <a:spAutoFit/>
          </a:bodyPr>
          <a:lstStyle>
            <a:lvl1pPr algn="l" defTabSz="914400" rtl="0" eaLnBrk="1" fontAlgn="ctr" latinLnBrk="0" hangingPunct="1">
              <a:lnSpc>
                <a:spcPct val="90000"/>
              </a:lnSpc>
              <a:spcBef>
                <a:spcPct val="0"/>
              </a:spcBef>
              <a:buNone/>
              <a:defRPr sz="3200" kern="1200">
                <a:solidFill>
                  <a:schemeClr val="tx1"/>
                </a:solidFill>
                <a:latin typeface="+mj-lt"/>
                <a:ea typeface="+mj-ea"/>
                <a:cs typeface="+mj-cs"/>
              </a:defRPr>
            </a:lvl1pPr>
          </a:lstStyle>
          <a:p>
            <a:pPr>
              <a:lnSpc>
                <a:spcPct val="100000"/>
              </a:lnSpc>
            </a:pPr>
            <a:r>
              <a:rPr lang="en-US" sz="900" cap="all" spc="50">
                <a:solidFill>
                  <a:schemeClr val="accent2"/>
                </a:solidFill>
                <a:latin typeface="+mn-lt"/>
              </a:rPr>
              <a:t>MEMBERS IN OUR NETWORK</a:t>
            </a:r>
          </a:p>
        </p:txBody>
      </p:sp>
      <p:sp>
        <p:nvSpPr>
          <p:cNvPr id="23" name="Text Placeholder">
            <a:extLst>
              <a:ext uri="{FF2B5EF4-FFF2-40B4-BE49-F238E27FC236}">
                <a16:creationId xmlns:a16="http://schemas.microsoft.com/office/drawing/2014/main" id="{811F98DE-8CEB-4C2F-9266-685F0AA2C97F}"/>
              </a:ext>
            </a:extLst>
          </p:cNvPr>
          <p:cNvSpPr txBox="1">
            <a:spLocks/>
          </p:cNvSpPr>
          <p:nvPr userDrawn="1"/>
        </p:nvSpPr>
        <p:spPr bwMode="gray">
          <a:xfrm>
            <a:off x="5643927" y="436224"/>
            <a:ext cx="1526921" cy="461665"/>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spcBef>
                <a:spcPts val="0"/>
              </a:spcBef>
              <a:buNone/>
            </a:pPr>
            <a:r>
              <a:rPr lang="en-US" sz="3000">
                <a:solidFill>
                  <a:schemeClr val="bg1"/>
                </a:solidFill>
                <a:latin typeface="+mj-lt"/>
              </a:rPr>
              <a:t>200</a:t>
            </a:r>
            <a:r>
              <a:rPr lang="en-US" sz="3000" baseline="30000">
                <a:solidFill>
                  <a:schemeClr val="bg1"/>
                </a:solidFill>
                <a:latin typeface="+mj-lt"/>
              </a:rPr>
              <a:t>+</a:t>
            </a:r>
            <a:endParaRPr lang="en-US" sz="3000">
              <a:solidFill>
                <a:schemeClr val="bg1"/>
              </a:solidFill>
              <a:latin typeface="+mj-lt"/>
            </a:endParaRPr>
          </a:p>
        </p:txBody>
      </p:sp>
      <p:sp>
        <p:nvSpPr>
          <p:cNvPr id="24" name="Title 4">
            <a:extLst>
              <a:ext uri="{FF2B5EF4-FFF2-40B4-BE49-F238E27FC236}">
                <a16:creationId xmlns:a16="http://schemas.microsoft.com/office/drawing/2014/main" id="{D1BB8BB8-6E2A-4780-BF93-BC08BD985A95}"/>
              </a:ext>
            </a:extLst>
          </p:cNvPr>
          <p:cNvSpPr txBox="1">
            <a:spLocks/>
          </p:cNvSpPr>
          <p:nvPr userDrawn="1"/>
        </p:nvSpPr>
        <p:spPr bwMode="gray">
          <a:xfrm>
            <a:off x="5643927" y="934896"/>
            <a:ext cx="1785648" cy="138499"/>
          </a:xfrm>
          <a:prstGeom prst="rect">
            <a:avLst/>
          </a:prstGeom>
        </p:spPr>
        <p:txBody>
          <a:bodyPr vert="horz" wrap="square" lIns="0" tIns="0" rIns="0" bIns="0" rtlCol="0" anchor="t" anchorCtr="0">
            <a:spAutoFit/>
          </a:bodyPr>
          <a:lstStyle>
            <a:lvl1pPr algn="l" defTabSz="914400" rtl="0" eaLnBrk="1" fontAlgn="ctr" latinLnBrk="0" hangingPunct="1">
              <a:lnSpc>
                <a:spcPct val="90000"/>
              </a:lnSpc>
              <a:spcBef>
                <a:spcPct val="0"/>
              </a:spcBef>
              <a:buNone/>
              <a:defRPr sz="3200" kern="1200">
                <a:solidFill>
                  <a:schemeClr val="tx1"/>
                </a:solidFill>
                <a:latin typeface="+mj-lt"/>
                <a:ea typeface="+mj-ea"/>
                <a:cs typeface="+mj-cs"/>
              </a:defRPr>
            </a:lvl1pPr>
          </a:lstStyle>
          <a:p>
            <a:pPr>
              <a:lnSpc>
                <a:spcPct val="100000"/>
              </a:lnSpc>
            </a:pPr>
            <a:r>
              <a:rPr lang="en-US" sz="900" cap="all" spc="50">
                <a:solidFill>
                  <a:schemeClr val="accent2"/>
                </a:solidFill>
                <a:latin typeface="+mn-lt"/>
              </a:rPr>
              <a:t>EXPERTS ON OUR TEAM</a:t>
            </a:r>
          </a:p>
        </p:txBody>
      </p:sp>
      <p:sp>
        <p:nvSpPr>
          <p:cNvPr id="25" name="Text Placeholder">
            <a:extLst>
              <a:ext uri="{FF2B5EF4-FFF2-40B4-BE49-F238E27FC236}">
                <a16:creationId xmlns:a16="http://schemas.microsoft.com/office/drawing/2014/main" id="{66A66B65-43D9-47D3-978B-CF71A12F1CEA}"/>
              </a:ext>
            </a:extLst>
          </p:cNvPr>
          <p:cNvSpPr txBox="1">
            <a:spLocks/>
          </p:cNvSpPr>
          <p:nvPr userDrawn="1"/>
        </p:nvSpPr>
        <p:spPr bwMode="gray">
          <a:xfrm>
            <a:off x="7969591" y="4166938"/>
            <a:ext cx="3050123" cy="600164"/>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1300">
                <a:solidFill>
                  <a:schemeClr val="accent1">
                    <a:lumMod val="90000"/>
                  </a:schemeClr>
                </a:solidFill>
              </a:rPr>
              <a:t>The knowledge you need to stay current, plus the strategic guidance, data, and tools you need to take action. </a:t>
            </a:r>
          </a:p>
        </p:txBody>
      </p:sp>
      <p:sp>
        <p:nvSpPr>
          <p:cNvPr id="26" name="Text Placeholder">
            <a:extLst>
              <a:ext uri="{FF2B5EF4-FFF2-40B4-BE49-F238E27FC236}">
                <a16:creationId xmlns:a16="http://schemas.microsoft.com/office/drawing/2014/main" id="{687A8AA3-1980-4BEE-925E-A673CDA03405}"/>
              </a:ext>
            </a:extLst>
          </p:cNvPr>
          <p:cNvSpPr txBox="1">
            <a:spLocks/>
          </p:cNvSpPr>
          <p:nvPr userDrawn="1"/>
        </p:nvSpPr>
        <p:spPr bwMode="gray">
          <a:xfrm>
            <a:off x="7969591" y="3758786"/>
            <a:ext cx="1160050" cy="290849"/>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nSpc>
                <a:spcPct val="90000"/>
              </a:lnSpc>
              <a:spcBef>
                <a:spcPts val="0"/>
              </a:spcBef>
              <a:buNone/>
            </a:pPr>
            <a:r>
              <a:rPr lang="en-US" sz="2100">
                <a:solidFill>
                  <a:schemeClr val="bg1"/>
                </a:solidFill>
                <a:latin typeface="+mj-lt"/>
              </a:rPr>
              <a:t>Research</a:t>
            </a:r>
          </a:p>
        </p:txBody>
      </p:sp>
      <p:cxnSp>
        <p:nvCxnSpPr>
          <p:cNvPr id="27" name="Straight Connector 26">
            <a:extLst>
              <a:ext uri="{FF2B5EF4-FFF2-40B4-BE49-F238E27FC236}">
                <a16:creationId xmlns:a16="http://schemas.microsoft.com/office/drawing/2014/main" id="{73717ECF-2B5F-4A19-8F0A-69C6B347ECB1}"/>
              </a:ext>
            </a:extLst>
          </p:cNvPr>
          <p:cNvCxnSpPr/>
          <p:nvPr userDrawn="1"/>
        </p:nvCxnSpPr>
        <p:spPr bwMode="gray">
          <a:xfrm>
            <a:off x="7969591" y="4116018"/>
            <a:ext cx="257175" cy="0"/>
          </a:xfrm>
          <a:prstGeom prst="line">
            <a:avLst/>
          </a:prstGeom>
          <a:ln w="19050">
            <a:solidFill>
              <a:schemeClr val="accent6"/>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28" name="Text Placeholder">
            <a:extLst>
              <a:ext uri="{FF2B5EF4-FFF2-40B4-BE49-F238E27FC236}">
                <a16:creationId xmlns:a16="http://schemas.microsoft.com/office/drawing/2014/main" id="{E54ECEE3-B452-44A4-BCD5-66133F9BA732}"/>
              </a:ext>
            </a:extLst>
          </p:cNvPr>
          <p:cNvSpPr txBox="1">
            <a:spLocks/>
          </p:cNvSpPr>
          <p:nvPr userDrawn="1"/>
        </p:nvSpPr>
        <p:spPr bwMode="gray">
          <a:xfrm>
            <a:off x="8852300" y="5560820"/>
            <a:ext cx="2972701" cy="600164"/>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1300">
                <a:solidFill>
                  <a:schemeClr val="accent1">
                    <a:lumMod val="90000"/>
                  </a:schemeClr>
                </a:solidFill>
              </a:rPr>
              <a:t>Virtual and in-person leadership development, custom learning solutions, and online manager support.</a:t>
            </a:r>
          </a:p>
        </p:txBody>
      </p:sp>
      <p:sp>
        <p:nvSpPr>
          <p:cNvPr id="29" name="Text Placeholder">
            <a:extLst>
              <a:ext uri="{FF2B5EF4-FFF2-40B4-BE49-F238E27FC236}">
                <a16:creationId xmlns:a16="http://schemas.microsoft.com/office/drawing/2014/main" id="{787D4ECD-F89B-4255-B8DA-06C41276526F}"/>
              </a:ext>
            </a:extLst>
          </p:cNvPr>
          <p:cNvSpPr txBox="1">
            <a:spLocks/>
          </p:cNvSpPr>
          <p:nvPr userDrawn="1"/>
        </p:nvSpPr>
        <p:spPr bwMode="gray">
          <a:xfrm>
            <a:off x="8852300" y="5152668"/>
            <a:ext cx="2532194" cy="290849"/>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nSpc>
                <a:spcPct val="90000"/>
              </a:lnSpc>
              <a:spcBef>
                <a:spcPts val="0"/>
              </a:spcBef>
              <a:buNone/>
            </a:pPr>
            <a:r>
              <a:rPr lang="en-US" sz="2100">
                <a:solidFill>
                  <a:schemeClr val="bg1"/>
                </a:solidFill>
                <a:latin typeface="+mj-lt"/>
              </a:rPr>
              <a:t>People development</a:t>
            </a:r>
          </a:p>
        </p:txBody>
      </p:sp>
      <p:cxnSp>
        <p:nvCxnSpPr>
          <p:cNvPr id="30" name="Straight Connector 29">
            <a:extLst>
              <a:ext uri="{FF2B5EF4-FFF2-40B4-BE49-F238E27FC236}">
                <a16:creationId xmlns:a16="http://schemas.microsoft.com/office/drawing/2014/main" id="{6328B075-5ADC-4F48-A04A-5638D9F2D919}"/>
              </a:ext>
            </a:extLst>
          </p:cNvPr>
          <p:cNvCxnSpPr/>
          <p:nvPr userDrawn="1"/>
        </p:nvCxnSpPr>
        <p:spPr bwMode="gray">
          <a:xfrm>
            <a:off x="8852300" y="5509900"/>
            <a:ext cx="257175" cy="0"/>
          </a:xfrm>
          <a:prstGeom prst="line">
            <a:avLst/>
          </a:prstGeom>
          <a:ln w="19050">
            <a:solidFill>
              <a:schemeClr val="accent6"/>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31" name="Chevron 211">
            <a:extLst>
              <a:ext uri="{FF2B5EF4-FFF2-40B4-BE49-F238E27FC236}">
                <a16:creationId xmlns:a16="http://schemas.microsoft.com/office/drawing/2014/main" id="{03879E46-8F53-4932-92E8-BC9380E85B6B}"/>
              </a:ext>
            </a:extLst>
          </p:cNvPr>
          <p:cNvSpPr/>
          <p:nvPr userDrawn="1"/>
        </p:nvSpPr>
        <p:spPr bwMode="ltGray">
          <a:xfrm rot="5400000">
            <a:off x="8558246" y="1210830"/>
            <a:ext cx="114752" cy="209163"/>
          </a:xfrm>
          <a:prstGeom prst="chevron">
            <a:avLst>
              <a:gd name="adj" fmla="val 60375"/>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2" name="Straight Connector 31">
            <a:extLst>
              <a:ext uri="{FF2B5EF4-FFF2-40B4-BE49-F238E27FC236}">
                <a16:creationId xmlns:a16="http://schemas.microsoft.com/office/drawing/2014/main" id="{9786C07D-EE85-4FC3-9BEB-641E9B75D438}"/>
              </a:ext>
            </a:extLst>
          </p:cNvPr>
          <p:cNvCxnSpPr>
            <a:cxnSpLocks/>
          </p:cNvCxnSpPr>
          <p:nvPr userDrawn="1"/>
        </p:nvCxnSpPr>
        <p:spPr bwMode="gray">
          <a:xfrm>
            <a:off x="5643927" y="1315411"/>
            <a:ext cx="2721223" cy="0"/>
          </a:xfrm>
          <a:prstGeom prst="line">
            <a:avLst/>
          </a:prstGeom>
          <a:ln w="6350">
            <a:solidFill>
              <a:schemeClr val="accent3"/>
            </a:solidFill>
            <a:headEnd type="none" w="med" len="med"/>
            <a:tailEnd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BAD820D-6078-4282-A582-E7DD9FF4501C}"/>
              </a:ext>
            </a:extLst>
          </p:cNvPr>
          <p:cNvCxnSpPr>
            <a:cxnSpLocks/>
          </p:cNvCxnSpPr>
          <p:nvPr userDrawn="1"/>
        </p:nvCxnSpPr>
        <p:spPr bwMode="gray">
          <a:xfrm>
            <a:off x="8866094" y="1315411"/>
            <a:ext cx="2721223" cy="0"/>
          </a:xfrm>
          <a:prstGeom prst="line">
            <a:avLst/>
          </a:prstGeom>
          <a:ln w="6350">
            <a:solidFill>
              <a:schemeClr val="accent3"/>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34" name="Text Placeholder">
            <a:extLst>
              <a:ext uri="{FF2B5EF4-FFF2-40B4-BE49-F238E27FC236}">
                <a16:creationId xmlns:a16="http://schemas.microsoft.com/office/drawing/2014/main" id="{78F02DFB-F32F-40FA-AC76-9D51123A8A31}"/>
              </a:ext>
            </a:extLst>
          </p:cNvPr>
          <p:cNvSpPr txBox="1">
            <a:spLocks/>
          </p:cNvSpPr>
          <p:nvPr userDrawn="1"/>
        </p:nvSpPr>
        <p:spPr bwMode="gray">
          <a:xfrm>
            <a:off x="6168830" y="1693297"/>
            <a:ext cx="5179179" cy="1082540"/>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nSpc>
                <a:spcPct val="120000"/>
              </a:lnSpc>
              <a:buNone/>
            </a:pPr>
            <a:r>
              <a:rPr lang="en-US">
                <a:solidFill>
                  <a:schemeClr val="accent1">
                    <a:lumMod val="90000"/>
                  </a:schemeClr>
                </a:solidFill>
              </a:rPr>
              <a:t>Our experts harness a time-tested research process and</a:t>
            </a:r>
            <a:br>
              <a:rPr lang="en-US">
                <a:solidFill>
                  <a:schemeClr val="accent1">
                    <a:lumMod val="90000"/>
                  </a:schemeClr>
                </a:solidFill>
              </a:rPr>
            </a:br>
            <a:r>
              <a:rPr lang="en-US">
                <a:solidFill>
                  <a:schemeClr val="accent1">
                    <a:lumMod val="90000"/>
                  </a:schemeClr>
                </a:solidFill>
              </a:rPr>
              <a:t>   the collective wisdom of our vast member network to</a:t>
            </a:r>
            <a:br>
              <a:rPr lang="en-US">
                <a:solidFill>
                  <a:schemeClr val="accent1">
                    <a:lumMod val="90000"/>
                  </a:schemeClr>
                </a:solidFill>
              </a:rPr>
            </a:br>
            <a:r>
              <a:rPr lang="en-US">
                <a:solidFill>
                  <a:schemeClr val="accent1">
                    <a:lumMod val="90000"/>
                  </a:schemeClr>
                </a:solidFill>
              </a:rPr>
              <a:t>      develop </a:t>
            </a:r>
            <a:r>
              <a:rPr lang="en-US" b="1">
                <a:solidFill>
                  <a:schemeClr val="bg1"/>
                </a:solidFill>
              </a:rPr>
              <a:t>provocative insights</a:t>
            </a:r>
            <a:r>
              <a:rPr lang="en-US">
                <a:solidFill>
                  <a:schemeClr val="bg1"/>
                </a:solidFill>
              </a:rPr>
              <a:t>, </a:t>
            </a:r>
            <a:r>
              <a:rPr lang="en-US" b="1">
                <a:solidFill>
                  <a:schemeClr val="bg1"/>
                </a:solidFill>
              </a:rPr>
              <a:t>actionable strategies</a:t>
            </a:r>
            <a:r>
              <a:rPr lang="en-US">
                <a:solidFill>
                  <a:schemeClr val="bg1"/>
                </a:solidFill>
              </a:rPr>
              <a:t>,</a:t>
            </a:r>
            <a:br>
              <a:rPr lang="en-US">
                <a:solidFill>
                  <a:schemeClr val="bg1"/>
                </a:solidFill>
              </a:rPr>
            </a:br>
            <a:r>
              <a:rPr lang="en-US">
                <a:solidFill>
                  <a:schemeClr val="bg2"/>
                </a:solidFill>
              </a:rPr>
              <a:t>         </a:t>
            </a:r>
            <a:r>
              <a:rPr lang="en-US">
                <a:solidFill>
                  <a:schemeClr val="accent1">
                    <a:lumMod val="90000"/>
                  </a:schemeClr>
                </a:solidFill>
              </a:rPr>
              <a:t>and </a:t>
            </a:r>
            <a:r>
              <a:rPr lang="en-US" b="1">
                <a:solidFill>
                  <a:schemeClr val="bg1"/>
                </a:solidFill>
              </a:rPr>
              <a:t>practical tools</a:t>
            </a:r>
            <a:r>
              <a:rPr lang="en-US">
                <a:solidFill>
                  <a:schemeClr val="bg1"/>
                </a:solidFill>
              </a:rPr>
              <a:t> </a:t>
            </a:r>
            <a:r>
              <a:rPr lang="en-US">
                <a:solidFill>
                  <a:schemeClr val="accent1">
                    <a:lumMod val="90000"/>
                  </a:schemeClr>
                </a:solidFill>
              </a:rPr>
              <a:t>that are at the core of our offerings:</a:t>
            </a:r>
          </a:p>
        </p:txBody>
      </p:sp>
    </p:spTree>
    <p:extLst>
      <p:ext uri="{BB962C8B-B14F-4D97-AF65-F5344CB8AC3E}">
        <p14:creationId xmlns:p14="http://schemas.microsoft.com/office/powerpoint/2010/main" val="3104564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330" name="Picture 329">
            <a:extLst>
              <a:ext uri="{FF2B5EF4-FFF2-40B4-BE49-F238E27FC236}">
                <a16:creationId xmlns:a16="http://schemas.microsoft.com/office/drawing/2014/main" id="{1BE4BCF6-9E92-45E8-89F6-CC57B5018CA1}"/>
              </a:ext>
              <a:ext uri="{C183D7F6-B498-43B3-948B-1728B52AA6E4}">
                <adec:decorative xmlns:adec="http://schemas.microsoft.com/office/drawing/2017/decorative" val="1"/>
              </a:ext>
            </a:extLst>
          </p:cNvPr>
          <p:cNvPicPr>
            <a:picLocks noChangeAspect="1"/>
          </p:cNvPicPr>
          <p:nvPr userDrawn="1"/>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gray">
          <a:xfrm rot="10800000">
            <a:off x="1" y="3933699"/>
            <a:ext cx="12192000" cy="1801939"/>
          </a:xfrm>
          <a:prstGeom prst="rect">
            <a:avLst/>
          </a:prstGeom>
        </p:spPr>
      </p:pic>
      <p:pic>
        <p:nvPicPr>
          <p:cNvPr id="331" name="Picture 330">
            <a:extLst>
              <a:ext uri="{FF2B5EF4-FFF2-40B4-BE49-F238E27FC236}">
                <a16:creationId xmlns:a16="http://schemas.microsoft.com/office/drawing/2014/main" id="{8C61108E-E18F-462D-8325-BE454248AF0E}"/>
              </a:ext>
              <a:ext uri="{C183D7F6-B498-43B3-948B-1728B52AA6E4}">
                <adec:decorative xmlns:adec="http://schemas.microsoft.com/office/drawing/2017/decorative" val="1"/>
              </a:ext>
            </a:extLst>
          </p:cNvPr>
          <p:cNvPicPr>
            <a:picLocks noChangeAspect="1"/>
          </p:cNvPicPr>
          <p:nvPr userDrawn="1"/>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gray">
          <a:xfrm>
            <a:off x="1" y="757832"/>
            <a:ext cx="12192000" cy="1801939"/>
          </a:xfrm>
          <a:prstGeom prst="rect">
            <a:avLst/>
          </a:prstGeom>
        </p:spPr>
      </p:pic>
      <p:sp>
        <p:nvSpPr>
          <p:cNvPr id="329" name="Parallelogram 328">
            <a:extLst>
              <a:ext uri="{FF2B5EF4-FFF2-40B4-BE49-F238E27FC236}">
                <a16:creationId xmlns:a16="http://schemas.microsoft.com/office/drawing/2014/main" id="{6551C16D-7D05-42EB-A655-79CD040D8CC6}"/>
              </a:ext>
              <a:ext uri="{C183D7F6-B498-43B3-948B-1728B52AA6E4}">
                <adec:decorative xmlns:adec="http://schemas.microsoft.com/office/drawing/2017/decorative" val="1"/>
              </a:ext>
            </a:extLst>
          </p:cNvPr>
          <p:cNvSpPr>
            <a:spLocks noChangeAspect="1"/>
          </p:cNvSpPr>
          <p:nvPr userDrawn="1"/>
        </p:nvSpPr>
        <p:spPr bwMode="gray">
          <a:xfrm flipH="1">
            <a:off x="903039" y="1033887"/>
            <a:ext cx="5894303" cy="4425696"/>
          </a:xfrm>
          <a:prstGeom prst="parallelogram">
            <a:avLst>
              <a:gd name="adj" fmla="val 64560"/>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laceholder - Subtitle"/>
          <p:cNvSpPr>
            <a:spLocks noGrp="1"/>
          </p:cNvSpPr>
          <p:nvPr userDrawn="1">
            <p:ph type="body" sz="quarter" idx="19" hasCustomPrompt="1"/>
          </p:nvPr>
        </p:nvSpPr>
        <p:spPr bwMode="gray">
          <a:xfrm>
            <a:off x="2708217" y="3804911"/>
            <a:ext cx="7958141" cy="1348061"/>
          </a:xfrm>
        </p:spPr>
        <p:txBody>
          <a:bodyPr/>
          <a:lstStyle>
            <a:lvl1pPr marL="0" indent="0">
              <a:lnSpc>
                <a:spcPct val="90000"/>
              </a:lnSpc>
              <a:spcBef>
                <a:spcPts val="0"/>
              </a:spcBef>
              <a:buNone/>
              <a:defRPr sz="4800">
                <a:solidFill>
                  <a:schemeClr val="tx1"/>
                </a:solidFill>
                <a:latin typeface="+mj-lt"/>
                <a:cs typeface="Times New Roman" panose="02020603050405020304" pitchFamily="18" charset="0"/>
              </a:defRPr>
            </a:lvl1pPr>
            <a:lvl2pPr marL="114300" indent="0">
              <a:spcBef>
                <a:spcPts val="0"/>
              </a:spcBef>
              <a:buNone/>
              <a:defRPr sz="1100">
                <a:solidFill>
                  <a:schemeClr val="accent1"/>
                </a:solidFill>
              </a:defRPr>
            </a:lvl2pPr>
            <a:lvl3pPr marL="228600" indent="0">
              <a:spcBef>
                <a:spcPts val="0"/>
              </a:spcBef>
              <a:buNone/>
              <a:defRPr sz="1100">
                <a:solidFill>
                  <a:schemeClr val="accent1"/>
                </a:solidFill>
              </a:defRPr>
            </a:lvl3pPr>
            <a:lvl4pPr marL="342900" indent="0">
              <a:spcBef>
                <a:spcPts val="0"/>
              </a:spcBef>
              <a:buNone/>
              <a:defRPr sz="1100">
                <a:solidFill>
                  <a:schemeClr val="accent1"/>
                </a:solidFill>
              </a:defRPr>
            </a:lvl4pPr>
            <a:lvl5pPr marL="457200" indent="0">
              <a:spcBef>
                <a:spcPts val="0"/>
              </a:spcBef>
              <a:buNone/>
              <a:defRPr sz="1100">
                <a:solidFill>
                  <a:schemeClr val="accent1"/>
                </a:solidFill>
              </a:defRPr>
            </a:lvl5pPr>
          </a:lstStyle>
          <a:p>
            <a:pPr lvl="0"/>
            <a:r>
              <a:rPr lang="en-US"/>
              <a:t>Section title – TNR 48pt, sentence case</a:t>
            </a:r>
          </a:p>
        </p:txBody>
      </p:sp>
      <p:sp>
        <p:nvSpPr>
          <p:cNvPr id="37"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accent4"/>
                </a:solidFill>
                <a:latin typeface="+mn-lt"/>
                <a:cs typeface="Arial" panose="020B0604020202020204" pitchFamily="34" charset="0"/>
              </a:rPr>
              <a:t>‹#›</a:t>
            </a:fld>
            <a:endParaRPr lang="en-US" sz="1200" b="1">
              <a:solidFill>
                <a:schemeClr val="accent4"/>
              </a:solidFill>
              <a:latin typeface="+mn-lt"/>
            </a:endParaRPr>
          </a:p>
        </p:txBody>
      </p:sp>
      <p:sp>
        <p:nvSpPr>
          <p:cNvPr id="4" name="Text Placeholder 3"/>
          <p:cNvSpPr>
            <a:spLocks noGrp="1"/>
          </p:cNvSpPr>
          <p:nvPr userDrawn="1">
            <p:ph type="body" sz="quarter" idx="20" hasCustomPrompt="1"/>
          </p:nvPr>
        </p:nvSpPr>
        <p:spPr bwMode="gray">
          <a:xfrm>
            <a:off x="2641867" y="1718186"/>
            <a:ext cx="2257425" cy="2308324"/>
          </a:xfrm>
        </p:spPr>
        <p:txBody>
          <a:bodyPr/>
          <a:lstStyle>
            <a:lvl1pPr marL="0" indent="0">
              <a:spcBef>
                <a:spcPts val="0"/>
              </a:spcBef>
              <a:buNone/>
              <a:defRPr sz="15000">
                <a:latin typeface="+mj-lt"/>
                <a:cs typeface="Times New Roman" panose="02020603050405020304" pitchFamily="18" charset="0"/>
              </a:defRPr>
            </a:lvl1pPr>
          </a:lstStyle>
          <a:p>
            <a:pPr lvl="0"/>
            <a:r>
              <a:rPr lang="en-US"/>
              <a:t>01</a:t>
            </a:r>
          </a:p>
        </p:txBody>
      </p:sp>
      <p:pic>
        <p:nvPicPr>
          <p:cNvPr id="187" name="Graphic 186">
            <a:extLst>
              <a:ext uri="{FF2B5EF4-FFF2-40B4-BE49-F238E27FC236}">
                <a16:creationId xmlns:a16="http://schemas.microsoft.com/office/drawing/2014/main" id="{706DDC79-2967-446F-878C-34C504393423}"/>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bwMode="gray">
          <a:xfrm>
            <a:off x="609601" y="6273198"/>
            <a:ext cx="1051558" cy="291148"/>
          </a:xfrm>
          <a:prstGeom prst="rect">
            <a:avLst/>
          </a:prstGeom>
        </p:spPr>
      </p:pic>
      <p:pic>
        <p:nvPicPr>
          <p:cNvPr id="168" name="Graphic 167">
            <a:extLst>
              <a:ext uri="{FF2B5EF4-FFF2-40B4-BE49-F238E27FC236}">
                <a16:creationId xmlns:a16="http://schemas.microsoft.com/office/drawing/2014/main" id="{E2516D7D-1315-4D9E-A9B0-56715346A782}"/>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1896065" y="6311465"/>
            <a:ext cx="9281141" cy="101571"/>
          </a:xfrm>
          <a:prstGeom prst="rect">
            <a:avLst/>
          </a:prstGeom>
        </p:spPr>
      </p:pic>
    </p:spTree>
    <p:extLst>
      <p:ext uri="{BB962C8B-B14F-4D97-AF65-F5344CB8AC3E}">
        <p14:creationId xmlns:p14="http://schemas.microsoft.com/office/powerpoint/2010/main" val="2760366596"/>
      </p:ext>
    </p:extLst>
  </p:cSld>
  <p:clrMapOvr>
    <a:masterClrMapping/>
  </p:clrMapOvr>
  <p:extLst>
    <p:ext uri="{DCECCB84-F9BA-43D5-87BE-67443E8EF086}">
      <p15:sldGuideLst xmlns:p15="http://schemas.microsoft.com/office/powerpoint/2012/main">
        <p15:guide id="1" pos="1704">
          <p15:clr>
            <a:srgbClr val="FBAE40"/>
          </p15:clr>
        </p15:guide>
        <p15:guide id="2" pos="6722">
          <p15:clr>
            <a:srgbClr val="FBAE40"/>
          </p15:clr>
        </p15:guide>
        <p15:guide id="3" orient="horz" pos="239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9" name="Placeholder - Footnote"/>
          <p:cNvSpPr>
            <a:spLocks noGrp="1"/>
          </p:cNvSpPr>
          <p:nvPr>
            <p:ph type="body" sz="quarter" idx="28" hasCustomPrompt="1"/>
          </p:nvPr>
        </p:nvSpPr>
        <p:spPr bwMode="gray">
          <a:xfrm>
            <a:off x="612773" y="5952324"/>
            <a:ext cx="3657600" cy="215444"/>
          </a:xfrm>
        </p:spPr>
        <p:txBody>
          <a:bodyPr lIns="0" rIns="0" bIns="0" anchor="b" anchorCtr="0"/>
          <a:lstStyle>
            <a:lvl1pPr marL="115888" indent="-115888">
              <a:spcBef>
                <a:spcPts val="200"/>
              </a:spcBef>
              <a:buClr>
                <a:schemeClr val="accent3"/>
              </a:buClr>
              <a:buFont typeface="+mj-lt"/>
              <a:buAutoNum type="arabicPeriod"/>
              <a:defRPr lang="en-US" sz="700" kern="1200" baseline="0" dirty="0" smtClean="0">
                <a:solidFill>
                  <a:schemeClr val="accent3"/>
                </a:solidFill>
                <a:latin typeface="+mn-lt"/>
                <a:ea typeface="+mn-ea"/>
                <a:cs typeface="+mn-cs"/>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Click to add footnote. Numbers appear automatically (no additional space or tab needed). Use a period at the end of each footnote. Stretch the box to the right as needed.</a:t>
            </a:r>
          </a:p>
        </p:txBody>
      </p:sp>
      <p:sp>
        <p:nvSpPr>
          <p:cNvPr id="27" name="Placeholder - Source"/>
          <p:cNvSpPr>
            <a:spLocks noGrp="1"/>
          </p:cNvSpPr>
          <p:nvPr>
            <p:ph type="body" sz="quarter" idx="27" hasCustomPrompt="1"/>
          </p:nvPr>
        </p:nvSpPr>
        <p:spPr bwMode="gray">
          <a:xfrm>
            <a:off x="8809022" y="5952324"/>
            <a:ext cx="2767408" cy="215444"/>
          </a:xfrm>
        </p:spPr>
        <p:txBody>
          <a:bodyPr rIns="0" bIns="0" anchor="b" anchorCtr="0"/>
          <a:lstStyle>
            <a:lvl1pPr marL="0" indent="0">
              <a:spcBef>
                <a:spcPts val="0"/>
              </a:spcBef>
              <a:buNone/>
              <a:defRPr sz="700" baseline="0">
                <a:solidFill>
                  <a:schemeClr val="accent3"/>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Source: Click to add source. Use a single space after “Source:” and a period at the end of the source. Stretch the box to the left as needed.</a:t>
            </a:r>
          </a:p>
        </p:txBody>
      </p:sp>
      <p:sp>
        <p:nvSpPr>
          <p:cNvPr id="2" name="Title 1"/>
          <p:cNvSpPr>
            <a:spLocks noGrp="1"/>
          </p:cNvSpPr>
          <p:nvPr>
            <p:ph type="title" hasCustomPrompt="1"/>
          </p:nvPr>
        </p:nvSpPr>
        <p:spPr bwMode="gray">
          <a:xfrm>
            <a:off x="612774" y="588771"/>
            <a:ext cx="10972801" cy="540917"/>
          </a:xfrm>
        </p:spPr>
        <p:txBody>
          <a:bodyPr/>
          <a:lstStyle>
            <a:lvl1pPr>
              <a:defRPr/>
            </a:lvl1pPr>
          </a:lstStyle>
          <a:p>
            <a:r>
              <a:rPr lang="en-US"/>
              <a:t>Slide title, Times New Roman 38pt, sentence case</a:t>
            </a:r>
          </a:p>
        </p:txBody>
      </p:sp>
      <p:sp>
        <p:nvSpPr>
          <p:cNvPr id="228" name="Slide Number">
            <a:extLst>
              <a:ext uri="{FF2B5EF4-FFF2-40B4-BE49-F238E27FC236}">
                <a16:creationId xmlns:a16="http://schemas.microsoft.com/office/drawing/2014/main" id="{32F00C1D-B606-44BC-A70C-599AD1779AC9}"/>
              </a:ext>
            </a:extLst>
          </p:cNvP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accent4"/>
                </a:solidFill>
                <a:latin typeface="+mn-lt"/>
                <a:cs typeface="Arial" panose="020B0604020202020204" pitchFamily="34" charset="0"/>
              </a:rPr>
              <a:t>‹#›</a:t>
            </a:fld>
            <a:endParaRPr lang="en-US" sz="1200" b="1">
              <a:solidFill>
                <a:schemeClr val="accent4"/>
              </a:solidFill>
              <a:latin typeface="+mn-lt"/>
            </a:endParaRPr>
          </a:p>
        </p:txBody>
      </p:sp>
      <p:pic>
        <p:nvPicPr>
          <p:cNvPr id="229" name="Graphic 228">
            <a:extLst>
              <a:ext uri="{FF2B5EF4-FFF2-40B4-BE49-F238E27FC236}">
                <a16:creationId xmlns:a16="http://schemas.microsoft.com/office/drawing/2014/main" id="{EC5DBFAD-83A3-48FD-AE5A-C5DDE87105D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609601" y="6273198"/>
            <a:ext cx="1051558" cy="291148"/>
          </a:xfrm>
          <a:prstGeom prst="rect">
            <a:avLst/>
          </a:prstGeom>
        </p:spPr>
      </p:pic>
      <p:pic>
        <p:nvPicPr>
          <p:cNvPr id="196" name="Graphic 195">
            <a:extLst>
              <a:ext uri="{FF2B5EF4-FFF2-40B4-BE49-F238E27FC236}">
                <a16:creationId xmlns:a16="http://schemas.microsoft.com/office/drawing/2014/main" id="{CB71F512-DF86-4D8A-8A82-08F0E2494B8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896065" y="6311465"/>
            <a:ext cx="9281141" cy="101571"/>
          </a:xfrm>
          <a:prstGeom prst="rect">
            <a:avLst/>
          </a:prstGeom>
        </p:spPr>
      </p:pic>
    </p:spTree>
    <p:extLst>
      <p:ext uri="{BB962C8B-B14F-4D97-AF65-F5344CB8AC3E}">
        <p14:creationId xmlns:p14="http://schemas.microsoft.com/office/powerpoint/2010/main" val="1938176297"/>
      </p:ext>
    </p:extLst>
  </p:cSld>
  <p:clrMapOvr>
    <a:masterClrMapping/>
  </p:clrMapOvr>
  <p:extLst>
    <p:ext uri="{DCECCB84-F9BA-43D5-87BE-67443E8EF086}">
      <p15:sldGuideLst xmlns:p15="http://schemas.microsoft.com/office/powerpoint/2012/main">
        <p15:guide id="1" orient="horz" pos="3889">
          <p15:clr>
            <a:srgbClr val="FBAE40"/>
          </p15:clr>
        </p15:guide>
        <p15:guide id="2" orient="horz" pos="109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pact slide - Dark">
    <p:bg bwMode="gray">
      <p:bgPr>
        <a:solidFill>
          <a:schemeClr val="accent5"/>
        </a:solidFill>
        <a:effectLst/>
      </p:bgPr>
    </p:bg>
    <p:spTree>
      <p:nvGrpSpPr>
        <p:cNvPr id="1" name=""/>
        <p:cNvGrpSpPr/>
        <p:nvPr/>
      </p:nvGrpSpPr>
      <p:grpSpPr>
        <a:xfrm>
          <a:off x="0" y="0"/>
          <a:ext cx="0" cy="0"/>
          <a:chOff x="0" y="0"/>
          <a:chExt cx="0" cy="0"/>
        </a:xfrm>
      </p:grpSpPr>
      <p:sp>
        <p:nvSpPr>
          <p:cNvPr id="166" name="Parallelogram 165">
            <a:extLst>
              <a:ext uri="{FF2B5EF4-FFF2-40B4-BE49-F238E27FC236}">
                <a16:creationId xmlns:a16="http://schemas.microsoft.com/office/drawing/2014/main" id="{D108E857-2F65-45BF-88AB-8965CF812E48}"/>
              </a:ext>
              <a:ext uri="{C183D7F6-B498-43B3-948B-1728B52AA6E4}">
                <adec:decorative xmlns:adec="http://schemas.microsoft.com/office/drawing/2017/decorative" val="1"/>
              </a:ext>
            </a:extLst>
          </p:cNvPr>
          <p:cNvSpPr>
            <a:spLocks noChangeAspect="1"/>
          </p:cNvSpPr>
          <p:nvPr userDrawn="1"/>
        </p:nvSpPr>
        <p:spPr bwMode="gray">
          <a:xfrm flipH="1">
            <a:off x="3265729" y="1216152"/>
            <a:ext cx="5660542" cy="4425696"/>
          </a:xfrm>
          <a:prstGeom prst="parallelogram">
            <a:avLst>
              <a:gd name="adj" fmla="val 65186"/>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4"/>
          <p:cNvSpPr>
            <a:spLocks noGrp="1"/>
          </p:cNvSpPr>
          <p:nvPr userDrawn="1">
            <p:ph type="body" sz="quarter" idx="27" hasCustomPrompt="1"/>
          </p:nvPr>
        </p:nvSpPr>
        <p:spPr bwMode="gray">
          <a:xfrm>
            <a:off x="1231665" y="2084548"/>
            <a:ext cx="9728671" cy="2166747"/>
          </a:xfrm>
        </p:spPr>
        <p:txBody>
          <a:bodyPr>
            <a:spAutoFit/>
          </a:bodyPr>
          <a:lstStyle>
            <a:lvl1pPr marL="0" indent="0">
              <a:lnSpc>
                <a:spcPct val="110000"/>
              </a:lnSpc>
              <a:spcBef>
                <a:spcPts val="1800"/>
              </a:spcBef>
              <a:buNone/>
              <a:defRPr sz="3200" baseline="0">
                <a:solidFill>
                  <a:schemeClr val="bg1"/>
                </a:solidFill>
                <a:latin typeface="+mj-lt"/>
                <a:cs typeface="Times New Roman" panose="02020603050405020304" pitchFamily="18" charset="0"/>
              </a:defRPr>
            </a:lvl1pPr>
            <a:lvl2pPr marL="163289" indent="0">
              <a:spcBef>
                <a:spcPts val="0"/>
              </a:spcBef>
              <a:buNone/>
              <a:defRPr sz="2000">
                <a:solidFill>
                  <a:schemeClr val="accent3"/>
                </a:solidFill>
              </a:defRPr>
            </a:lvl2pPr>
            <a:lvl3pPr marL="326578" indent="0">
              <a:spcBef>
                <a:spcPts val="0"/>
              </a:spcBef>
              <a:buNone/>
              <a:defRPr sz="2000">
                <a:solidFill>
                  <a:schemeClr val="accent3"/>
                </a:solidFill>
              </a:defRPr>
            </a:lvl3pPr>
            <a:lvl4pPr marL="489867" indent="0">
              <a:spcBef>
                <a:spcPts val="0"/>
              </a:spcBef>
              <a:buNone/>
              <a:defRPr sz="2000">
                <a:solidFill>
                  <a:schemeClr val="accent3"/>
                </a:solidFill>
              </a:defRPr>
            </a:lvl4pPr>
            <a:lvl5pPr marL="653156" indent="0">
              <a:spcBef>
                <a:spcPts val="0"/>
              </a:spcBef>
              <a:buNone/>
              <a:defRPr sz="2000">
                <a:solidFill>
                  <a:schemeClr val="accent3"/>
                </a:solidFill>
              </a:defRPr>
            </a:lvl5pPr>
          </a:lstStyle>
          <a:p>
            <a:pPr lvl="0"/>
            <a:r>
              <a:rPr lang="en-US"/>
              <a:t>“Previously, I would never know if employees had their most productive day. The employee wouldn’t even know. Now throughout the day, we both know if they are tracking to have their ‘best day ever’ and we can celebrate it!”</a:t>
            </a:r>
          </a:p>
        </p:txBody>
      </p:sp>
      <p:sp>
        <p:nvSpPr>
          <p:cNvPr id="14" name="Text Placeholder 6"/>
          <p:cNvSpPr>
            <a:spLocks noGrp="1"/>
          </p:cNvSpPr>
          <p:nvPr userDrawn="1">
            <p:ph type="body" sz="quarter" idx="28" hasCustomPrompt="1"/>
          </p:nvPr>
        </p:nvSpPr>
        <p:spPr bwMode="gray">
          <a:xfrm>
            <a:off x="8805798" y="5952207"/>
            <a:ext cx="2770632" cy="215444"/>
          </a:xfrm>
        </p:spPr>
        <p:txBody>
          <a:bodyPr rIns="0" bIns="0" anchor="b" anchorCtr="0"/>
          <a:lstStyle>
            <a:lvl1pPr marL="0" indent="0">
              <a:spcBef>
                <a:spcPts val="0"/>
              </a:spcBef>
              <a:buNone/>
              <a:defRPr sz="700">
                <a:solidFill>
                  <a:schemeClr val="accent3"/>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a:t>Source: Click to add source. Use a single space after “Source:” and a period at the end of the source. Stretch the box to the left as needed.</a:t>
            </a:r>
          </a:p>
        </p:txBody>
      </p:sp>
      <p:sp>
        <p:nvSpPr>
          <p:cNvPr id="9" name="Text Placeholder 6"/>
          <p:cNvSpPr>
            <a:spLocks noGrp="1"/>
          </p:cNvSpPr>
          <p:nvPr userDrawn="1">
            <p:ph type="body" sz="quarter" idx="30" hasCustomPrompt="1"/>
          </p:nvPr>
        </p:nvSpPr>
        <p:spPr bwMode="gray">
          <a:xfrm>
            <a:off x="612773" y="5952207"/>
            <a:ext cx="3657600" cy="215444"/>
          </a:xfrm>
        </p:spPr>
        <p:txBody>
          <a:bodyPr lIns="0" rIns="0" bIns="0" anchor="b" anchorCtr="0"/>
          <a:lstStyle>
            <a:lvl1pPr marL="115888" indent="-115888">
              <a:spcBef>
                <a:spcPts val="200"/>
              </a:spcBef>
              <a:buClr>
                <a:schemeClr val="accent3"/>
              </a:buClr>
              <a:buFont typeface="+mj-lt"/>
              <a:buAutoNum type="arabicPeriod"/>
              <a:defRPr sz="700">
                <a:solidFill>
                  <a:schemeClr val="accent3"/>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a:t>Click to add footnote. Numbers appear automatically (no additional space or tab needed). Use a period at the end of each footnote. Stretch the box to the right as needed.</a:t>
            </a:r>
          </a:p>
        </p:txBody>
      </p:sp>
      <p:sp>
        <p:nvSpPr>
          <p:cNvPr id="167" name="Slide Number">
            <a:extLst>
              <a:ext uri="{FF2B5EF4-FFF2-40B4-BE49-F238E27FC236}">
                <a16:creationId xmlns:a16="http://schemas.microsoft.com/office/drawing/2014/main" id="{6754ED1A-2097-4104-9479-BB369FD3B52D}"/>
              </a:ext>
            </a:extLst>
          </p:cNvP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bg1"/>
                </a:solidFill>
                <a:latin typeface="+mn-lt"/>
                <a:cs typeface="Arial" panose="020B0604020202020204" pitchFamily="34" charset="0"/>
              </a:rPr>
              <a:t>‹#›</a:t>
            </a:fld>
            <a:endParaRPr lang="en-US" sz="1200" b="1">
              <a:solidFill>
                <a:schemeClr val="bg1"/>
              </a:solidFill>
              <a:latin typeface="+mn-lt"/>
            </a:endParaRPr>
          </a:p>
        </p:txBody>
      </p:sp>
      <p:pic>
        <p:nvPicPr>
          <p:cNvPr id="169" name="Graphic 168">
            <a:extLst>
              <a:ext uri="{FF2B5EF4-FFF2-40B4-BE49-F238E27FC236}">
                <a16:creationId xmlns:a16="http://schemas.microsoft.com/office/drawing/2014/main" id="{183B66EE-8447-4829-BF62-C83DCE5FE132}"/>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609600" y="6273198"/>
            <a:ext cx="1051560" cy="291148"/>
          </a:xfrm>
          <a:prstGeom prst="rect">
            <a:avLst/>
          </a:prstGeom>
        </p:spPr>
      </p:pic>
      <p:pic>
        <p:nvPicPr>
          <p:cNvPr id="168" name="Graphic 167">
            <a:extLst>
              <a:ext uri="{FF2B5EF4-FFF2-40B4-BE49-F238E27FC236}">
                <a16:creationId xmlns:a16="http://schemas.microsoft.com/office/drawing/2014/main" id="{650BCF0F-4A5E-4085-9F61-DCE145DD197C}"/>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896065" y="6311465"/>
            <a:ext cx="9281141" cy="101571"/>
          </a:xfrm>
          <a:prstGeom prst="rect">
            <a:avLst/>
          </a:prstGeom>
        </p:spPr>
      </p:pic>
    </p:spTree>
    <p:extLst>
      <p:ext uri="{BB962C8B-B14F-4D97-AF65-F5344CB8AC3E}">
        <p14:creationId xmlns:p14="http://schemas.microsoft.com/office/powerpoint/2010/main" val="2637958350"/>
      </p:ext>
    </p:extLst>
  </p:cSld>
  <p:clrMapOvr>
    <a:masterClrMapping/>
  </p:clrMapOvr>
  <p:extLst>
    <p:ext uri="{DCECCB84-F9BA-43D5-87BE-67443E8EF086}">
      <p15:sldGuideLst xmlns:p15="http://schemas.microsoft.com/office/powerpoint/2012/main">
        <p15:guide id="1" orient="horz" pos="3889">
          <p15:clr>
            <a:srgbClr val="FBAE40"/>
          </p15:clr>
        </p15:guide>
        <p15:guide id="2" orient="horz" pos="479">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pact slide - Light">
    <p:bg bwMode="gray">
      <p:bgPr>
        <a:solidFill>
          <a:schemeClr val="tx2"/>
        </a:solidFill>
        <a:effectLst/>
      </p:bgPr>
    </p:bg>
    <p:spTree>
      <p:nvGrpSpPr>
        <p:cNvPr id="1" name=""/>
        <p:cNvGrpSpPr/>
        <p:nvPr/>
      </p:nvGrpSpPr>
      <p:grpSpPr>
        <a:xfrm>
          <a:off x="0" y="0"/>
          <a:ext cx="0" cy="0"/>
          <a:chOff x="0" y="0"/>
          <a:chExt cx="0" cy="0"/>
        </a:xfrm>
      </p:grpSpPr>
      <p:pic>
        <p:nvPicPr>
          <p:cNvPr id="176" name="Picture 175">
            <a:extLst>
              <a:ext uri="{FF2B5EF4-FFF2-40B4-BE49-F238E27FC236}">
                <a16:creationId xmlns:a16="http://schemas.microsoft.com/office/drawing/2014/main" id="{BB396139-6543-461A-B7C5-9FEBB6C93140}"/>
              </a:ext>
              <a:ext uri="{C183D7F6-B498-43B3-948B-1728B52AA6E4}">
                <adec:decorative xmlns:adec="http://schemas.microsoft.com/office/drawing/2017/decorative" val="1"/>
              </a:ext>
            </a:extLst>
          </p:cNvPr>
          <p:cNvPicPr>
            <a:picLocks noChangeAspect="1"/>
          </p:cNvPicPr>
          <p:nvPr userDrawn="1"/>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gray">
          <a:xfrm rot="10800000">
            <a:off x="1" y="3933699"/>
            <a:ext cx="12192000" cy="1801939"/>
          </a:xfrm>
          <a:prstGeom prst="rect">
            <a:avLst/>
          </a:prstGeom>
        </p:spPr>
      </p:pic>
      <p:pic>
        <p:nvPicPr>
          <p:cNvPr id="177" name="Picture 176">
            <a:extLst>
              <a:ext uri="{FF2B5EF4-FFF2-40B4-BE49-F238E27FC236}">
                <a16:creationId xmlns:a16="http://schemas.microsoft.com/office/drawing/2014/main" id="{C451F22D-8094-473F-B672-CFEFBCCECADE}"/>
              </a:ext>
              <a:ext uri="{C183D7F6-B498-43B3-948B-1728B52AA6E4}">
                <adec:decorative xmlns:adec="http://schemas.microsoft.com/office/drawing/2017/decorative" val="1"/>
              </a:ext>
            </a:extLst>
          </p:cNvPr>
          <p:cNvPicPr>
            <a:picLocks noChangeAspect="1"/>
          </p:cNvPicPr>
          <p:nvPr userDrawn="1"/>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gray">
          <a:xfrm>
            <a:off x="1" y="757832"/>
            <a:ext cx="12192000" cy="1801939"/>
          </a:xfrm>
          <a:prstGeom prst="rect">
            <a:avLst/>
          </a:prstGeom>
        </p:spPr>
      </p:pic>
      <p:sp>
        <p:nvSpPr>
          <p:cNvPr id="173" name="Parallelogram 172">
            <a:extLst>
              <a:ext uri="{FF2B5EF4-FFF2-40B4-BE49-F238E27FC236}">
                <a16:creationId xmlns:a16="http://schemas.microsoft.com/office/drawing/2014/main" id="{BEF50957-B6B6-44D1-8413-6ADF8E668227}"/>
              </a:ext>
              <a:ext uri="{C183D7F6-B498-43B3-948B-1728B52AA6E4}">
                <adec:decorative xmlns:adec="http://schemas.microsoft.com/office/drawing/2017/decorative" val="1"/>
              </a:ext>
            </a:extLst>
          </p:cNvPr>
          <p:cNvSpPr>
            <a:spLocks noChangeAspect="1"/>
          </p:cNvSpPr>
          <p:nvPr userDrawn="1"/>
        </p:nvSpPr>
        <p:spPr bwMode="gray">
          <a:xfrm flipH="1">
            <a:off x="3265729" y="1039150"/>
            <a:ext cx="5660542" cy="4425696"/>
          </a:xfrm>
          <a:prstGeom prst="parallelogram">
            <a:avLst>
              <a:gd name="adj" fmla="val 65186"/>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4"/>
          <p:cNvSpPr>
            <a:spLocks noGrp="1"/>
          </p:cNvSpPr>
          <p:nvPr userDrawn="1">
            <p:ph type="body" sz="quarter" idx="27" hasCustomPrompt="1"/>
          </p:nvPr>
        </p:nvSpPr>
        <p:spPr bwMode="gray">
          <a:xfrm>
            <a:off x="1231664" y="2168625"/>
            <a:ext cx="9728671" cy="2166747"/>
          </a:xfrm>
        </p:spPr>
        <p:txBody>
          <a:bodyPr>
            <a:spAutoFit/>
          </a:bodyPr>
          <a:lstStyle>
            <a:lvl1pPr marL="0" indent="0">
              <a:lnSpc>
                <a:spcPct val="110000"/>
              </a:lnSpc>
              <a:spcBef>
                <a:spcPts val="1800"/>
              </a:spcBef>
              <a:buNone/>
              <a:defRPr sz="3200" baseline="0">
                <a:solidFill>
                  <a:schemeClr val="tx1"/>
                </a:solidFill>
                <a:latin typeface="+mj-lt"/>
                <a:cs typeface="Times New Roman" panose="02020603050405020304" pitchFamily="18" charset="0"/>
              </a:defRPr>
            </a:lvl1pPr>
            <a:lvl2pPr marL="163289" indent="0">
              <a:spcBef>
                <a:spcPts val="0"/>
              </a:spcBef>
              <a:buNone/>
              <a:defRPr sz="2000">
                <a:solidFill>
                  <a:schemeClr val="accent3"/>
                </a:solidFill>
              </a:defRPr>
            </a:lvl2pPr>
            <a:lvl3pPr marL="326578" indent="0">
              <a:spcBef>
                <a:spcPts val="0"/>
              </a:spcBef>
              <a:buNone/>
              <a:defRPr sz="2000">
                <a:solidFill>
                  <a:schemeClr val="accent3"/>
                </a:solidFill>
              </a:defRPr>
            </a:lvl3pPr>
            <a:lvl4pPr marL="489867" indent="0">
              <a:spcBef>
                <a:spcPts val="0"/>
              </a:spcBef>
              <a:buNone/>
              <a:defRPr sz="2000">
                <a:solidFill>
                  <a:schemeClr val="accent3"/>
                </a:solidFill>
              </a:defRPr>
            </a:lvl4pPr>
            <a:lvl5pPr marL="653156" indent="0">
              <a:spcBef>
                <a:spcPts val="0"/>
              </a:spcBef>
              <a:buNone/>
              <a:defRPr sz="2000">
                <a:solidFill>
                  <a:schemeClr val="accent3"/>
                </a:solidFill>
              </a:defRPr>
            </a:lvl5pPr>
          </a:lstStyle>
          <a:p>
            <a:pPr lvl="0"/>
            <a:r>
              <a:rPr lang="en-US"/>
              <a:t>“Previously, I would never know if employees had their most productive day. The employee wouldn’t even know. Now throughout the day, we both know if they are tracking to have their ‘best day ever’ and we can celebrate it!”</a:t>
            </a:r>
          </a:p>
        </p:txBody>
      </p:sp>
      <p:sp>
        <p:nvSpPr>
          <p:cNvPr id="14" name="Text Placeholder 6"/>
          <p:cNvSpPr>
            <a:spLocks noGrp="1"/>
          </p:cNvSpPr>
          <p:nvPr userDrawn="1">
            <p:ph type="body" sz="quarter" idx="28" hasCustomPrompt="1"/>
          </p:nvPr>
        </p:nvSpPr>
        <p:spPr bwMode="gray">
          <a:xfrm>
            <a:off x="8805798" y="5952207"/>
            <a:ext cx="2770632" cy="215444"/>
          </a:xfrm>
        </p:spPr>
        <p:txBody>
          <a:bodyPr rIns="0" bIns="0" anchor="b" anchorCtr="0"/>
          <a:lstStyle>
            <a:lvl1pPr marL="0" indent="0">
              <a:spcBef>
                <a:spcPts val="0"/>
              </a:spcBef>
              <a:buNone/>
              <a:defRPr sz="700">
                <a:solidFill>
                  <a:schemeClr val="accent3"/>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a:t>Source: Click to add source. Use a single space after “Source:” and a period at the end of the source. Stretch the box to the left as needed.</a:t>
            </a:r>
          </a:p>
        </p:txBody>
      </p:sp>
      <p:sp>
        <p:nvSpPr>
          <p:cNvPr id="9" name="Text Placeholder 6"/>
          <p:cNvSpPr>
            <a:spLocks noGrp="1"/>
          </p:cNvSpPr>
          <p:nvPr userDrawn="1">
            <p:ph type="body" sz="quarter" idx="30" hasCustomPrompt="1"/>
          </p:nvPr>
        </p:nvSpPr>
        <p:spPr bwMode="gray">
          <a:xfrm>
            <a:off x="612773" y="5952207"/>
            <a:ext cx="3657600" cy="215444"/>
          </a:xfrm>
        </p:spPr>
        <p:txBody>
          <a:bodyPr lIns="0" rIns="0" bIns="0" anchor="b" anchorCtr="0"/>
          <a:lstStyle>
            <a:lvl1pPr marL="115888" indent="-115888">
              <a:spcBef>
                <a:spcPts val="200"/>
              </a:spcBef>
              <a:buClr>
                <a:schemeClr val="accent3"/>
              </a:buClr>
              <a:buFont typeface="+mj-lt"/>
              <a:buAutoNum type="arabicPeriod"/>
              <a:defRPr sz="700">
                <a:solidFill>
                  <a:schemeClr val="accent3"/>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a:t>Click to add footnote. Numbers appear automatically (no additional space or tab needed). Use a period at the end of each footnote. Stretch the box to the right as needed.</a:t>
            </a:r>
          </a:p>
        </p:txBody>
      </p:sp>
      <p:sp>
        <p:nvSpPr>
          <p:cNvPr id="44"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bg1"/>
                </a:solidFill>
                <a:latin typeface="+mn-lt"/>
                <a:cs typeface="Arial" panose="020B0604020202020204" pitchFamily="34" charset="0"/>
              </a:rPr>
              <a:t>‹#›</a:t>
            </a:fld>
            <a:endParaRPr lang="en-US" sz="1200" b="1">
              <a:solidFill>
                <a:schemeClr val="bg1"/>
              </a:solidFill>
              <a:latin typeface="+mn-lt"/>
            </a:endParaRPr>
          </a:p>
        </p:txBody>
      </p:sp>
      <p:sp>
        <p:nvSpPr>
          <p:cNvPr id="359" name="Slide Number"/>
          <p:cNvSpPr txBox="1"/>
          <p:nvPr userDrawn="1"/>
        </p:nvSpPr>
        <p:spPr bwMode="gray">
          <a:xfrm>
            <a:off x="11129268" y="6242419"/>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accent4"/>
                </a:solidFill>
                <a:latin typeface="+mn-lt"/>
                <a:cs typeface="Arial" panose="020B0604020202020204" pitchFamily="34" charset="0"/>
              </a:rPr>
              <a:t>‹#›</a:t>
            </a:fld>
            <a:endParaRPr lang="en-US" sz="1200" b="1">
              <a:solidFill>
                <a:schemeClr val="accent4"/>
              </a:solidFill>
              <a:latin typeface="+mn-lt"/>
            </a:endParaRPr>
          </a:p>
        </p:txBody>
      </p:sp>
      <p:pic>
        <p:nvPicPr>
          <p:cNvPr id="172" name="Graphic 171">
            <a:extLst>
              <a:ext uri="{FF2B5EF4-FFF2-40B4-BE49-F238E27FC236}">
                <a16:creationId xmlns:a16="http://schemas.microsoft.com/office/drawing/2014/main" id="{3CE2EA42-5FF6-4828-93A7-CB7DA9FCEEA8}"/>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bwMode="gray">
          <a:xfrm>
            <a:off x="609600" y="6273198"/>
            <a:ext cx="1051560" cy="291148"/>
          </a:xfrm>
          <a:prstGeom prst="rect">
            <a:avLst/>
          </a:prstGeom>
        </p:spPr>
      </p:pic>
      <p:pic>
        <p:nvPicPr>
          <p:cNvPr id="170" name="Graphic 169">
            <a:extLst>
              <a:ext uri="{FF2B5EF4-FFF2-40B4-BE49-F238E27FC236}">
                <a16:creationId xmlns:a16="http://schemas.microsoft.com/office/drawing/2014/main" id="{E8F4F1AC-204B-4D3B-A057-F367FD428C96}"/>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1896065" y="6311465"/>
            <a:ext cx="9281141" cy="101571"/>
          </a:xfrm>
          <a:prstGeom prst="rect">
            <a:avLst/>
          </a:prstGeom>
        </p:spPr>
      </p:pic>
    </p:spTree>
    <p:extLst>
      <p:ext uri="{BB962C8B-B14F-4D97-AF65-F5344CB8AC3E}">
        <p14:creationId xmlns:p14="http://schemas.microsoft.com/office/powerpoint/2010/main" val="3769262439"/>
      </p:ext>
    </p:extLst>
  </p:cSld>
  <p:clrMapOvr>
    <a:masterClrMapping/>
  </p:clrMapOvr>
  <p:extLst>
    <p:ext uri="{DCECCB84-F9BA-43D5-87BE-67443E8EF086}">
      <p15:sldGuideLst xmlns:p15="http://schemas.microsoft.com/office/powerpoint/2012/main">
        <p15:guide id="1" orient="horz" pos="3889">
          <p15:clr>
            <a:srgbClr val="FBAE40"/>
          </p15:clr>
        </p15:guide>
        <p15:guide id="2" orient="horz" pos="479">
          <p15:clr>
            <a:srgbClr val="FBAE40"/>
          </p15:clr>
        </p15:guide>
        <p15:guide id="3" orient="horz" pos="3613">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3856860"/>
      </p:ext>
    </p:extLst>
  </p:cSld>
  <p:clrMapOvr>
    <a:masterClrMapping/>
  </p:clrMapOvr>
  <p:extLst>
    <p:ext uri="{DCECCB84-F9BA-43D5-87BE-67443E8EF086}">
      <p15:sldGuideLst xmlns:p15="http://schemas.microsoft.com/office/powerpoint/2012/main">
        <p15:guide id="1" orient="horz" pos="3889">
          <p15:clr>
            <a:srgbClr val="FBAE40"/>
          </p15:clr>
        </p15:guide>
        <p15:guide id="2" orient="horz" pos="3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Legal Caveat">
    <p:spTree>
      <p:nvGrpSpPr>
        <p:cNvPr id="1" name=""/>
        <p:cNvGrpSpPr/>
        <p:nvPr/>
      </p:nvGrpSpPr>
      <p:grpSpPr>
        <a:xfrm>
          <a:off x="0" y="0"/>
          <a:ext cx="0" cy="0"/>
          <a:chOff x="0" y="0"/>
          <a:chExt cx="0" cy="0"/>
        </a:xfrm>
      </p:grpSpPr>
      <p:sp>
        <p:nvSpPr>
          <p:cNvPr id="3" name="Date Placeholder 2" hidden="1"/>
          <p:cNvSpPr>
            <a:spLocks noGrp="1"/>
          </p:cNvSpPr>
          <p:nvPr>
            <p:ph type="dt" sz="half" idx="10"/>
          </p:nvPr>
        </p:nvSpPr>
        <p:spPr bwMode="gray"/>
        <p:txBody>
          <a:bodyPr/>
          <a:lstStyle/>
          <a:p>
            <a:endParaRPr lang="en-US"/>
          </a:p>
        </p:txBody>
      </p:sp>
      <p:sp>
        <p:nvSpPr>
          <p:cNvPr id="4" name="Slide Number Placeholder 3" hidden="1"/>
          <p:cNvSpPr>
            <a:spLocks noGrp="1"/>
          </p:cNvSpPr>
          <p:nvPr>
            <p:ph type="sldNum" sz="quarter" idx="11"/>
          </p:nvPr>
        </p:nvSpPr>
        <p:spPr bwMode="gray"/>
        <p:txBody>
          <a:bodyPr/>
          <a:lstStyle/>
          <a:p>
            <a:fld id="{79A09FC8-B54D-47FB-9034-F0587B1C3005}" type="slidenum">
              <a:rPr lang="en-US" smtClean="0"/>
              <a:pPr/>
              <a:t>‹#›</a:t>
            </a:fld>
            <a:endParaRPr lang="en-US"/>
          </a:p>
        </p:txBody>
      </p:sp>
      <p:grpSp>
        <p:nvGrpSpPr>
          <p:cNvPr id="9" name="Caveat"/>
          <p:cNvGrpSpPr/>
          <p:nvPr userDrawn="1"/>
        </p:nvGrpSpPr>
        <p:grpSpPr bwMode="gray">
          <a:xfrm>
            <a:off x="3041863" y="871768"/>
            <a:ext cx="7937074" cy="5004447"/>
            <a:chOff x="1541904" y="1270121"/>
            <a:chExt cx="7937074" cy="5004447"/>
          </a:xfrm>
        </p:grpSpPr>
        <p:sp>
          <p:nvSpPr>
            <p:cNvPr id="28" name="TextBox 27"/>
            <p:cNvSpPr txBox="1"/>
            <p:nvPr userDrawn="1"/>
          </p:nvSpPr>
          <p:spPr bwMode="gray">
            <a:xfrm>
              <a:off x="1541961" y="1270121"/>
              <a:ext cx="7937017" cy="5004447"/>
            </a:xfrm>
            <a:prstGeom prst="rect">
              <a:avLst/>
            </a:prstGeom>
            <a:noFill/>
          </p:spPr>
          <p:txBody>
            <a:bodyPr wrap="square" lIns="0" tIns="0" rIns="0" bIns="0" rtlCol="0">
              <a:spAutoFit/>
            </a:bodyPr>
            <a:lstStyle/>
            <a:p>
              <a:pPr>
                <a:lnSpc>
                  <a:spcPct val="110000"/>
                </a:lnSpc>
                <a:spcBef>
                  <a:spcPts val="400"/>
                </a:spcBef>
              </a:pPr>
              <a:r>
                <a:rPr lang="en-US" sz="800" b="0" spc="50">
                  <a:solidFill>
                    <a:schemeClr val="accent4"/>
                  </a:solidFill>
                </a:rPr>
                <a:t>LEGAL</a:t>
              </a:r>
              <a:r>
                <a:rPr lang="en-US" sz="800" b="0" spc="50" baseline="0">
                  <a:solidFill>
                    <a:schemeClr val="accent4"/>
                  </a:solidFill>
                </a:rPr>
                <a:t> CAVEAT</a:t>
              </a:r>
              <a:endParaRPr lang="en-US" sz="800" b="0" spc="50">
                <a:solidFill>
                  <a:schemeClr val="accent4"/>
                </a:solidFill>
              </a:endParaRPr>
            </a:p>
            <a:p>
              <a:pPr>
                <a:lnSpc>
                  <a:spcPct val="110000"/>
                </a:lnSpc>
                <a:spcBef>
                  <a:spcPts val="1200"/>
                </a:spcBef>
              </a:pPr>
              <a:r>
                <a:rPr lang="en-US" sz="800">
                  <a:solidFill>
                    <a:schemeClr val="accent4"/>
                  </a:solidFill>
                </a:rPr>
                <a:t>Advisory Board has made efforts to verify the accuracy of the information it provides to members. This report relies on data obtained from many sources, however, and Advisory Board cannot guarantee the accuracy of the information provided or any analysis based thereon. In addition, Advisory Board is not 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medical, tax, or accounting issues, before implementing any of these tactics. Neither Advisory Board nor its officers, directors, trustees, employees, and agents shall be liable for any claims, liabilities, or expenses relating to (a) any errors or omissions in this report, whether caused by Advisory Board or any of its employees or agents, or sources or other third parties, (b) any recommendation or graded ranking by Advisory Board, or (c) failure of member and its employees and agents to abide by the terms set forth herein.</a:t>
              </a:r>
            </a:p>
            <a:p>
              <a:pPr>
                <a:lnSpc>
                  <a:spcPct val="110000"/>
                </a:lnSpc>
                <a:spcBef>
                  <a:spcPts val="800"/>
                </a:spcBef>
              </a:pPr>
              <a:r>
                <a:rPr lang="en-US" sz="800">
                  <a:solidFill>
                    <a:schemeClr val="accent4"/>
                  </a:solidFill>
                </a:rPr>
                <a:t>Advisory Board and the “A” logo are registered trademarks of The Advisory Board Company in the United States and other countries. Members are not permitted to use these trademarks, or any other trademark, product name, service name, trade name, and logo of Advisory Board without prior written consent of Advisory Board.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Advisory Board and its products and services, or (b) an endorsement of the company or its products or services by Advisory Board. Advisory Board is not affiliated with any such company.</a:t>
              </a:r>
            </a:p>
            <a:p>
              <a:pPr>
                <a:lnSpc>
                  <a:spcPct val="110000"/>
                </a:lnSpc>
                <a:spcBef>
                  <a:spcPts val="1200"/>
                </a:spcBef>
              </a:pPr>
              <a:r>
                <a:rPr lang="en-US" sz="800" b="1">
                  <a:solidFill>
                    <a:schemeClr val="accent4"/>
                  </a:solidFill>
                </a:rPr>
                <a:t>IMPORTANT: Please read the following.</a:t>
              </a:r>
            </a:p>
            <a:p>
              <a:pPr>
                <a:lnSpc>
                  <a:spcPct val="110000"/>
                </a:lnSpc>
                <a:spcBef>
                  <a:spcPts val="400"/>
                </a:spcBef>
              </a:pPr>
              <a:r>
                <a:rPr lang="en-US" sz="800">
                  <a:solidFill>
                    <a:schemeClr val="accent4"/>
                  </a:solidFill>
                </a:rPr>
                <a:t>Advisory Board has prepared this report for the exclusive use of its members. Each member acknowledges and agrees that this report and the information contained herein (collectively, the “Report”) are confidential and proprietary to Advisory Board. By accepting delivery of this Report, each member agrees to abide by the terms as stated herein, including the following:</a:t>
              </a:r>
            </a:p>
            <a:p>
              <a:pPr marL="171450" indent="-171450">
                <a:lnSpc>
                  <a:spcPct val="110000"/>
                </a:lnSpc>
                <a:spcBef>
                  <a:spcPts val="800"/>
                </a:spcBef>
              </a:pPr>
              <a:r>
                <a:rPr lang="en-US" sz="800">
                  <a:solidFill>
                    <a:schemeClr val="accent4"/>
                  </a:solidFill>
                </a:rPr>
                <a:t>1.	Advisory Board owns all right, title, and interest in and to this Report. Except as stated herein, no right, license, permission, or interest of any kind in this Report is intended to be given, transferred to, or acquired by a member. Each member is authorized to use this Report only to the extent expressly authorized herein.</a:t>
              </a:r>
            </a:p>
            <a:p>
              <a:pPr marL="171450" indent="-171450">
                <a:lnSpc>
                  <a:spcPct val="110000"/>
                </a:lnSpc>
                <a:spcBef>
                  <a:spcPts val="800"/>
                </a:spcBef>
              </a:pPr>
              <a:r>
                <a:rPr lang="en-US" sz="800">
                  <a:solidFill>
                    <a:schemeClr val="accent4"/>
                  </a:solidFill>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171450" indent="-171450">
                <a:lnSpc>
                  <a:spcPct val="110000"/>
                </a:lnSpc>
                <a:spcBef>
                  <a:spcPts val="800"/>
                </a:spcBef>
              </a:pPr>
              <a:r>
                <a:rPr lang="en-US" sz="800">
                  <a:solidFill>
                    <a:schemeClr val="accent4"/>
                  </a:solidFill>
                </a:rPr>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71450" indent="-171450">
                <a:lnSpc>
                  <a:spcPct val="110000"/>
                </a:lnSpc>
                <a:spcBef>
                  <a:spcPts val="800"/>
                </a:spcBef>
              </a:pPr>
              <a:r>
                <a:rPr lang="en-US" sz="800">
                  <a:solidFill>
                    <a:schemeClr val="accent4"/>
                  </a:solidFill>
                </a:rPr>
                <a:t>4.	Each member shall not remove from this Report any confidential markings, copyright notices, and/or other similar indicia herein.</a:t>
              </a:r>
            </a:p>
            <a:p>
              <a:pPr marL="171450" indent="-171450">
                <a:lnSpc>
                  <a:spcPct val="110000"/>
                </a:lnSpc>
                <a:spcBef>
                  <a:spcPts val="800"/>
                </a:spcBef>
              </a:pPr>
              <a:r>
                <a:rPr lang="en-US" sz="800">
                  <a:solidFill>
                    <a:schemeClr val="accent4"/>
                  </a:solidFill>
                </a:rPr>
                <a:t>5.	Each member is responsible for any breach of its obligations as stated herein by any of its employees or agents.</a:t>
              </a:r>
            </a:p>
            <a:p>
              <a:pPr marL="171450" indent="-171450">
                <a:lnSpc>
                  <a:spcPct val="110000"/>
                </a:lnSpc>
                <a:spcBef>
                  <a:spcPts val="800"/>
                </a:spcBef>
              </a:pPr>
              <a:r>
                <a:rPr lang="en-US" sz="800">
                  <a:solidFill>
                    <a:schemeClr val="accent4"/>
                  </a:solidFill>
                </a:rPr>
                <a:t>6.	If a member is unwilling to abide by any of the foregoing obligations, then such member shall promptly return this Report and all copies thereof to Advisory Board.</a:t>
              </a:r>
            </a:p>
          </p:txBody>
        </p:sp>
        <p:cxnSp>
          <p:nvCxnSpPr>
            <p:cNvPr id="27" name="Straight Connector 26">
              <a:extLst>
                <a:ext uri="{C183D7F6-B498-43B3-948B-1728B52AA6E4}">
                  <adec:decorative xmlns:adec="http://schemas.microsoft.com/office/drawing/2017/decorative" val="1"/>
                </a:ext>
              </a:extLst>
            </p:cNvPr>
            <p:cNvCxnSpPr/>
            <p:nvPr userDrawn="1"/>
          </p:nvCxnSpPr>
          <p:spPr bwMode="gray">
            <a:xfrm>
              <a:off x="1541904" y="1427230"/>
              <a:ext cx="7937074" cy="0"/>
            </a:xfrm>
            <a:prstGeom prst="line">
              <a:avLst/>
            </a:prstGeom>
            <a:ln w="1905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
        <p:nvSpPr>
          <p:cNvPr id="12" name="Copyright">
            <a:extLst>
              <a:ext uri="{FF2B5EF4-FFF2-40B4-BE49-F238E27FC236}">
                <a16:creationId xmlns:a16="http://schemas.microsoft.com/office/drawing/2014/main" id="{37ECBFDB-F3C1-4D03-9412-AB3FB1618EA0}"/>
              </a:ext>
            </a:extLst>
          </p:cNvPr>
          <p:cNvSpPr txBox="1"/>
          <p:nvPr userDrawn="1"/>
        </p:nvSpPr>
        <p:spPr bwMode="gray">
          <a:xfrm>
            <a:off x="811952" y="6502287"/>
            <a:ext cx="2979100"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a:solidFill>
                  <a:schemeClr val="accent4"/>
                </a:solidFill>
                <a:latin typeface="+mj-lt"/>
                <a:cs typeface="Times New Roman" panose="02020603050405020304" pitchFamily="18" charset="0"/>
              </a:rPr>
              <a:t>© 2021 Advisory Board • All rights reserved • </a:t>
            </a:r>
            <a:r>
              <a:rPr lang="en-US" sz="700" b="1">
                <a:solidFill>
                  <a:schemeClr val="accent4"/>
                </a:solidFill>
                <a:latin typeface="+mj-lt"/>
                <a:cs typeface="Times New Roman" panose="02020603050405020304" pitchFamily="18" charset="0"/>
              </a:rPr>
              <a:t>advisory.com</a:t>
            </a:r>
          </a:p>
        </p:txBody>
      </p:sp>
      <p:sp>
        <p:nvSpPr>
          <p:cNvPr id="14" name="Slide Number">
            <a:extLst>
              <a:ext uri="{FF2B5EF4-FFF2-40B4-BE49-F238E27FC236}">
                <a16:creationId xmlns:a16="http://schemas.microsoft.com/office/drawing/2014/main" id="{3F095E33-003B-4E8E-853D-99C864317223}"/>
              </a:ext>
            </a:extLst>
          </p:cNvP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accent4"/>
                </a:solidFill>
                <a:latin typeface="+mn-lt"/>
                <a:cs typeface="Arial" panose="020B0604020202020204" pitchFamily="34" charset="0"/>
              </a:rPr>
              <a:t>‹#›</a:t>
            </a:fld>
            <a:endParaRPr lang="en-US" sz="1200" b="1">
              <a:solidFill>
                <a:schemeClr val="accent4"/>
              </a:solidFill>
              <a:latin typeface="+mn-lt"/>
            </a:endParaRPr>
          </a:p>
        </p:txBody>
      </p:sp>
      <p:pic>
        <p:nvPicPr>
          <p:cNvPr id="13" name="Graphic 12">
            <a:extLst>
              <a:ext uri="{FF2B5EF4-FFF2-40B4-BE49-F238E27FC236}">
                <a16:creationId xmlns:a16="http://schemas.microsoft.com/office/drawing/2014/main" id="{93313B97-D662-48C0-819F-7F9EC41248F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811952" y="872894"/>
            <a:ext cx="1600200" cy="443052"/>
          </a:xfrm>
          <a:prstGeom prst="rect">
            <a:avLst/>
          </a:prstGeom>
        </p:spPr>
      </p:pic>
    </p:spTree>
    <p:extLst>
      <p:ext uri="{BB962C8B-B14F-4D97-AF65-F5344CB8AC3E}">
        <p14:creationId xmlns:p14="http://schemas.microsoft.com/office/powerpoint/2010/main" val="1518942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B Overview">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16A7491D-68BB-42F8-971E-2AE2544D2410}"/>
              </a:ext>
            </a:extLst>
          </p:cNvPr>
          <p:cNvSpPr/>
          <p:nvPr userDrawn="1"/>
        </p:nvSpPr>
        <p:spPr bwMode="gray">
          <a:xfrm>
            <a:off x="7849056" y="0"/>
            <a:ext cx="4342944" cy="6833616"/>
          </a:xfrm>
          <a:custGeom>
            <a:avLst/>
            <a:gdLst>
              <a:gd name="connsiteX0" fmla="*/ 0 w 4342944"/>
              <a:gd name="connsiteY0" fmla="*/ 0 h 6833616"/>
              <a:gd name="connsiteX1" fmla="*/ 4342944 w 4342944"/>
              <a:gd name="connsiteY1" fmla="*/ 0 h 6833616"/>
              <a:gd name="connsiteX2" fmla="*/ 4342944 w 4342944"/>
              <a:gd name="connsiteY2" fmla="*/ 6833616 h 6833616"/>
              <a:gd name="connsiteX3" fmla="*/ 4310030 w 4342944"/>
              <a:gd name="connsiteY3" fmla="*/ 6833616 h 6833616"/>
            </a:gdLst>
            <a:ahLst/>
            <a:cxnLst>
              <a:cxn ang="0">
                <a:pos x="connsiteX0" y="connsiteY0"/>
              </a:cxn>
              <a:cxn ang="0">
                <a:pos x="connsiteX1" y="connsiteY1"/>
              </a:cxn>
              <a:cxn ang="0">
                <a:pos x="connsiteX2" y="connsiteY2"/>
              </a:cxn>
              <a:cxn ang="0">
                <a:pos x="connsiteX3" y="connsiteY3"/>
              </a:cxn>
            </a:cxnLst>
            <a:rect l="l" t="t" r="r" b="b"/>
            <a:pathLst>
              <a:path w="4342944" h="6833616">
                <a:moveTo>
                  <a:pt x="0" y="0"/>
                </a:moveTo>
                <a:lnTo>
                  <a:pt x="4342944" y="0"/>
                </a:lnTo>
                <a:lnTo>
                  <a:pt x="4342944" y="6833616"/>
                </a:lnTo>
                <a:lnTo>
                  <a:pt x="4310030" y="6833616"/>
                </a:lnTo>
                <a:close/>
              </a:path>
            </a:pathLst>
          </a:cu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F1ACDC81-47B5-4AC7-83FD-E2CA3CBCC7CB}"/>
              </a:ext>
            </a:extLst>
          </p:cNvPr>
          <p:cNvSpPr>
            <a:spLocks noChangeAspect="1"/>
          </p:cNvSpPr>
          <p:nvPr userDrawn="1"/>
        </p:nvSpPr>
        <p:spPr bwMode="gray">
          <a:xfrm flipH="1">
            <a:off x="4392390" y="161104"/>
            <a:ext cx="7799610" cy="6861110"/>
          </a:xfrm>
          <a:custGeom>
            <a:avLst/>
            <a:gdLst>
              <a:gd name="connsiteX0" fmla="*/ 7796074 w 7796074"/>
              <a:gd name="connsiteY0" fmla="*/ 0 h 6857999"/>
              <a:gd name="connsiteX1" fmla="*/ 2906034 w 7796074"/>
              <a:gd name="connsiteY1" fmla="*/ 0 h 6857999"/>
              <a:gd name="connsiteX2" fmla="*/ 0 w 7796074"/>
              <a:gd name="connsiteY2" fmla="*/ 4607560 h 6857999"/>
              <a:gd name="connsiteX3" fmla="*/ 0 w 7796074"/>
              <a:gd name="connsiteY3" fmla="*/ 6857999 h 6857999"/>
              <a:gd name="connsiteX4" fmla="*/ 3470666 w 7796074"/>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6074" h="6857999">
                <a:moveTo>
                  <a:pt x="7796074" y="0"/>
                </a:moveTo>
                <a:lnTo>
                  <a:pt x="2906034" y="0"/>
                </a:lnTo>
                <a:lnTo>
                  <a:pt x="0" y="4607560"/>
                </a:lnTo>
                <a:lnTo>
                  <a:pt x="0" y="6857999"/>
                </a:lnTo>
                <a:lnTo>
                  <a:pt x="3470666" y="6857999"/>
                </a:lnTo>
                <a:close/>
              </a:path>
            </a:pathLst>
          </a:cu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Rectangle 6">
            <a:extLst>
              <a:ext uri="{FF2B5EF4-FFF2-40B4-BE49-F238E27FC236}">
                <a16:creationId xmlns:a16="http://schemas.microsoft.com/office/drawing/2014/main" id="{FAA46F38-F941-42C7-B6E6-5C70741104FB}"/>
              </a:ext>
            </a:extLst>
          </p:cNvPr>
          <p:cNvSpPr/>
          <p:nvPr userDrawn="1"/>
        </p:nvSpPr>
        <p:spPr bwMode="gray">
          <a:xfrm>
            <a:off x="3696127" y="3591659"/>
            <a:ext cx="1525713" cy="181359"/>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15D3ED6-5D0E-47C0-AF60-590083391AE0}"/>
              </a:ext>
            </a:extLst>
          </p:cNvPr>
          <p:cNvSpPr/>
          <p:nvPr userDrawn="1"/>
        </p:nvSpPr>
        <p:spPr bwMode="gray">
          <a:xfrm>
            <a:off x="570216" y="3591659"/>
            <a:ext cx="1980344" cy="181359"/>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96BE398C-C646-4B17-A20C-8557BD11F4F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612774" y="646459"/>
            <a:ext cx="1856413" cy="513045"/>
          </a:xfrm>
          <a:prstGeom prst="rect">
            <a:avLst/>
          </a:prstGeom>
        </p:spPr>
      </p:pic>
      <p:sp>
        <p:nvSpPr>
          <p:cNvPr id="11" name="Copyright">
            <a:hlinkClick r:id="rId4"/>
            <a:extLst>
              <a:ext uri="{FF2B5EF4-FFF2-40B4-BE49-F238E27FC236}">
                <a16:creationId xmlns:a16="http://schemas.microsoft.com/office/drawing/2014/main" id="{4E4AC49E-47DC-4814-B5CB-9F0DCD2F79CD}"/>
              </a:ext>
            </a:extLst>
          </p:cNvPr>
          <p:cNvSpPr txBox="1"/>
          <p:nvPr userDrawn="1"/>
        </p:nvSpPr>
        <p:spPr bwMode="gray">
          <a:xfrm>
            <a:off x="612775" y="6502287"/>
            <a:ext cx="3010021" cy="12138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a:solidFill>
                  <a:schemeClr val="accent4"/>
                </a:solidFill>
                <a:latin typeface="+mj-lt"/>
                <a:cs typeface="Times New Roman" panose="02020603050405020304" pitchFamily="18" charset="0"/>
              </a:rPr>
              <a:t>© 2020 Advisory Board • All rights reserved • </a:t>
            </a:r>
            <a:r>
              <a:rPr lang="en-US" sz="700" b="1">
                <a:solidFill>
                  <a:schemeClr val="accent4"/>
                </a:solidFill>
                <a:latin typeface="+mj-lt"/>
                <a:cs typeface="Times New Roman" panose="02020603050405020304" pitchFamily="18" charset="0"/>
              </a:rPr>
              <a:t>advisory.com</a:t>
            </a:r>
          </a:p>
        </p:txBody>
      </p:sp>
      <p:sp>
        <p:nvSpPr>
          <p:cNvPr id="12" name="Title 4">
            <a:extLst>
              <a:ext uri="{FF2B5EF4-FFF2-40B4-BE49-F238E27FC236}">
                <a16:creationId xmlns:a16="http://schemas.microsoft.com/office/drawing/2014/main" id="{B94DD025-8861-479C-9A06-B18EB6BE7202}"/>
              </a:ext>
            </a:extLst>
          </p:cNvPr>
          <p:cNvSpPr txBox="1">
            <a:spLocks/>
          </p:cNvSpPr>
          <p:nvPr userDrawn="1"/>
        </p:nvSpPr>
        <p:spPr bwMode="gray">
          <a:xfrm>
            <a:off x="612776" y="4529438"/>
            <a:ext cx="1206950" cy="128112"/>
          </a:xfrm>
          <a:prstGeom prst="rect">
            <a:avLst/>
          </a:prstGeom>
        </p:spPr>
        <p:txBody>
          <a:bodyPr vert="horz" wrap="square" lIns="0" tIns="0" rIns="0" bIns="0" rtlCol="0" anchor="t" anchorCtr="0">
            <a:spAutoFit/>
          </a:bodyPr>
          <a:lstStyle>
            <a:lvl1pPr algn="l" defTabSz="914400" rtl="0" eaLnBrk="1" fontAlgn="ctr" latinLnBrk="0" hangingPunct="1">
              <a:lnSpc>
                <a:spcPct val="90000"/>
              </a:lnSpc>
              <a:spcBef>
                <a:spcPct val="0"/>
              </a:spcBef>
              <a:buNone/>
              <a:defRPr sz="3200" kern="1200">
                <a:solidFill>
                  <a:schemeClr val="tx1"/>
                </a:solidFill>
                <a:latin typeface="+mj-lt"/>
                <a:ea typeface="+mj-ea"/>
                <a:cs typeface="+mj-cs"/>
              </a:defRPr>
            </a:lvl1pPr>
          </a:lstStyle>
          <a:p>
            <a:r>
              <a:rPr lang="en-US" sz="900" cap="all" spc="50">
                <a:solidFill>
                  <a:schemeClr val="accent2"/>
                </a:solidFill>
                <a:latin typeface="+mn-lt"/>
              </a:rPr>
              <a:t>WHO WE SERVE</a:t>
            </a:r>
          </a:p>
        </p:txBody>
      </p:sp>
      <p:sp>
        <p:nvSpPr>
          <p:cNvPr id="13" name="Text Placeholder">
            <a:extLst>
              <a:ext uri="{FF2B5EF4-FFF2-40B4-BE49-F238E27FC236}">
                <a16:creationId xmlns:a16="http://schemas.microsoft.com/office/drawing/2014/main" id="{368AE02B-9D0A-4F0B-A8E5-74F6C54270D8}"/>
              </a:ext>
            </a:extLst>
          </p:cNvPr>
          <p:cNvSpPr txBox="1">
            <a:spLocks/>
          </p:cNvSpPr>
          <p:nvPr userDrawn="1"/>
        </p:nvSpPr>
        <p:spPr bwMode="gray">
          <a:xfrm>
            <a:off x="612776" y="4740864"/>
            <a:ext cx="4927412" cy="1299074"/>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nSpc>
                <a:spcPct val="120000"/>
              </a:lnSpc>
              <a:buNone/>
            </a:pPr>
            <a:r>
              <a:rPr lang="en-US" sz="1800"/>
              <a:t>Hospitals </a:t>
            </a:r>
            <a:r>
              <a:rPr lang="en-US" sz="1800">
                <a:ln>
                  <a:solidFill>
                    <a:schemeClr val="accent2"/>
                  </a:solidFill>
                </a:ln>
                <a:noFill/>
                <a:cs typeface="Arial" panose="020B0604020202020204" pitchFamily="34" charset="0"/>
              </a:rPr>
              <a:t>•</a:t>
            </a:r>
            <a:r>
              <a:rPr lang="en-US" sz="1800"/>
              <a:t> Health systems </a:t>
            </a:r>
            <a:r>
              <a:rPr lang="en-US" sz="1800">
                <a:ln>
                  <a:solidFill>
                    <a:schemeClr val="accent2"/>
                  </a:solidFill>
                </a:ln>
                <a:noFill/>
                <a:cs typeface="Arial" panose="020B0604020202020204" pitchFamily="34" charset="0"/>
              </a:rPr>
              <a:t>•</a:t>
            </a:r>
            <a:r>
              <a:rPr lang="en-US" sz="1800"/>
              <a:t> Medical groups </a:t>
            </a:r>
            <a:r>
              <a:rPr lang="en-US" sz="1800">
                <a:ln>
                  <a:solidFill>
                    <a:schemeClr val="accent2"/>
                  </a:solidFill>
                </a:ln>
                <a:noFill/>
                <a:cs typeface="Arial" panose="020B0604020202020204" pitchFamily="34" charset="0"/>
              </a:rPr>
              <a:t>•</a:t>
            </a:r>
            <a:r>
              <a:rPr lang="en-US" sz="1800"/>
              <a:t> Post-acute care providers </a:t>
            </a:r>
            <a:r>
              <a:rPr lang="en-US" sz="1800">
                <a:ln>
                  <a:solidFill>
                    <a:schemeClr val="accent2"/>
                  </a:solidFill>
                </a:ln>
                <a:noFill/>
                <a:cs typeface="Arial" panose="020B0604020202020204" pitchFamily="34" charset="0"/>
              </a:rPr>
              <a:t>•</a:t>
            </a:r>
            <a:r>
              <a:rPr lang="en-US" sz="1800"/>
              <a:t> Life sciences firms </a:t>
            </a:r>
            <a:r>
              <a:rPr lang="en-US" sz="1800">
                <a:ln>
                  <a:solidFill>
                    <a:schemeClr val="accent2"/>
                  </a:solidFill>
                </a:ln>
                <a:noFill/>
                <a:cs typeface="Arial" panose="020B0604020202020204" pitchFamily="34" charset="0"/>
              </a:rPr>
              <a:t>•</a:t>
            </a:r>
            <a:r>
              <a:rPr lang="en-US" sz="1800"/>
              <a:t> Digital health companies </a:t>
            </a:r>
            <a:r>
              <a:rPr lang="en-US" sz="1800">
                <a:ln>
                  <a:solidFill>
                    <a:schemeClr val="accent2"/>
                  </a:solidFill>
                </a:ln>
                <a:noFill/>
                <a:cs typeface="Arial" panose="020B0604020202020204" pitchFamily="34" charset="0"/>
              </a:rPr>
              <a:t>•</a:t>
            </a:r>
            <a:r>
              <a:rPr lang="en-US" sz="1800"/>
              <a:t> Health plans </a:t>
            </a:r>
            <a:r>
              <a:rPr lang="en-US" sz="1800">
                <a:ln>
                  <a:solidFill>
                    <a:schemeClr val="accent2"/>
                  </a:solidFill>
                </a:ln>
                <a:noFill/>
                <a:cs typeface="Arial" panose="020B0604020202020204" pitchFamily="34" charset="0"/>
              </a:rPr>
              <a:t>•</a:t>
            </a:r>
            <a:r>
              <a:rPr lang="en-US" sz="1800"/>
              <a:t> </a:t>
            </a:r>
            <a:br>
              <a:rPr lang="en-US" sz="1800"/>
            </a:br>
            <a:r>
              <a:rPr lang="en-US" sz="1800"/>
              <a:t>Health care professional services firms</a:t>
            </a:r>
          </a:p>
        </p:txBody>
      </p:sp>
      <p:pic>
        <p:nvPicPr>
          <p:cNvPr id="14" name="Graphic 13">
            <a:extLst>
              <a:ext uri="{FF2B5EF4-FFF2-40B4-BE49-F238E27FC236}">
                <a16:creationId xmlns:a16="http://schemas.microsoft.com/office/drawing/2014/main" id="{0D358D57-0BBA-4C50-9EA7-C3B9B09809D7}"/>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bwMode="gray">
          <a:xfrm>
            <a:off x="4394249" y="3259455"/>
            <a:ext cx="6684329" cy="73152"/>
          </a:xfrm>
          <a:prstGeom prst="rect">
            <a:avLst/>
          </a:prstGeom>
        </p:spPr>
      </p:pic>
      <p:sp>
        <p:nvSpPr>
          <p:cNvPr id="15" name="Parallelogram 14">
            <a:extLst>
              <a:ext uri="{FF2B5EF4-FFF2-40B4-BE49-F238E27FC236}">
                <a16:creationId xmlns:a16="http://schemas.microsoft.com/office/drawing/2014/main" id="{F7DD9C51-F0CC-4809-A758-BB0703A03D71}"/>
              </a:ext>
            </a:extLst>
          </p:cNvPr>
          <p:cNvSpPr/>
          <p:nvPr userDrawn="1"/>
        </p:nvSpPr>
        <p:spPr bwMode="gray">
          <a:xfrm flipH="1">
            <a:off x="6427604" y="3190781"/>
            <a:ext cx="464974" cy="200439"/>
          </a:xfrm>
          <a:prstGeom prst="parallelogram">
            <a:avLst>
              <a:gd name="adj" fmla="val 63336"/>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61EDE0C3-5640-4F43-9031-C73A2050994D}"/>
              </a:ext>
            </a:extLst>
          </p:cNvPr>
          <p:cNvSpPr/>
          <p:nvPr userDrawn="1"/>
        </p:nvSpPr>
        <p:spPr bwMode="gray">
          <a:xfrm flipH="1">
            <a:off x="3981062" y="3190781"/>
            <a:ext cx="2543250" cy="200439"/>
          </a:xfrm>
          <a:prstGeom prst="parallelogram">
            <a:avLst>
              <a:gd name="adj" fmla="val 63336"/>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a:extLst>
              <a:ext uri="{FF2B5EF4-FFF2-40B4-BE49-F238E27FC236}">
                <a16:creationId xmlns:a16="http://schemas.microsoft.com/office/drawing/2014/main" id="{24ED7B4F-6A2B-4BCF-B390-0D1C41F73DCA}"/>
              </a:ext>
            </a:extLst>
          </p:cNvPr>
          <p:cNvSpPr txBox="1">
            <a:spLocks/>
          </p:cNvSpPr>
          <p:nvPr userDrawn="1"/>
        </p:nvSpPr>
        <p:spPr bwMode="gray">
          <a:xfrm>
            <a:off x="612776" y="1551790"/>
            <a:ext cx="4648974" cy="2308324"/>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spcBef>
                <a:spcPts val="0"/>
              </a:spcBef>
              <a:buNone/>
            </a:pPr>
            <a:r>
              <a:rPr lang="en-US" sz="5000">
                <a:solidFill>
                  <a:schemeClr val="accent5"/>
                </a:solidFill>
                <a:latin typeface="+mj-lt"/>
              </a:rPr>
              <a:t>Helping health care leaders work smarter and faster</a:t>
            </a:r>
          </a:p>
        </p:txBody>
      </p:sp>
      <p:sp>
        <p:nvSpPr>
          <p:cNvPr id="18" name="Rectangle 17">
            <a:extLst>
              <a:ext uri="{FF2B5EF4-FFF2-40B4-BE49-F238E27FC236}">
                <a16:creationId xmlns:a16="http://schemas.microsoft.com/office/drawing/2014/main" id="{53CA6AB9-900A-4B01-BE89-026983A16C9E}"/>
              </a:ext>
            </a:extLst>
          </p:cNvPr>
          <p:cNvSpPr/>
          <p:nvPr userDrawn="1"/>
        </p:nvSpPr>
        <p:spPr bwMode="gray">
          <a:xfrm>
            <a:off x="8365150" y="1262346"/>
            <a:ext cx="500944" cy="136459"/>
          </a:xfrm>
          <a:prstGeom prst="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a:extLst>
              <a:ext uri="{FF2B5EF4-FFF2-40B4-BE49-F238E27FC236}">
                <a16:creationId xmlns:a16="http://schemas.microsoft.com/office/drawing/2014/main" id="{CD571C6A-A490-4F38-810F-50F954F5A97B}"/>
              </a:ext>
            </a:extLst>
          </p:cNvPr>
          <p:cNvSpPr txBox="1">
            <a:spLocks/>
          </p:cNvSpPr>
          <p:nvPr userDrawn="1"/>
        </p:nvSpPr>
        <p:spPr bwMode="gray">
          <a:xfrm>
            <a:off x="7641791" y="436224"/>
            <a:ext cx="1782833" cy="461665"/>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spcBef>
                <a:spcPts val="0"/>
              </a:spcBef>
              <a:buNone/>
            </a:pPr>
            <a:r>
              <a:rPr lang="en-US" sz="3000">
                <a:solidFill>
                  <a:schemeClr val="bg1"/>
                </a:solidFill>
                <a:latin typeface="+mj-lt"/>
              </a:rPr>
              <a:t>40</a:t>
            </a:r>
            <a:r>
              <a:rPr lang="en-US" sz="3000" baseline="30000">
                <a:solidFill>
                  <a:schemeClr val="bg1"/>
                </a:solidFill>
                <a:latin typeface="+mj-lt"/>
              </a:rPr>
              <a:t>+</a:t>
            </a:r>
            <a:r>
              <a:rPr lang="en-US" sz="3000">
                <a:solidFill>
                  <a:schemeClr val="bg1"/>
                </a:solidFill>
                <a:latin typeface="+mj-lt"/>
              </a:rPr>
              <a:t> </a:t>
            </a:r>
            <a:r>
              <a:rPr lang="en-US" sz="2500">
                <a:solidFill>
                  <a:schemeClr val="bg1"/>
                </a:solidFill>
                <a:latin typeface="+mj-lt"/>
              </a:rPr>
              <a:t>years</a:t>
            </a:r>
          </a:p>
        </p:txBody>
      </p:sp>
      <p:sp>
        <p:nvSpPr>
          <p:cNvPr id="20" name="Title 4">
            <a:extLst>
              <a:ext uri="{FF2B5EF4-FFF2-40B4-BE49-F238E27FC236}">
                <a16:creationId xmlns:a16="http://schemas.microsoft.com/office/drawing/2014/main" id="{735D7E4F-4FC5-43D6-A9D4-1B0171BA405C}"/>
              </a:ext>
            </a:extLst>
          </p:cNvPr>
          <p:cNvSpPr txBox="1">
            <a:spLocks/>
          </p:cNvSpPr>
          <p:nvPr userDrawn="1"/>
        </p:nvSpPr>
        <p:spPr bwMode="gray">
          <a:xfrm>
            <a:off x="7641791" y="934896"/>
            <a:ext cx="2041367" cy="138499"/>
          </a:xfrm>
          <a:prstGeom prst="rect">
            <a:avLst/>
          </a:prstGeom>
        </p:spPr>
        <p:txBody>
          <a:bodyPr vert="horz" wrap="square" lIns="0" tIns="0" rIns="0" bIns="0" rtlCol="0" anchor="t" anchorCtr="0">
            <a:spAutoFit/>
          </a:bodyPr>
          <a:lstStyle>
            <a:lvl1pPr algn="l" defTabSz="914400" rtl="0" eaLnBrk="1" fontAlgn="ctr" latinLnBrk="0" hangingPunct="1">
              <a:lnSpc>
                <a:spcPct val="90000"/>
              </a:lnSpc>
              <a:spcBef>
                <a:spcPct val="0"/>
              </a:spcBef>
              <a:buNone/>
              <a:defRPr sz="3200" kern="1200">
                <a:solidFill>
                  <a:schemeClr val="tx1"/>
                </a:solidFill>
                <a:latin typeface="+mj-lt"/>
                <a:ea typeface="+mj-ea"/>
                <a:cs typeface="+mj-cs"/>
              </a:defRPr>
            </a:lvl1pPr>
          </a:lstStyle>
          <a:p>
            <a:pPr>
              <a:lnSpc>
                <a:spcPct val="100000"/>
              </a:lnSpc>
            </a:pPr>
            <a:r>
              <a:rPr lang="en-US" sz="900" cap="all" spc="50">
                <a:solidFill>
                  <a:schemeClr val="accent2"/>
                </a:solidFill>
                <a:latin typeface="+mn-lt"/>
              </a:rPr>
              <a:t>Of research experience</a:t>
            </a:r>
          </a:p>
        </p:txBody>
      </p:sp>
      <p:sp>
        <p:nvSpPr>
          <p:cNvPr id="21" name="Text Placeholder">
            <a:extLst>
              <a:ext uri="{FF2B5EF4-FFF2-40B4-BE49-F238E27FC236}">
                <a16:creationId xmlns:a16="http://schemas.microsoft.com/office/drawing/2014/main" id="{A25C69D0-08DB-4C34-9175-5C67112E07ED}"/>
              </a:ext>
            </a:extLst>
          </p:cNvPr>
          <p:cNvSpPr txBox="1">
            <a:spLocks/>
          </p:cNvSpPr>
          <p:nvPr userDrawn="1"/>
        </p:nvSpPr>
        <p:spPr bwMode="gray">
          <a:xfrm>
            <a:off x="9800209" y="436224"/>
            <a:ext cx="1526921" cy="461665"/>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spcBef>
                <a:spcPts val="0"/>
              </a:spcBef>
              <a:buNone/>
            </a:pPr>
            <a:r>
              <a:rPr lang="en-US" sz="3000">
                <a:solidFill>
                  <a:schemeClr val="bg1"/>
                </a:solidFill>
                <a:latin typeface="+mj-lt"/>
              </a:rPr>
              <a:t>4,500</a:t>
            </a:r>
            <a:r>
              <a:rPr lang="en-US" sz="3000" baseline="30000">
                <a:solidFill>
                  <a:schemeClr val="bg1"/>
                </a:solidFill>
                <a:latin typeface="+mj-lt"/>
              </a:rPr>
              <a:t>+</a:t>
            </a:r>
          </a:p>
        </p:txBody>
      </p:sp>
      <p:sp>
        <p:nvSpPr>
          <p:cNvPr id="22" name="Title 4">
            <a:extLst>
              <a:ext uri="{FF2B5EF4-FFF2-40B4-BE49-F238E27FC236}">
                <a16:creationId xmlns:a16="http://schemas.microsoft.com/office/drawing/2014/main" id="{E5F647F0-B3B7-4EF4-95D7-F3C35E75789A}"/>
              </a:ext>
            </a:extLst>
          </p:cNvPr>
          <p:cNvSpPr txBox="1">
            <a:spLocks/>
          </p:cNvSpPr>
          <p:nvPr userDrawn="1"/>
        </p:nvSpPr>
        <p:spPr bwMode="gray">
          <a:xfrm>
            <a:off x="9800209" y="934896"/>
            <a:ext cx="1985356" cy="138499"/>
          </a:xfrm>
          <a:prstGeom prst="rect">
            <a:avLst/>
          </a:prstGeom>
        </p:spPr>
        <p:txBody>
          <a:bodyPr vert="horz" wrap="square" lIns="0" tIns="0" rIns="0" bIns="0" rtlCol="0" anchor="t" anchorCtr="0">
            <a:spAutoFit/>
          </a:bodyPr>
          <a:lstStyle>
            <a:lvl1pPr algn="l" defTabSz="914400" rtl="0" eaLnBrk="1" fontAlgn="ctr" latinLnBrk="0" hangingPunct="1">
              <a:lnSpc>
                <a:spcPct val="90000"/>
              </a:lnSpc>
              <a:spcBef>
                <a:spcPct val="0"/>
              </a:spcBef>
              <a:buNone/>
              <a:defRPr sz="3200" kern="1200">
                <a:solidFill>
                  <a:schemeClr val="tx1"/>
                </a:solidFill>
                <a:latin typeface="+mj-lt"/>
                <a:ea typeface="+mj-ea"/>
                <a:cs typeface="+mj-cs"/>
              </a:defRPr>
            </a:lvl1pPr>
          </a:lstStyle>
          <a:p>
            <a:pPr>
              <a:lnSpc>
                <a:spcPct val="100000"/>
              </a:lnSpc>
            </a:pPr>
            <a:r>
              <a:rPr lang="en-US" sz="900" cap="all" spc="50">
                <a:solidFill>
                  <a:schemeClr val="accent2"/>
                </a:solidFill>
                <a:latin typeface="+mn-lt"/>
              </a:rPr>
              <a:t>MEMBERS IN OUR NETWORK</a:t>
            </a:r>
          </a:p>
        </p:txBody>
      </p:sp>
      <p:sp>
        <p:nvSpPr>
          <p:cNvPr id="23" name="Text Placeholder">
            <a:extLst>
              <a:ext uri="{FF2B5EF4-FFF2-40B4-BE49-F238E27FC236}">
                <a16:creationId xmlns:a16="http://schemas.microsoft.com/office/drawing/2014/main" id="{811F98DE-8CEB-4C2F-9266-685F0AA2C97F}"/>
              </a:ext>
            </a:extLst>
          </p:cNvPr>
          <p:cNvSpPr txBox="1">
            <a:spLocks/>
          </p:cNvSpPr>
          <p:nvPr userDrawn="1"/>
        </p:nvSpPr>
        <p:spPr bwMode="gray">
          <a:xfrm>
            <a:off x="5643927" y="436224"/>
            <a:ext cx="1526921" cy="461665"/>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spcBef>
                <a:spcPts val="0"/>
              </a:spcBef>
              <a:buNone/>
            </a:pPr>
            <a:r>
              <a:rPr lang="en-US" sz="3000">
                <a:solidFill>
                  <a:schemeClr val="bg1"/>
                </a:solidFill>
                <a:latin typeface="+mj-lt"/>
              </a:rPr>
              <a:t>200</a:t>
            </a:r>
            <a:r>
              <a:rPr lang="en-US" sz="3000" baseline="30000">
                <a:solidFill>
                  <a:schemeClr val="bg1"/>
                </a:solidFill>
                <a:latin typeface="+mj-lt"/>
              </a:rPr>
              <a:t>+</a:t>
            </a:r>
            <a:endParaRPr lang="en-US" sz="3000">
              <a:solidFill>
                <a:schemeClr val="bg1"/>
              </a:solidFill>
              <a:latin typeface="+mj-lt"/>
            </a:endParaRPr>
          </a:p>
        </p:txBody>
      </p:sp>
      <p:sp>
        <p:nvSpPr>
          <p:cNvPr id="24" name="Title 4">
            <a:extLst>
              <a:ext uri="{FF2B5EF4-FFF2-40B4-BE49-F238E27FC236}">
                <a16:creationId xmlns:a16="http://schemas.microsoft.com/office/drawing/2014/main" id="{D1BB8BB8-6E2A-4780-BF93-BC08BD985A95}"/>
              </a:ext>
            </a:extLst>
          </p:cNvPr>
          <p:cNvSpPr txBox="1">
            <a:spLocks/>
          </p:cNvSpPr>
          <p:nvPr userDrawn="1"/>
        </p:nvSpPr>
        <p:spPr bwMode="gray">
          <a:xfrm>
            <a:off x="5643927" y="934896"/>
            <a:ext cx="1785648" cy="138499"/>
          </a:xfrm>
          <a:prstGeom prst="rect">
            <a:avLst/>
          </a:prstGeom>
        </p:spPr>
        <p:txBody>
          <a:bodyPr vert="horz" wrap="square" lIns="0" tIns="0" rIns="0" bIns="0" rtlCol="0" anchor="t" anchorCtr="0">
            <a:spAutoFit/>
          </a:bodyPr>
          <a:lstStyle>
            <a:lvl1pPr algn="l" defTabSz="914400" rtl="0" eaLnBrk="1" fontAlgn="ctr" latinLnBrk="0" hangingPunct="1">
              <a:lnSpc>
                <a:spcPct val="90000"/>
              </a:lnSpc>
              <a:spcBef>
                <a:spcPct val="0"/>
              </a:spcBef>
              <a:buNone/>
              <a:defRPr sz="3200" kern="1200">
                <a:solidFill>
                  <a:schemeClr val="tx1"/>
                </a:solidFill>
                <a:latin typeface="+mj-lt"/>
                <a:ea typeface="+mj-ea"/>
                <a:cs typeface="+mj-cs"/>
              </a:defRPr>
            </a:lvl1pPr>
          </a:lstStyle>
          <a:p>
            <a:pPr>
              <a:lnSpc>
                <a:spcPct val="100000"/>
              </a:lnSpc>
            </a:pPr>
            <a:r>
              <a:rPr lang="en-US" sz="900" cap="all" spc="50">
                <a:solidFill>
                  <a:schemeClr val="accent2"/>
                </a:solidFill>
                <a:latin typeface="+mn-lt"/>
              </a:rPr>
              <a:t>EXPERTS ON OUR TEAM</a:t>
            </a:r>
          </a:p>
        </p:txBody>
      </p:sp>
      <p:sp>
        <p:nvSpPr>
          <p:cNvPr id="25" name="Text Placeholder">
            <a:extLst>
              <a:ext uri="{FF2B5EF4-FFF2-40B4-BE49-F238E27FC236}">
                <a16:creationId xmlns:a16="http://schemas.microsoft.com/office/drawing/2014/main" id="{66A66B65-43D9-47D3-978B-CF71A12F1CEA}"/>
              </a:ext>
            </a:extLst>
          </p:cNvPr>
          <p:cNvSpPr txBox="1">
            <a:spLocks/>
          </p:cNvSpPr>
          <p:nvPr userDrawn="1"/>
        </p:nvSpPr>
        <p:spPr bwMode="gray">
          <a:xfrm>
            <a:off x="7969591" y="4166938"/>
            <a:ext cx="3050123" cy="600164"/>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1300">
                <a:solidFill>
                  <a:schemeClr val="accent1">
                    <a:lumMod val="90000"/>
                  </a:schemeClr>
                </a:solidFill>
              </a:rPr>
              <a:t>The knowledge you need to stay current, plus the strategic guidance, data, and tools you need to take action. </a:t>
            </a:r>
          </a:p>
        </p:txBody>
      </p:sp>
      <p:sp>
        <p:nvSpPr>
          <p:cNvPr id="26" name="Text Placeholder">
            <a:extLst>
              <a:ext uri="{FF2B5EF4-FFF2-40B4-BE49-F238E27FC236}">
                <a16:creationId xmlns:a16="http://schemas.microsoft.com/office/drawing/2014/main" id="{687A8AA3-1980-4BEE-925E-A673CDA03405}"/>
              </a:ext>
            </a:extLst>
          </p:cNvPr>
          <p:cNvSpPr txBox="1">
            <a:spLocks/>
          </p:cNvSpPr>
          <p:nvPr userDrawn="1"/>
        </p:nvSpPr>
        <p:spPr bwMode="gray">
          <a:xfrm>
            <a:off x="7969591" y="3758786"/>
            <a:ext cx="1160050" cy="290849"/>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nSpc>
                <a:spcPct val="90000"/>
              </a:lnSpc>
              <a:spcBef>
                <a:spcPts val="0"/>
              </a:spcBef>
              <a:buNone/>
            </a:pPr>
            <a:r>
              <a:rPr lang="en-US" sz="2100">
                <a:solidFill>
                  <a:schemeClr val="bg1"/>
                </a:solidFill>
                <a:latin typeface="+mj-lt"/>
              </a:rPr>
              <a:t>Research</a:t>
            </a:r>
          </a:p>
        </p:txBody>
      </p:sp>
      <p:cxnSp>
        <p:nvCxnSpPr>
          <p:cNvPr id="27" name="Straight Connector 26">
            <a:extLst>
              <a:ext uri="{FF2B5EF4-FFF2-40B4-BE49-F238E27FC236}">
                <a16:creationId xmlns:a16="http://schemas.microsoft.com/office/drawing/2014/main" id="{73717ECF-2B5F-4A19-8F0A-69C6B347ECB1}"/>
              </a:ext>
            </a:extLst>
          </p:cNvPr>
          <p:cNvCxnSpPr/>
          <p:nvPr userDrawn="1"/>
        </p:nvCxnSpPr>
        <p:spPr bwMode="gray">
          <a:xfrm>
            <a:off x="7969591" y="4116018"/>
            <a:ext cx="257175" cy="0"/>
          </a:xfrm>
          <a:prstGeom prst="line">
            <a:avLst/>
          </a:prstGeom>
          <a:ln w="19050">
            <a:solidFill>
              <a:schemeClr val="accent6"/>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28" name="Text Placeholder">
            <a:extLst>
              <a:ext uri="{FF2B5EF4-FFF2-40B4-BE49-F238E27FC236}">
                <a16:creationId xmlns:a16="http://schemas.microsoft.com/office/drawing/2014/main" id="{E54ECEE3-B452-44A4-BCD5-66133F9BA732}"/>
              </a:ext>
            </a:extLst>
          </p:cNvPr>
          <p:cNvSpPr txBox="1">
            <a:spLocks/>
          </p:cNvSpPr>
          <p:nvPr userDrawn="1"/>
        </p:nvSpPr>
        <p:spPr bwMode="gray">
          <a:xfrm>
            <a:off x="8852300" y="5560820"/>
            <a:ext cx="2972701" cy="600164"/>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1300">
                <a:solidFill>
                  <a:schemeClr val="accent1">
                    <a:lumMod val="90000"/>
                  </a:schemeClr>
                </a:solidFill>
              </a:rPr>
              <a:t>Virtual and in-person leadership development, custom learning solutions, and online manager support.</a:t>
            </a:r>
          </a:p>
        </p:txBody>
      </p:sp>
      <p:sp>
        <p:nvSpPr>
          <p:cNvPr id="29" name="Text Placeholder">
            <a:extLst>
              <a:ext uri="{FF2B5EF4-FFF2-40B4-BE49-F238E27FC236}">
                <a16:creationId xmlns:a16="http://schemas.microsoft.com/office/drawing/2014/main" id="{787D4ECD-F89B-4255-B8DA-06C41276526F}"/>
              </a:ext>
            </a:extLst>
          </p:cNvPr>
          <p:cNvSpPr txBox="1">
            <a:spLocks/>
          </p:cNvSpPr>
          <p:nvPr userDrawn="1"/>
        </p:nvSpPr>
        <p:spPr bwMode="gray">
          <a:xfrm>
            <a:off x="8852300" y="5152668"/>
            <a:ext cx="2532194" cy="290849"/>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nSpc>
                <a:spcPct val="90000"/>
              </a:lnSpc>
              <a:spcBef>
                <a:spcPts val="0"/>
              </a:spcBef>
              <a:buNone/>
            </a:pPr>
            <a:r>
              <a:rPr lang="en-US" sz="2100">
                <a:solidFill>
                  <a:schemeClr val="bg1"/>
                </a:solidFill>
                <a:latin typeface="+mj-lt"/>
              </a:rPr>
              <a:t>People development</a:t>
            </a:r>
          </a:p>
        </p:txBody>
      </p:sp>
      <p:cxnSp>
        <p:nvCxnSpPr>
          <p:cNvPr id="30" name="Straight Connector 29">
            <a:extLst>
              <a:ext uri="{FF2B5EF4-FFF2-40B4-BE49-F238E27FC236}">
                <a16:creationId xmlns:a16="http://schemas.microsoft.com/office/drawing/2014/main" id="{6328B075-5ADC-4F48-A04A-5638D9F2D919}"/>
              </a:ext>
            </a:extLst>
          </p:cNvPr>
          <p:cNvCxnSpPr/>
          <p:nvPr userDrawn="1"/>
        </p:nvCxnSpPr>
        <p:spPr bwMode="gray">
          <a:xfrm>
            <a:off x="8852300" y="5509900"/>
            <a:ext cx="257175" cy="0"/>
          </a:xfrm>
          <a:prstGeom prst="line">
            <a:avLst/>
          </a:prstGeom>
          <a:ln w="19050">
            <a:solidFill>
              <a:schemeClr val="accent6"/>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31" name="Chevron 211">
            <a:extLst>
              <a:ext uri="{FF2B5EF4-FFF2-40B4-BE49-F238E27FC236}">
                <a16:creationId xmlns:a16="http://schemas.microsoft.com/office/drawing/2014/main" id="{03879E46-8F53-4932-92E8-BC9380E85B6B}"/>
              </a:ext>
            </a:extLst>
          </p:cNvPr>
          <p:cNvSpPr/>
          <p:nvPr userDrawn="1"/>
        </p:nvSpPr>
        <p:spPr bwMode="ltGray">
          <a:xfrm rot="5400000">
            <a:off x="8558246" y="1210830"/>
            <a:ext cx="114752" cy="209163"/>
          </a:xfrm>
          <a:prstGeom prst="chevron">
            <a:avLst>
              <a:gd name="adj" fmla="val 60375"/>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2" name="Straight Connector 31">
            <a:extLst>
              <a:ext uri="{FF2B5EF4-FFF2-40B4-BE49-F238E27FC236}">
                <a16:creationId xmlns:a16="http://schemas.microsoft.com/office/drawing/2014/main" id="{9786C07D-EE85-4FC3-9BEB-641E9B75D438}"/>
              </a:ext>
            </a:extLst>
          </p:cNvPr>
          <p:cNvCxnSpPr>
            <a:cxnSpLocks/>
          </p:cNvCxnSpPr>
          <p:nvPr userDrawn="1"/>
        </p:nvCxnSpPr>
        <p:spPr bwMode="gray">
          <a:xfrm>
            <a:off x="5643927" y="1315411"/>
            <a:ext cx="2721223" cy="0"/>
          </a:xfrm>
          <a:prstGeom prst="line">
            <a:avLst/>
          </a:prstGeom>
          <a:ln w="6350">
            <a:solidFill>
              <a:schemeClr val="accent3"/>
            </a:solidFill>
            <a:headEnd type="none" w="med" len="med"/>
            <a:tailEnd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BAD820D-6078-4282-A582-E7DD9FF4501C}"/>
              </a:ext>
            </a:extLst>
          </p:cNvPr>
          <p:cNvCxnSpPr>
            <a:cxnSpLocks/>
          </p:cNvCxnSpPr>
          <p:nvPr userDrawn="1"/>
        </p:nvCxnSpPr>
        <p:spPr bwMode="gray">
          <a:xfrm>
            <a:off x="8866094" y="1315411"/>
            <a:ext cx="2721223" cy="0"/>
          </a:xfrm>
          <a:prstGeom prst="line">
            <a:avLst/>
          </a:prstGeom>
          <a:ln w="6350">
            <a:solidFill>
              <a:schemeClr val="accent3"/>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34" name="Text Placeholder">
            <a:extLst>
              <a:ext uri="{FF2B5EF4-FFF2-40B4-BE49-F238E27FC236}">
                <a16:creationId xmlns:a16="http://schemas.microsoft.com/office/drawing/2014/main" id="{78F02DFB-F32F-40FA-AC76-9D51123A8A31}"/>
              </a:ext>
            </a:extLst>
          </p:cNvPr>
          <p:cNvSpPr txBox="1">
            <a:spLocks/>
          </p:cNvSpPr>
          <p:nvPr userDrawn="1"/>
        </p:nvSpPr>
        <p:spPr bwMode="gray">
          <a:xfrm>
            <a:off x="6168830" y="1693297"/>
            <a:ext cx="5179179" cy="1082540"/>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nSpc>
                <a:spcPct val="120000"/>
              </a:lnSpc>
              <a:buNone/>
            </a:pPr>
            <a:r>
              <a:rPr lang="en-US">
                <a:solidFill>
                  <a:schemeClr val="accent1">
                    <a:lumMod val="90000"/>
                  </a:schemeClr>
                </a:solidFill>
              </a:rPr>
              <a:t>Our experts harness a time-tested research process and</a:t>
            </a:r>
            <a:br>
              <a:rPr lang="en-US">
                <a:solidFill>
                  <a:schemeClr val="accent1">
                    <a:lumMod val="90000"/>
                  </a:schemeClr>
                </a:solidFill>
              </a:rPr>
            </a:br>
            <a:r>
              <a:rPr lang="en-US">
                <a:solidFill>
                  <a:schemeClr val="accent1">
                    <a:lumMod val="90000"/>
                  </a:schemeClr>
                </a:solidFill>
              </a:rPr>
              <a:t>   the collective wisdom of our vast member network to</a:t>
            </a:r>
            <a:br>
              <a:rPr lang="en-US">
                <a:solidFill>
                  <a:schemeClr val="accent1">
                    <a:lumMod val="90000"/>
                  </a:schemeClr>
                </a:solidFill>
              </a:rPr>
            </a:br>
            <a:r>
              <a:rPr lang="en-US">
                <a:solidFill>
                  <a:schemeClr val="accent1">
                    <a:lumMod val="90000"/>
                  </a:schemeClr>
                </a:solidFill>
              </a:rPr>
              <a:t>      develop </a:t>
            </a:r>
            <a:r>
              <a:rPr lang="en-US" b="1">
                <a:solidFill>
                  <a:schemeClr val="bg1"/>
                </a:solidFill>
              </a:rPr>
              <a:t>provocative insights</a:t>
            </a:r>
            <a:r>
              <a:rPr lang="en-US">
                <a:solidFill>
                  <a:schemeClr val="bg1"/>
                </a:solidFill>
              </a:rPr>
              <a:t>, </a:t>
            </a:r>
            <a:r>
              <a:rPr lang="en-US" b="1">
                <a:solidFill>
                  <a:schemeClr val="bg1"/>
                </a:solidFill>
              </a:rPr>
              <a:t>actionable strategies</a:t>
            </a:r>
            <a:r>
              <a:rPr lang="en-US">
                <a:solidFill>
                  <a:schemeClr val="bg1"/>
                </a:solidFill>
              </a:rPr>
              <a:t>,</a:t>
            </a:r>
            <a:br>
              <a:rPr lang="en-US">
                <a:solidFill>
                  <a:schemeClr val="bg1"/>
                </a:solidFill>
              </a:rPr>
            </a:br>
            <a:r>
              <a:rPr lang="en-US">
                <a:solidFill>
                  <a:schemeClr val="bg2"/>
                </a:solidFill>
              </a:rPr>
              <a:t>         </a:t>
            </a:r>
            <a:r>
              <a:rPr lang="en-US">
                <a:solidFill>
                  <a:schemeClr val="accent1">
                    <a:lumMod val="90000"/>
                  </a:schemeClr>
                </a:solidFill>
              </a:rPr>
              <a:t>and </a:t>
            </a:r>
            <a:r>
              <a:rPr lang="en-US" b="1">
                <a:solidFill>
                  <a:schemeClr val="bg1"/>
                </a:solidFill>
              </a:rPr>
              <a:t>practical tools</a:t>
            </a:r>
            <a:r>
              <a:rPr lang="en-US">
                <a:solidFill>
                  <a:schemeClr val="bg1"/>
                </a:solidFill>
              </a:rPr>
              <a:t> </a:t>
            </a:r>
            <a:r>
              <a:rPr lang="en-US">
                <a:solidFill>
                  <a:schemeClr val="accent1">
                    <a:lumMod val="90000"/>
                  </a:schemeClr>
                </a:solidFill>
              </a:rPr>
              <a:t>that are at the core of our offerings:</a:t>
            </a:r>
          </a:p>
        </p:txBody>
      </p:sp>
    </p:spTree>
    <p:extLst>
      <p:ext uri="{BB962C8B-B14F-4D97-AF65-F5344CB8AC3E}">
        <p14:creationId xmlns:p14="http://schemas.microsoft.com/office/powerpoint/2010/main" val="26175119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resentation End">
    <p:bg bwMode="gray">
      <p:bgPr>
        <a:solidFill>
          <a:schemeClr val="tx1"/>
        </a:solidFill>
        <a:effectLst/>
      </p:bgPr>
    </p:bg>
    <p:spTree>
      <p:nvGrpSpPr>
        <p:cNvPr id="1" name=""/>
        <p:cNvGrpSpPr/>
        <p:nvPr/>
      </p:nvGrpSpPr>
      <p:grpSpPr>
        <a:xfrm>
          <a:off x="0" y="0"/>
          <a:ext cx="0" cy="0"/>
          <a:chOff x="0" y="0"/>
          <a:chExt cx="0" cy="0"/>
        </a:xfrm>
      </p:grpSpPr>
      <p:sp>
        <p:nvSpPr>
          <p:cNvPr id="8" name="Parallelogram 7">
            <a:extLst>
              <a:ext uri="{C183D7F6-B498-43B3-948B-1728B52AA6E4}">
                <adec:decorative xmlns:adec="http://schemas.microsoft.com/office/drawing/2017/decorative" val="1"/>
              </a:ext>
            </a:extLst>
          </p:cNvPr>
          <p:cNvSpPr>
            <a:spLocks noChangeAspect="1"/>
          </p:cNvSpPr>
          <p:nvPr userDrawn="1"/>
        </p:nvSpPr>
        <p:spPr bwMode="gray">
          <a:xfrm flipH="1">
            <a:off x="1710250" y="0"/>
            <a:ext cx="8771501" cy="6858000"/>
          </a:xfrm>
          <a:prstGeom prst="parallelogram">
            <a:avLst>
              <a:gd name="adj" fmla="val 65186"/>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B81F0548-482E-4439-B7CA-4A67FDAC091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4531359" y="2995791"/>
            <a:ext cx="3127248" cy="865850"/>
          </a:xfrm>
          <a:prstGeom prst="rect">
            <a:avLst/>
          </a:prstGeom>
        </p:spPr>
      </p:pic>
    </p:spTree>
    <p:extLst>
      <p:ext uri="{BB962C8B-B14F-4D97-AF65-F5344CB8AC3E}">
        <p14:creationId xmlns:p14="http://schemas.microsoft.com/office/powerpoint/2010/main" val="36009060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sp>
        <p:nvSpPr>
          <p:cNvPr id="14" name="Rectangle 13"/>
          <p:cNvSpPr/>
          <p:nvPr userDrawn="1"/>
        </p:nvSpPr>
        <p:spPr bwMode="gray">
          <a:xfrm>
            <a:off x="0" y="634575"/>
            <a:ext cx="4556043" cy="6223427"/>
          </a:xfrm>
          <a:prstGeom prst="rect">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t" anchorCtr="0" forceAA="0" compatLnSpc="1">
            <a:prstTxWarp prst="textNoShape">
              <a:avLst/>
            </a:prstTxWarp>
            <a:noAutofit/>
          </a:bodyPr>
          <a:lstStyle/>
          <a:p>
            <a:pPr algn="ctr">
              <a:spcBef>
                <a:spcPts val="714"/>
              </a:spcBef>
            </a:pPr>
            <a:endParaRPr lang="en-US" sz="1429">
              <a:solidFill>
                <a:schemeClr val="bg1"/>
              </a:solidFill>
            </a:endParaRPr>
          </a:p>
        </p:txBody>
      </p:sp>
      <p:sp>
        <p:nvSpPr>
          <p:cNvPr id="15" name="TextBox 14"/>
          <p:cNvSpPr txBox="1"/>
          <p:nvPr userDrawn="1"/>
        </p:nvSpPr>
        <p:spPr bwMode="gray">
          <a:xfrm>
            <a:off x="921382" y="2197121"/>
            <a:ext cx="2955859" cy="989823"/>
          </a:xfrm>
          <a:prstGeom prst="rect">
            <a:avLst/>
          </a:prstGeom>
          <a:noFill/>
        </p:spPr>
        <p:txBody>
          <a:bodyPr wrap="square" lIns="0" tIns="0" rIns="0" bIns="0" rtlCol="0">
            <a:spAutoFit/>
          </a:bodyPr>
          <a:lstStyle/>
          <a:p>
            <a:pPr algn="l">
              <a:spcBef>
                <a:spcPts val="714"/>
              </a:spcBef>
            </a:pPr>
            <a:r>
              <a:rPr lang="en-US" sz="3573" b="1">
                <a:solidFill>
                  <a:schemeClr val="bg1"/>
                </a:solidFill>
              </a:rPr>
              <a:t>16:9</a:t>
            </a:r>
            <a:br>
              <a:rPr lang="en-US" sz="3573" b="1">
                <a:solidFill>
                  <a:schemeClr val="bg1"/>
                </a:solidFill>
              </a:rPr>
            </a:br>
            <a:r>
              <a:rPr lang="en-US" sz="2859" b="0">
                <a:solidFill>
                  <a:schemeClr val="bg1"/>
                </a:solidFill>
              </a:rPr>
              <a:t>projection</a:t>
            </a:r>
          </a:p>
        </p:txBody>
      </p:sp>
      <p:cxnSp>
        <p:nvCxnSpPr>
          <p:cNvPr id="16" name="Straight Connector 15"/>
          <p:cNvCxnSpPr/>
          <p:nvPr userDrawn="1"/>
        </p:nvCxnSpPr>
        <p:spPr bwMode="white">
          <a:xfrm>
            <a:off x="931897" y="3437853"/>
            <a:ext cx="3147351"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bwMode="gray">
          <a:xfrm>
            <a:off x="931897" y="3549730"/>
            <a:ext cx="3147351" cy="241733"/>
          </a:xfrm>
          <a:prstGeom prst="rect">
            <a:avLst/>
          </a:prstGeom>
          <a:noFill/>
        </p:spPr>
        <p:txBody>
          <a:bodyPr wrap="square" lIns="0" tIns="0" rIns="0" bIns="0" rtlCol="0">
            <a:spAutoFit/>
          </a:bodyPr>
          <a:lstStyle/>
          <a:p>
            <a:pPr>
              <a:spcBef>
                <a:spcPts val="714"/>
              </a:spcBef>
            </a:pPr>
            <a:r>
              <a:rPr lang="pt-BR" sz="1571">
                <a:solidFill>
                  <a:schemeClr val="bg1"/>
                </a:solidFill>
              </a:rPr>
              <a:t>All projected presentations:</a:t>
            </a:r>
          </a:p>
        </p:txBody>
      </p:sp>
      <p:sp>
        <p:nvSpPr>
          <p:cNvPr id="18" name="TextBox 17"/>
          <p:cNvSpPr txBox="1"/>
          <p:nvPr userDrawn="1"/>
        </p:nvSpPr>
        <p:spPr bwMode="gray">
          <a:xfrm>
            <a:off x="1195101" y="3984318"/>
            <a:ext cx="1921913" cy="1458733"/>
          </a:xfrm>
          <a:prstGeom prst="rect">
            <a:avLst/>
          </a:prstGeom>
          <a:noFill/>
        </p:spPr>
        <p:txBody>
          <a:bodyPr wrap="square" lIns="0" tIns="0" rIns="0" bIns="0" rtlCol="0">
            <a:spAutoFit/>
          </a:bodyPr>
          <a:lstStyle/>
          <a:p>
            <a:pPr marL="161086" indent="-161086">
              <a:spcBef>
                <a:spcPts val="714"/>
              </a:spcBef>
              <a:buFont typeface="Arial" panose="020B0604020202020204" pitchFamily="34" charset="0"/>
              <a:buChar char="•"/>
            </a:pPr>
            <a:r>
              <a:rPr lang="en-US" sz="1429">
                <a:solidFill>
                  <a:schemeClr val="bg1"/>
                </a:solidFill>
              </a:rPr>
              <a:t>National meetings</a:t>
            </a:r>
          </a:p>
          <a:p>
            <a:pPr marL="161086" indent="-161086">
              <a:spcBef>
                <a:spcPts val="714"/>
              </a:spcBef>
              <a:buFont typeface="Arial" panose="020B0604020202020204" pitchFamily="34" charset="0"/>
              <a:buChar char="•"/>
            </a:pPr>
            <a:r>
              <a:rPr lang="en-US" sz="1429">
                <a:solidFill>
                  <a:schemeClr val="bg1"/>
                </a:solidFill>
              </a:rPr>
              <a:t>Webinars</a:t>
            </a:r>
          </a:p>
          <a:p>
            <a:pPr marL="161086" indent="-161086">
              <a:spcBef>
                <a:spcPts val="714"/>
              </a:spcBef>
              <a:buFont typeface="Arial" panose="020B0604020202020204" pitchFamily="34" charset="0"/>
              <a:buChar char="•"/>
            </a:pPr>
            <a:r>
              <a:rPr lang="en-US" sz="1429">
                <a:solidFill>
                  <a:schemeClr val="bg1"/>
                </a:solidFill>
              </a:rPr>
              <a:t>Roundtables</a:t>
            </a:r>
          </a:p>
          <a:p>
            <a:pPr marL="161086" indent="-161086">
              <a:spcBef>
                <a:spcPts val="714"/>
              </a:spcBef>
              <a:buFont typeface="Arial" panose="020B0604020202020204" pitchFamily="34" charset="0"/>
              <a:buChar char="•"/>
            </a:pPr>
            <a:r>
              <a:rPr lang="en-US" sz="1429">
                <a:solidFill>
                  <a:schemeClr val="bg1"/>
                </a:solidFill>
              </a:rPr>
              <a:t>Onsites</a:t>
            </a:r>
          </a:p>
          <a:p>
            <a:pPr marL="161086" indent="-161086">
              <a:spcBef>
                <a:spcPts val="714"/>
              </a:spcBef>
              <a:buFont typeface="Arial" panose="020B0604020202020204" pitchFamily="34" charset="0"/>
              <a:buChar char="•"/>
            </a:pPr>
            <a:r>
              <a:rPr lang="en-US" sz="1429">
                <a:solidFill>
                  <a:schemeClr val="bg1"/>
                </a:solidFill>
              </a:rPr>
              <a:t>Conferences</a:t>
            </a:r>
          </a:p>
        </p:txBody>
      </p:sp>
      <p:sp>
        <p:nvSpPr>
          <p:cNvPr id="19" name="Rectangle 18"/>
          <p:cNvSpPr/>
          <p:nvPr userDrawn="1"/>
        </p:nvSpPr>
        <p:spPr bwMode="gray">
          <a:xfrm>
            <a:off x="0" y="876161"/>
            <a:ext cx="3877240" cy="1071016"/>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t" anchorCtr="0" forceAA="0" compatLnSpc="1">
            <a:prstTxWarp prst="textNoShape">
              <a:avLst/>
            </a:prstTxWarp>
            <a:noAutofit/>
          </a:bodyPr>
          <a:lstStyle/>
          <a:p>
            <a:pPr algn="ctr">
              <a:spcBef>
                <a:spcPts val="714"/>
              </a:spcBef>
            </a:pPr>
            <a:endParaRPr lang="en-US" sz="1429">
              <a:solidFill>
                <a:schemeClr val="bg1"/>
              </a:solidFill>
            </a:endParaRPr>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753692" y="965235"/>
            <a:ext cx="2363319" cy="901227"/>
          </a:xfrm>
          <a:prstGeom prst="rect">
            <a:avLst/>
          </a:prstGeom>
        </p:spPr>
      </p:pic>
      <p:sp>
        <p:nvSpPr>
          <p:cNvPr id="21" name="Text Placeholder 7"/>
          <p:cNvSpPr txBox="1">
            <a:spLocks/>
          </p:cNvSpPr>
          <p:nvPr userDrawn="1"/>
        </p:nvSpPr>
        <p:spPr bwMode="gray">
          <a:xfrm>
            <a:off x="931900" y="5710436"/>
            <a:ext cx="3178941" cy="580928"/>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l">
              <a:spcBef>
                <a:spcPts val="3430"/>
              </a:spcBef>
              <a:buNone/>
            </a:pPr>
            <a:r>
              <a:rPr lang="en-US" sz="1429" b="1">
                <a:solidFill>
                  <a:schemeClr val="bg1"/>
                </a:solidFill>
              </a:rPr>
              <a:t>Need help? </a:t>
            </a:r>
          </a:p>
          <a:p>
            <a:pPr marL="0" indent="0" algn="l">
              <a:spcBef>
                <a:spcPts val="1143"/>
              </a:spcBef>
              <a:buNone/>
            </a:pPr>
            <a:r>
              <a:rPr lang="en-US" sz="1429">
                <a:solidFill>
                  <a:schemeClr val="bg1"/>
                </a:solidFill>
              </a:rPr>
              <a:t>Email </a:t>
            </a:r>
            <a:r>
              <a:rPr lang="en-US" sz="1429" b="1">
                <a:solidFill>
                  <a:schemeClr val="bg1"/>
                </a:solidFill>
              </a:rPr>
              <a:t>CSSinquiries@advisory.com</a:t>
            </a:r>
          </a:p>
        </p:txBody>
      </p:sp>
      <p:sp>
        <p:nvSpPr>
          <p:cNvPr id="23" name="Rectangle 22"/>
          <p:cNvSpPr/>
          <p:nvPr userDrawn="1"/>
        </p:nvSpPr>
        <p:spPr bwMode="gray">
          <a:xfrm>
            <a:off x="-1" y="0"/>
            <a:ext cx="12192000" cy="574266"/>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ctr" anchorCtr="0" forceAA="0" compatLnSpc="1">
            <a:prstTxWarp prst="textNoShape">
              <a:avLst/>
            </a:prstTxWarp>
            <a:noAutofit/>
          </a:bodyPr>
          <a:lstStyle/>
          <a:p>
            <a:pPr algn="l">
              <a:spcBef>
                <a:spcPts val="714"/>
              </a:spcBef>
            </a:pPr>
            <a:r>
              <a:rPr lang="en-US" sz="1714" b="1">
                <a:solidFill>
                  <a:schemeClr val="bg1"/>
                </a:solidFill>
              </a:rPr>
              <a:t>DELETE SLIDE AFTER READING | 2020</a:t>
            </a:r>
            <a:r>
              <a:rPr lang="en-US" sz="1714" b="1" baseline="0">
                <a:solidFill>
                  <a:schemeClr val="bg1"/>
                </a:solidFill>
              </a:rPr>
              <a:t> template edition</a:t>
            </a:r>
            <a:endParaRPr lang="en-US" sz="1714" b="1">
              <a:solidFill>
                <a:schemeClr val="bg1"/>
              </a:solidFill>
            </a:endParaRPr>
          </a:p>
        </p:txBody>
      </p:sp>
      <p:pic>
        <p:nvPicPr>
          <p:cNvPr id="11" name="Picture 10" descr="Screen Clippi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09299" y="876161"/>
            <a:ext cx="6469925" cy="3642573"/>
          </a:xfrm>
          <a:prstGeom prst="rect">
            <a:avLst/>
          </a:prstGeom>
          <a:ln>
            <a:solidFill>
              <a:schemeClr val="accent3"/>
            </a:solidFill>
          </a:ln>
        </p:spPr>
      </p:pic>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09299" y="4713684"/>
            <a:ext cx="6035563" cy="1889924"/>
          </a:xfrm>
          <a:prstGeom prst="rect">
            <a:avLst/>
          </a:prstGeom>
        </p:spPr>
      </p:pic>
    </p:spTree>
    <p:extLst>
      <p:ext uri="{BB962C8B-B14F-4D97-AF65-F5344CB8AC3E}">
        <p14:creationId xmlns:p14="http://schemas.microsoft.com/office/powerpoint/2010/main" val="21263327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ver Slide: with Program">
    <p:spTree>
      <p:nvGrpSpPr>
        <p:cNvPr id="1" name=""/>
        <p:cNvGrpSpPr/>
        <p:nvPr/>
      </p:nvGrpSpPr>
      <p:grpSpPr>
        <a:xfrm>
          <a:off x="0" y="0"/>
          <a:ext cx="0" cy="0"/>
          <a:chOff x="0" y="0"/>
          <a:chExt cx="0" cy="0"/>
        </a:xfrm>
      </p:grpSpPr>
      <p:grpSp>
        <p:nvGrpSpPr>
          <p:cNvPr id="162" name="Pattern"/>
          <p:cNvGrpSpPr/>
          <p:nvPr userDrawn="1"/>
        </p:nvGrpSpPr>
        <p:grpSpPr bwMode="gray">
          <a:xfrm>
            <a:off x="5776877" y="0"/>
            <a:ext cx="6415123" cy="6857998"/>
            <a:chOff x="5776872" y="2"/>
            <a:chExt cx="6415124" cy="6857999"/>
          </a:xfrm>
        </p:grpSpPr>
        <p:sp>
          <p:nvSpPr>
            <p:cNvPr id="132" name="Freeform 131"/>
            <p:cNvSpPr>
              <a:spLocks/>
            </p:cNvSpPr>
            <p:nvPr userDrawn="1"/>
          </p:nvSpPr>
          <p:spPr bwMode="gray">
            <a:xfrm>
              <a:off x="9413923" y="6239983"/>
              <a:ext cx="802481" cy="618017"/>
            </a:xfrm>
            <a:custGeom>
              <a:avLst/>
              <a:gdLst>
                <a:gd name="connsiteX0" fmla="*/ 398244 w 802481"/>
                <a:gd name="connsiteY0" fmla="*/ 0 h 618017"/>
                <a:gd name="connsiteX1" fmla="*/ 404146 w 802481"/>
                <a:gd name="connsiteY1" fmla="*/ 0 h 618017"/>
                <a:gd name="connsiteX2" fmla="*/ 799633 w 802481"/>
                <a:gd name="connsiteY2" fmla="*/ 613609 h 618017"/>
                <a:gd name="connsiteX3" fmla="*/ 802481 w 802481"/>
                <a:gd name="connsiteY3" fmla="*/ 618017 h 618017"/>
                <a:gd name="connsiteX4" fmla="*/ 0 w 802481"/>
                <a:gd name="connsiteY4" fmla="*/ 618017 h 618017"/>
                <a:gd name="connsiteX5" fmla="*/ 2757 w 802481"/>
                <a:gd name="connsiteY5" fmla="*/ 613609 h 61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2481" h="618017">
                  <a:moveTo>
                    <a:pt x="398244" y="0"/>
                  </a:moveTo>
                  <a:lnTo>
                    <a:pt x="404146" y="0"/>
                  </a:lnTo>
                  <a:lnTo>
                    <a:pt x="799633" y="613609"/>
                  </a:lnTo>
                  <a:lnTo>
                    <a:pt x="802481" y="618017"/>
                  </a:lnTo>
                  <a:lnTo>
                    <a:pt x="0" y="618017"/>
                  </a:lnTo>
                  <a:lnTo>
                    <a:pt x="2757" y="613609"/>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61" name="Freeform 160"/>
            <p:cNvSpPr>
              <a:spLocks/>
            </p:cNvSpPr>
            <p:nvPr userDrawn="1"/>
          </p:nvSpPr>
          <p:spPr bwMode="gray">
            <a:xfrm>
              <a:off x="6232089" y="4734184"/>
              <a:ext cx="4999176" cy="2123817"/>
            </a:xfrm>
            <a:custGeom>
              <a:avLst/>
              <a:gdLst>
                <a:gd name="connsiteX0" fmla="*/ 0 w 4999176"/>
                <a:gd name="connsiteY0" fmla="*/ 0 h 2123817"/>
                <a:gd name="connsiteX1" fmla="*/ 3285978 w 4999176"/>
                <a:gd name="connsiteY1" fmla="*/ 0 h 2123817"/>
                <a:gd name="connsiteX2" fmla="*/ 3631408 w 4999176"/>
                <a:gd name="connsiteY2" fmla="*/ 0 h 2123817"/>
                <a:gd name="connsiteX3" fmla="*/ 4446621 w 4999176"/>
                <a:gd name="connsiteY3" fmla="*/ 1265198 h 2123817"/>
                <a:gd name="connsiteX4" fmla="*/ 4999176 w 4999176"/>
                <a:gd name="connsiteY4" fmla="*/ 2123817 h 2123817"/>
                <a:gd name="connsiteX5" fmla="*/ 1367118 w 4999176"/>
                <a:gd name="connsiteY5" fmla="*/ 2123817 h 212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9176" h="2123817">
                  <a:moveTo>
                    <a:pt x="0" y="0"/>
                  </a:moveTo>
                  <a:lnTo>
                    <a:pt x="3285978" y="0"/>
                  </a:lnTo>
                  <a:lnTo>
                    <a:pt x="3631408" y="0"/>
                  </a:lnTo>
                  <a:lnTo>
                    <a:pt x="4446621" y="1265198"/>
                  </a:lnTo>
                  <a:lnTo>
                    <a:pt x="4999176" y="2123817"/>
                  </a:lnTo>
                  <a:lnTo>
                    <a:pt x="1367118" y="2123817"/>
                  </a:lnTo>
                  <a:close/>
                </a:path>
              </a:pathLst>
            </a:cu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42" name="Freeform 141"/>
            <p:cNvSpPr>
              <a:spLocks/>
            </p:cNvSpPr>
            <p:nvPr userDrawn="1"/>
          </p:nvSpPr>
          <p:spPr bwMode="gray">
            <a:xfrm>
              <a:off x="11129065" y="609601"/>
              <a:ext cx="1062931" cy="1693357"/>
            </a:xfrm>
            <a:custGeom>
              <a:avLst/>
              <a:gdLst>
                <a:gd name="connsiteX0" fmla="*/ 281243 w 1062931"/>
                <a:gd name="connsiteY0" fmla="*/ 0 h 1693357"/>
                <a:gd name="connsiteX1" fmla="*/ 1038919 w 1062931"/>
                <a:gd name="connsiteY1" fmla="*/ 0 h 1693357"/>
                <a:gd name="connsiteX2" fmla="*/ 1062931 w 1062931"/>
                <a:gd name="connsiteY2" fmla="*/ 0 h 1693357"/>
                <a:gd name="connsiteX3" fmla="*/ 1062931 w 1062931"/>
                <a:gd name="connsiteY3" fmla="*/ 1693357 h 1693357"/>
                <a:gd name="connsiteX4" fmla="*/ 1038919 w 1062931"/>
                <a:gd name="connsiteY4" fmla="*/ 1693357 h 1693357"/>
                <a:gd name="connsiteX5" fmla="*/ 808048 w 1062931"/>
                <a:gd name="connsiteY5" fmla="*/ 1693357 h 1693357"/>
                <a:gd name="connsiteX6" fmla="*/ 745083 w 1062931"/>
                <a:gd name="connsiteY6" fmla="*/ 1594735 h 1693357"/>
                <a:gd name="connsiteX7" fmla="*/ 0 w 1062931"/>
                <a:gd name="connsiteY7" fmla="*/ 437503 h 169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2931" h="1693357">
                  <a:moveTo>
                    <a:pt x="281243" y="0"/>
                  </a:moveTo>
                  <a:lnTo>
                    <a:pt x="1038919" y="0"/>
                  </a:lnTo>
                  <a:lnTo>
                    <a:pt x="1062931" y="0"/>
                  </a:lnTo>
                  <a:lnTo>
                    <a:pt x="1062931" y="1693357"/>
                  </a:lnTo>
                  <a:lnTo>
                    <a:pt x="1038919" y="1693357"/>
                  </a:lnTo>
                  <a:lnTo>
                    <a:pt x="808048" y="1693357"/>
                  </a:lnTo>
                  <a:lnTo>
                    <a:pt x="745083" y="1594735"/>
                  </a:lnTo>
                  <a:lnTo>
                    <a:pt x="0" y="437503"/>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53" name="Freeform 152"/>
            <p:cNvSpPr>
              <a:spLocks/>
            </p:cNvSpPr>
            <p:nvPr userDrawn="1"/>
          </p:nvSpPr>
          <p:spPr bwMode="gray">
            <a:xfrm>
              <a:off x="12016101" y="5158365"/>
              <a:ext cx="175894" cy="546740"/>
            </a:xfrm>
            <a:custGeom>
              <a:avLst/>
              <a:gdLst>
                <a:gd name="connsiteX0" fmla="*/ 175894 w 175894"/>
                <a:gd name="connsiteY0" fmla="*/ 0 h 546740"/>
                <a:gd name="connsiteX1" fmla="*/ 175894 w 175894"/>
                <a:gd name="connsiteY1" fmla="*/ 546740 h 546740"/>
                <a:gd name="connsiteX2" fmla="*/ 119512 w 175894"/>
                <a:gd name="connsiteY2" fmla="*/ 459109 h 546740"/>
                <a:gd name="connsiteX3" fmla="*/ 0 w 175894"/>
                <a:gd name="connsiteY3" fmla="*/ 273306 h 546740"/>
                <a:gd name="connsiteX4" fmla="*/ 119512 w 175894"/>
                <a:gd name="connsiteY4" fmla="*/ 87504 h 546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894" h="546740">
                  <a:moveTo>
                    <a:pt x="175894" y="0"/>
                  </a:moveTo>
                  <a:lnTo>
                    <a:pt x="175894" y="546740"/>
                  </a:lnTo>
                  <a:lnTo>
                    <a:pt x="119512" y="459109"/>
                  </a:lnTo>
                  <a:lnTo>
                    <a:pt x="0" y="273306"/>
                  </a:lnTo>
                  <a:lnTo>
                    <a:pt x="119512" y="87504"/>
                  </a:lnTo>
                  <a:close/>
                </a:path>
              </a:pathLst>
            </a:custGeom>
            <a:solidFill>
              <a:srgbClr val="B4B4B4"/>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55" name="Freeform 154"/>
            <p:cNvSpPr>
              <a:spLocks/>
            </p:cNvSpPr>
            <p:nvPr userDrawn="1"/>
          </p:nvSpPr>
          <p:spPr bwMode="gray">
            <a:xfrm>
              <a:off x="10857567" y="5737118"/>
              <a:ext cx="1334429" cy="1120880"/>
            </a:xfrm>
            <a:custGeom>
              <a:avLst/>
              <a:gdLst>
                <a:gd name="connsiteX0" fmla="*/ 969662 w 1334429"/>
                <a:gd name="connsiteY0" fmla="*/ 0 h 1120880"/>
                <a:gd name="connsiteX1" fmla="*/ 1308507 w 1334429"/>
                <a:gd name="connsiteY1" fmla="*/ 526182 h 1120880"/>
                <a:gd name="connsiteX2" fmla="*/ 1334429 w 1334429"/>
                <a:gd name="connsiteY2" fmla="*/ 566407 h 1120880"/>
                <a:gd name="connsiteX3" fmla="*/ 1334429 w 1334429"/>
                <a:gd name="connsiteY3" fmla="*/ 1120880 h 1120880"/>
                <a:gd name="connsiteX4" fmla="*/ 374640 w 1334429"/>
                <a:gd name="connsiteY4" fmla="*/ 1120880 h 1120880"/>
                <a:gd name="connsiteX5" fmla="*/ 0 w 1334429"/>
                <a:gd name="connsiteY5" fmla="*/ 538873 h 1120880"/>
                <a:gd name="connsiteX6" fmla="*/ 623006 w 1334429"/>
                <a:gd name="connsiteY6" fmla="*/ 538873 h 1120880"/>
                <a:gd name="connsiteX7" fmla="*/ 795846 w 1334429"/>
                <a:gd name="connsiteY7" fmla="*/ 269436 h 112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4429" h="1120880">
                  <a:moveTo>
                    <a:pt x="969662" y="0"/>
                  </a:moveTo>
                  <a:lnTo>
                    <a:pt x="1308507" y="526182"/>
                  </a:lnTo>
                  <a:lnTo>
                    <a:pt x="1334429" y="566407"/>
                  </a:lnTo>
                  <a:lnTo>
                    <a:pt x="1334429" y="1120880"/>
                  </a:lnTo>
                  <a:lnTo>
                    <a:pt x="374640" y="1120880"/>
                  </a:lnTo>
                  <a:lnTo>
                    <a:pt x="0" y="538873"/>
                  </a:lnTo>
                  <a:lnTo>
                    <a:pt x="623006" y="538873"/>
                  </a:lnTo>
                  <a:lnTo>
                    <a:pt x="795846" y="269436"/>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98" name="Freeform 16"/>
            <p:cNvSpPr>
              <a:spLocks/>
            </p:cNvSpPr>
            <p:nvPr userDrawn="1"/>
          </p:nvSpPr>
          <p:spPr bwMode="gray">
            <a:xfrm>
              <a:off x="5776872" y="1439"/>
              <a:ext cx="4221435" cy="4742817"/>
            </a:xfrm>
            <a:custGeom>
              <a:avLst/>
              <a:gdLst>
                <a:gd name="T0" fmla="*/ 2616 w 4414"/>
                <a:gd name="T1" fmla="*/ 0 h 4958"/>
                <a:gd name="T2" fmla="*/ 2616 w 4414"/>
                <a:gd name="T3" fmla="*/ 0 h 4958"/>
                <a:gd name="T4" fmla="*/ 0 w 4414"/>
                <a:gd name="T5" fmla="*/ 0 h 4958"/>
                <a:gd name="T6" fmla="*/ 2616 w 4414"/>
                <a:gd name="T7" fmla="*/ 4063 h 4958"/>
                <a:gd name="T8" fmla="*/ 3123 w 4414"/>
                <a:gd name="T9" fmla="*/ 4850 h 4958"/>
                <a:gd name="T10" fmla="*/ 3193 w 4414"/>
                <a:gd name="T11" fmla="*/ 4958 h 4958"/>
                <a:gd name="T12" fmla="*/ 3262 w 4414"/>
                <a:gd name="T13" fmla="*/ 4850 h 4958"/>
                <a:gd name="T14" fmla="*/ 3801 w 4414"/>
                <a:gd name="T15" fmla="*/ 4014 h 4958"/>
                <a:gd name="T16" fmla="*/ 4414 w 4414"/>
                <a:gd name="T17" fmla="*/ 3061 h 4958"/>
                <a:gd name="T18" fmla="*/ 4194 w 4414"/>
                <a:gd name="T19" fmla="*/ 2720 h 4958"/>
                <a:gd name="T20" fmla="*/ 4186 w 4414"/>
                <a:gd name="T21" fmla="*/ 2706 h 4958"/>
                <a:gd name="T22" fmla="*/ 3801 w 4414"/>
                <a:gd name="T23" fmla="*/ 2706 h 4958"/>
                <a:gd name="T24" fmla="*/ 3660 w 4414"/>
                <a:gd name="T25" fmla="*/ 2706 h 4958"/>
                <a:gd name="T26" fmla="*/ 3801 w 4414"/>
                <a:gd name="T27" fmla="*/ 2488 h 4958"/>
                <a:gd name="T28" fmla="*/ 3923 w 4414"/>
                <a:gd name="T29" fmla="*/ 2298 h 4958"/>
                <a:gd name="T30" fmla="*/ 3921 w 4414"/>
                <a:gd name="T31" fmla="*/ 2295 h 4958"/>
                <a:gd name="T32" fmla="*/ 3925 w 4414"/>
                <a:gd name="T33" fmla="*/ 2295 h 4958"/>
                <a:gd name="T34" fmla="*/ 3985 w 4414"/>
                <a:gd name="T35" fmla="*/ 2201 h 4958"/>
                <a:gd name="T36" fmla="*/ 4147 w 4414"/>
                <a:gd name="T37" fmla="*/ 1950 h 4958"/>
                <a:gd name="T38" fmla="*/ 3540 w 4414"/>
                <a:gd name="T39" fmla="*/ 1007 h 4958"/>
                <a:gd name="T40" fmla="*/ 2891 w 4414"/>
                <a:gd name="T41" fmla="*/ 0 h 4958"/>
                <a:gd name="T42" fmla="*/ 2616 w 4414"/>
                <a:gd name="T43" fmla="*/ 0 h 4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14" h="4958">
                  <a:moveTo>
                    <a:pt x="2616" y="0"/>
                  </a:moveTo>
                  <a:lnTo>
                    <a:pt x="2616" y="0"/>
                  </a:lnTo>
                  <a:lnTo>
                    <a:pt x="0" y="0"/>
                  </a:lnTo>
                  <a:lnTo>
                    <a:pt x="2616" y="4063"/>
                  </a:lnTo>
                  <a:lnTo>
                    <a:pt x="3123" y="4850"/>
                  </a:lnTo>
                  <a:lnTo>
                    <a:pt x="3193" y="4958"/>
                  </a:lnTo>
                  <a:lnTo>
                    <a:pt x="3262" y="4850"/>
                  </a:lnTo>
                  <a:lnTo>
                    <a:pt x="3801" y="4014"/>
                  </a:lnTo>
                  <a:lnTo>
                    <a:pt x="4414" y="3061"/>
                  </a:lnTo>
                  <a:lnTo>
                    <a:pt x="4194" y="2720"/>
                  </a:lnTo>
                  <a:lnTo>
                    <a:pt x="4186" y="2706"/>
                  </a:lnTo>
                  <a:lnTo>
                    <a:pt x="3801" y="2706"/>
                  </a:lnTo>
                  <a:lnTo>
                    <a:pt x="3660" y="2706"/>
                  </a:lnTo>
                  <a:lnTo>
                    <a:pt x="3801" y="2488"/>
                  </a:lnTo>
                  <a:lnTo>
                    <a:pt x="3923" y="2298"/>
                  </a:lnTo>
                  <a:lnTo>
                    <a:pt x="3921" y="2295"/>
                  </a:lnTo>
                  <a:lnTo>
                    <a:pt x="3925" y="2295"/>
                  </a:lnTo>
                  <a:lnTo>
                    <a:pt x="3985" y="2201"/>
                  </a:lnTo>
                  <a:lnTo>
                    <a:pt x="4147" y="1950"/>
                  </a:lnTo>
                  <a:lnTo>
                    <a:pt x="3540" y="1007"/>
                  </a:lnTo>
                  <a:lnTo>
                    <a:pt x="2891" y="0"/>
                  </a:lnTo>
                  <a:lnTo>
                    <a:pt x="2616" y="0"/>
                  </a:lnTo>
                  <a:close/>
                </a:path>
              </a:pathLst>
            </a:cu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17"/>
            <p:cNvSpPr>
              <a:spLocks/>
            </p:cNvSpPr>
            <p:nvPr userDrawn="1"/>
          </p:nvSpPr>
          <p:spPr bwMode="gray">
            <a:xfrm>
              <a:off x="10532283" y="1439"/>
              <a:ext cx="413076" cy="319883"/>
            </a:xfrm>
            <a:custGeom>
              <a:avLst/>
              <a:gdLst>
                <a:gd name="T0" fmla="*/ 432 w 432"/>
                <a:gd name="T1" fmla="*/ 0 h 335"/>
                <a:gd name="T2" fmla="*/ 432 w 432"/>
                <a:gd name="T3" fmla="*/ 0 h 335"/>
                <a:gd name="T4" fmla="*/ 0 w 432"/>
                <a:gd name="T5" fmla="*/ 0 h 335"/>
                <a:gd name="T6" fmla="*/ 216 w 432"/>
                <a:gd name="T7" fmla="*/ 335 h 335"/>
                <a:gd name="T8" fmla="*/ 432 w 432"/>
                <a:gd name="T9" fmla="*/ 0 h 335"/>
              </a:gdLst>
              <a:ahLst/>
              <a:cxnLst>
                <a:cxn ang="0">
                  <a:pos x="T0" y="T1"/>
                </a:cxn>
                <a:cxn ang="0">
                  <a:pos x="T2" y="T3"/>
                </a:cxn>
                <a:cxn ang="0">
                  <a:pos x="T4" y="T5"/>
                </a:cxn>
                <a:cxn ang="0">
                  <a:pos x="T6" y="T7"/>
                </a:cxn>
                <a:cxn ang="0">
                  <a:pos x="T8" y="T9"/>
                </a:cxn>
              </a:cxnLst>
              <a:rect l="0" t="0" r="r" b="b"/>
              <a:pathLst>
                <a:path w="432" h="335">
                  <a:moveTo>
                    <a:pt x="432" y="0"/>
                  </a:moveTo>
                  <a:lnTo>
                    <a:pt x="432" y="0"/>
                  </a:lnTo>
                  <a:lnTo>
                    <a:pt x="0" y="0"/>
                  </a:lnTo>
                  <a:lnTo>
                    <a:pt x="216" y="335"/>
                  </a:lnTo>
                  <a:lnTo>
                    <a:pt x="432" y="0"/>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156"/>
            <p:cNvSpPr>
              <a:spLocks/>
            </p:cNvSpPr>
            <p:nvPr userDrawn="1"/>
          </p:nvSpPr>
          <p:spPr bwMode="gray">
            <a:xfrm>
              <a:off x="10738821" y="2"/>
              <a:ext cx="1453174" cy="1051761"/>
            </a:xfrm>
            <a:custGeom>
              <a:avLst/>
              <a:gdLst>
                <a:gd name="connsiteX0" fmla="*/ 207628 w 1453174"/>
                <a:gd name="connsiteY0" fmla="*/ 0 h 1051761"/>
                <a:gd name="connsiteX1" fmla="*/ 1453174 w 1453174"/>
                <a:gd name="connsiteY1" fmla="*/ 0 h 1051761"/>
                <a:gd name="connsiteX2" fmla="*/ 1453174 w 1453174"/>
                <a:gd name="connsiteY2" fmla="*/ 652985 h 1051761"/>
                <a:gd name="connsiteX3" fmla="*/ 1416881 w 1453174"/>
                <a:gd name="connsiteY3" fmla="*/ 652985 h 1051761"/>
                <a:gd name="connsiteX4" fmla="*/ 726605 w 1453174"/>
                <a:gd name="connsiteY4" fmla="*/ 652985 h 1051761"/>
                <a:gd name="connsiteX5" fmla="*/ 470381 w 1453174"/>
                <a:gd name="connsiteY5" fmla="*/ 1051761 h 1051761"/>
                <a:gd name="connsiteX6" fmla="*/ 0 w 1453174"/>
                <a:gd name="connsiteY6" fmla="*/ 322105 h 1051761"/>
                <a:gd name="connsiteX7" fmla="*/ 206509 w 1453174"/>
                <a:gd name="connsiteY7" fmla="*/ 1745 h 1051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3174" h="1051761">
                  <a:moveTo>
                    <a:pt x="207628" y="0"/>
                  </a:moveTo>
                  <a:lnTo>
                    <a:pt x="1453174" y="0"/>
                  </a:lnTo>
                  <a:lnTo>
                    <a:pt x="1453174" y="652985"/>
                  </a:lnTo>
                  <a:lnTo>
                    <a:pt x="1416881" y="652985"/>
                  </a:lnTo>
                  <a:lnTo>
                    <a:pt x="726605" y="652985"/>
                  </a:lnTo>
                  <a:lnTo>
                    <a:pt x="470381" y="1051761"/>
                  </a:lnTo>
                  <a:lnTo>
                    <a:pt x="0" y="322105"/>
                  </a:lnTo>
                  <a:lnTo>
                    <a:pt x="206509" y="1745"/>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02" name="Freeform 20"/>
            <p:cNvSpPr>
              <a:spLocks/>
            </p:cNvSpPr>
            <p:nvPr userDrawn="1"/>
          </p:nvSpPr>
          <p:spPr bwMode="gray">
            <a:xfrm>
              <a:off x="8542466" y="1439"/>
              <a:ext cx="2196355" cy="1866399"/>
            </a:xfrm>
            <a:custGeom>
              <a:avLst/>
              <a:gdLst>
                <a:gd name="T0" fmla="*/ 2080 w 2296"/>
                <a:gd name="T1" fmla="*/ 0 h 1950"/>
                <a:gd name="T2" fmla="*/ 2080 w 2296"/>
                <a:gd name="T3" fmla="*/ 0 h 1950"/>
                <a:gd name="T4" fmla="*/ 649 w 2296"/>
                <a:gd name="T5" fmla="*/ 0 h 1950"/>
                <a:gd name="T6" fmla="*/ 0 w 2296"/>
                <a:gd name="T7" fmla="*/ 0 h 1950"/>
                <a:gd name="T8" fmla="*/ 649 w 2296"/>
                <a:gd name="T9" fmla="*/ 1007 h 1950"/>
                <a:gd name="T10" fmla="*/ 1256 w 2296"/>
                <a:gd name="T11" fmla="*/ 1950 h 1950"/>
                <a:gd name="T12" fmla="*/ 2296 w 2296"/>
                <a:gd name="T13" fmla="*/ 335 h 1950"/>
                <a:gd name="T14" fmla="*/ 2080 w 2296"/>
                <a:gd name="T15" fmla="*/ 0 h 19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6" h="1950">
                  <a:moveTo>
                    <a:pt x="2080" y="0"/>
                  </a:moveTo>
                  <a:lnTo>
                    <a:pt x="2080" y="0"/>
                  </a:lnTo>
                  <a:lnTo>
                    <a:pt x="649" y="0"/>
                  </a:lnTo>
                  <a:lnTo>
                    <a:pt x="0" y="0"/>
                  </a:lnTo>
                  <a:lnTo>
                    <a:pt x="649" y="1007"/>
                  </a:lnTo>
                  <a:lnTo>
                    <a:pt x="1256" y="1950"/>
                  </a:lnTo>
                  <a:lnTo>
                    <a:pt x="2296" y="335"/>
                  </a:lnTo>
                  <a:lnTo>
                    <a:pt x="208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21"/>
            <p:cNvSpPr>
              <a:spLocks/>
            </p:cNvSpPr>
            <p:nvPr userDrawn="1"/>
          </p:nvSpPr>
          <p:spPr bwMode="gray">
            <a:xfrm>
              <a:off x="9743913" y="321322"/>
              <a:ext cx="2201393" cy="1876474"/>
            </a:xfrm>
            <a:custGeom>
              <a:avLst/>
              <a:gdLst>
                <a:gd name="T0" fmla="*/ 2242 w 2302"/>
                <a:gd name="T1" fmla="*/ 1866 h 1960"/>
                <a:gd name="T2" fmla="*/ 2242 w 2302"/>
                <a:gd name="T3" fmla="*/ 1866 h 1960"/>
                <a:gd name="T4" fmla="*/ 1532 w 2302"/>
                <a:gd name="T5" fmla="*/ 763 h 1960"/>
                <a:gd name="T6" fmla="*/ 1040 w 2302"/>
                <a:gd name="T7" fmla="*/ 0 h 1960"/>
                <a:gd name="T8" fmla="*/ 0 w 2302"/>
                <a:gd name="T9" fmla="*/ 1615 h 1960"/>
                <a:gd name="T10" fmla="*/ 162 w 2302"/>
                <a:gd name="T11" fmla="*/ 1866 h 1960"/>
                <a:gd name="T12" fmla="*/ 222 w 2302"/>
                <a:gd name="T13" fmla="*/ 1960 h 1960"/>
                <a:gd name="T14" fmla="*/ 761 w 2302"/>
                <a:gd name="T15" fmla="*/ 1960 h 1960"/>
                <a:gd name="T16" fmla="*/ 2302 w 2302"/>
                <a:gd name="T17" fmla="*/ 1960 h 1960"/>
                <a:gd name="T18" fmla="*/ 2242 w 2302"/>
                <a:gd name="T19" fmla="*/ 1866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2" h="1960">
                  <a:moveTo>
                    <a:pt x="2242" y="1866"/>
                  </a:moveTo>
                  <a:lnTo>
                    <a:pt x="2242" y="1866"/>
                  </a:lnTo>
                  <a:lnTo>
                    <a:pt x="1532" y="763"/>
                  </a:lnTo>
                  <a:lnTo>
                    <a:pt x="1040" y="0"/>
                  </a:lnTo>
                  <a:lnTo>
                    <a:pt x="0" y="1615"/>
                  </a:lnTo>
                  <a:lnTo>
                    <a:pt x="162" y="1866"/>
                  </a:lnTo>
                  <a:lnTo>
                    <a:pt x="222" y="1960"/>
                  </a:lnTo>
                  <a:lnTo>
                    <a:pt x="761" y="1960"/>
                  </a:lnTo>
                  <a:lnTo>
                    <a:pt x="2302" y="1960"/>
                  </a:lnTo>
                  <a:lnTo>
                    <a:pt x="2242" y="1866"/>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22"/>
            <p:cNvSpPr>
              <a:spLocks/>
            </p:cNvSpPr>
            <p:nvPr userDrawn="1"/>
          </p:nvSpPr>
          <p:spPr bwMode="gray">
            <a:xfrm>
              <a:off x="9527300" y="2197795"/>
              <a:ext cx="2520" cy="2520"/>
            </a:xfrm>
            <a:custGeom>
              <a:avLst/>
              <a:gdLst>
                <a:gd name="T0" fmla="*/ 0 w 4"/>
                <a:gd name="T1" fmla="*/ 0 h 3"/>
                <a:gd name="T2" fmla="*/ 0 w 4"/>
                <a:gd name="T3" fmla="*/ 0 h 3"/>
                <a:gd name="T4" fmla="*/ 2 w 4"/>
                <a:gd name="T5" fmla="*/ 3 h 3"/>
                <a:gd name="T6" fmla="*/ 4 w 4"/>
                <a:gd name="T7" fmla="*/ 0 h 3"/>
                <a:gd name="T8" fmla="*/ 0 w 4"/>
                <a:gd name="T9" fmla="*/ 0 h 3"/>
              </a:gdLst>
              <a:ahLst/>
              <a:cxnLst>
                <a:cxn ang="0">
                  <a:pos x="T0" y="T1"/>
                </a:cxn>
                <a:cxn ang="0">
                  <a:pos x="T2" y="T3"/>
                </a:cxn>
                <a:cxn ang="0">
                  <a:pos x="T4" y="T5"/>
                </a:cxn>
                <a:cxn ang="0">
                  <a:pos x="T6" y="T7"/>
                </a:cxn>
                <a:cxn ang="0">
                  <a:pos x="T8" y="T9"/>
                </a:cxn>
              </a:cxnLst>
              <a:rect l="0" t="0" r="r" b="b"/>
              <a:pathLst>
                <a:path w="4" h="3">
                  <a:moveTo>
                    <a:pt x="0" y="0"/>
                  </a:moveTo>
                  <a:lnTo>
                    <a:pt x="0" y="0"/>
                  </a:lnTo>
                  <a:lnTo>
                    <a:pt x="2" y="3"/>
                  </a:lnTo>
                  <a:lnTo>
                    <a:pt x="4" y="0"/>
                  </a:lnTo>
                  <a:lnTo>
                    <a:pt x="0"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23"/>
            <p:cNvSpPr>
              <a:spLocks/>
            </p:cNvSpPr>
            <p:nvPr userDrawn="1"/>
          </p:nvSpPr>
          <p:spPr bwMode="gray">
            <a:xfrm>
              <a:off x="9779176" y="2590720"/>
              <a:ext cx="433226" cy="340033"/>
            </a:xfrm>
            <a:custGeom>
              <a:avLst/>
              <a:gdLst>
                <a:gd name="T0" fmla="*/ 448 w 452"/>
                <a:gd name="T1" fmla="*/ 0 h 355"/>
                <a:gd name="T2" fmla="*/ 448 w 452"/>
                <a:gd name="T3" fmla="*/ 0 h 355"/>
                <a:gd name="T4" fmla="*/ 0 w 452"/>
                <a:gd name="T5" fmla="*/ 0 h 355"/>
                <a:gd name="T6" fmla="*/ 8 w 452"/>
                <a:gd name="T7" fmla="*/ 14 h 355"/>
                <a:gd name="T8" fmla="*/ 228 w 452"/>
                <a:gd name="T9" fmla="*/ 355 h 355"/>
                <a:gd name="T10" fmla="*/ 448 w 452"/>
                <a:gd name="T11" fmla="*/ 14 h 355"/>
                <a:gd name="T12" fmla="*/ 452 w 452"/>
                <a:gd name="T13" fmla="*/ 7 h 355"/>
                <a:gd name="T14" fmla="*/ 448 w 452"/>
                <a:gd name="T15" fmla="*/ 0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2" h="355">
                  <a:moveTo>
                    <a:pt x="448" y="0"/>
                  </a:moveTo>
                  <a:lnTo>
                    <a:pt x="448" y="0"/>
                  </a:lnTo>
                  <a:lnTo>
                    <a:pt x="0" y="0"/>
                  </a:lnTo>
                  <a:lnTo>
                    <a:pt x="8" y="14"/>
                  </a:lnTo>
                  <a:lnTo>
                    <a:pt x="228" y="355"/>
                  </a:lnTo>
                  <a:lnTo>
                    <a:pt x="448" y="14"/>
                  </a:lnTo>
                  <a:lnTo>
                    <a:pt x="452" y="7"/>
                  </a:lnTo>
                  <a:lnTo>
                    <a:pt x="448"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24"/>
            <p:cNvSpPr>
              <a:spLocks/>
            </p:cNvSpPr>
            <p:nvPr userDrawn="1"/>
          </p:nvSpPr>
          <p:spPr bwMode="gray">
            <a:xfrm>
              <a:off x="9998307" y="2598277"/>
              <a:ext cx="1589336" cy="2133387"/>
            </a:xfrm>
            <a:custGeom>
              <a:avLst/>
              <a:gdLst>
                <a:gd name="T0" fmla="*/ 1601 w 1661"/>
                <a:gd name="T1" fmla="*/ 2137 h 2231"/>
                <a:gd name="T2" fmla="*/ 1601 w 1661"/>
                <a:gd name="T3" fmla="*/ 2137 h 2231"/>
                <a:gd name="T4" fmla="*/ 228 w 1661"/>
                <a:gd name="T5" fmla="*/ 7 h 2231"/>
                <a:gd name="T6" fmla="*/ 224 w 1661"/>
                <a:gd name="T7" fmla="*/ 0 h 2231"/>
                <a:gd name="T8" fmla="*/ 220 w 1661"/>
                <a:gd name="T9" fmla="*/ 7 h 2231"/>
                <a:gd name="T10" fmla="*/ 0 w 1661"/>
                <a:gd name="T11" fmla="*/ 348 h 2231"/>
                <a:gd name="T12" fmla="*/ 1152 w 1661"/>
                <a:gd name="T13" fmla="*/ 2137 h 2231"/>
                <a:gd name="T14" fmla="*/ 1213 w 1661"/>
                <a:gd name="T15" fmla="*/ 2231 h 2231"/>
                <a:gd name="T16" fmla="*/ 1661 w 1661"/>
                <a:gd name="T17" fmla="*/ 2231 h 2231"/>
                <a:gd name="T18" fmla="*/ 1601 w 1661"/>
                <a:gd name="T19" fmla="*/ 2137 h 2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1" h="2231">
                  <a:moveTo>
                    <a:pt x="1601" y="2137"/>
                  </a:moveTo>
                  <a:lnTo>
                    <a:pt x="1601" y="2137"/>
                  </a:lnTo>
                  <a:lnTo>
                    <a:pt x="228" y="7"/>
                  </a:lnTo>
                  <a:lnTo>
                    <a:pt x="224" y="0"/>
                  </a:lnTo>
                  <a:lnTo>
                    <a:pt x="220" y="7"/>
                  </a:lnTo>
                  <a:lnTo>
                    <a:pt x="0" y="348"/>
                  </a:lnTo>
                  <a:lnTo>
                    <a:pt x="1152" y="2137"/>
                  </a:lnTo>
                  <a:lnTo>
                    <a:pt x="1213" y="2231"/>
                  </a:lnTo>
                  <a:lnTo>
                    <a:pt x="1661" y="2231"/>
                  </a:lnTo>
                  <a:lnTo>
                    <a:pt x="1601" y="2137"/>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25"/>
            <p:cNvSpPr>
              <a:spLocks/>
            </p:cNvSpPr>
            <p:nvPr userDrawn="1"/>
          </p:nvSpPr>
          <p:spPr bwMode="gray">
            <a:xfrm>
              <a:off x="9529818" y="2197795"/>
              <a:ext cx="680064" cy="392926"/>
            </a:xfrm>
            <a:custGeom>
              <a:avLst/>
              <a:gdLst>
                <a:gd name="T0" fmla="*/ 446 w 711"/>
                <a:gd name="T1" fmla="*/ 0 h 411"/>
                <a:gd name="T2" fmla="*/ 446 w 711"/>
                <a:gd name="T3" fmla="*/ 0 h 411"/>
                <a:gd name="T4" fmla="*/ 2 w 711"/>
                <a:gd name="T5" fmla="*/ 0 h 411"/>
                <a:gd name="T6" fmla="*/ 0 w 711"/>
                <a:gd name="T7" fmla="*/ 3 h 411"/>
                <a:gd name="T8" fmla="*/ 263 w 711"/>
                <a:gd name="T9" fmla="*/ 411 h 411"/>
                <a:gd name="T10" fmla="*/ 711 w 711"/>
                <a:gd name="T11" fmla="*/ 411 h 411"/>
                <a:gd name="T12" fmla="*/ 446 w 711"/>
                <a:gd name="T13" fmla="*/ 0 h 411"/>
              </a:gdLst>
              <a:ahLst/>
              <a:cxnLst>
                <a:cxn ang="0">
                  <a:pos x="T0" y="T1"/>
                </a:cxn>
                <a:cxn ang="0">
                  <a:pos x="T2" y="T3"/>
                </a:cxn>
                <a:cxn ang="0">
                  <a:pos x="T4" y="T5"/>
                </a:cxn>
                <a:cxn ang="0">
                  <a:pos x="T6" y="T7"/>
                </a:cxn>
                <a:cxn ang="0">
                  <a:pos x="T8" y="T9"/>
                </a:cxn>
                <a:cxn ang="0">
                  <a:pos x="T10" y="T11"/>
                </a:cxn>
                <a:cxn ang="0">
                  <a:pos x="T12" y="T13"/>
                </a:cxn>
              </a:cxnLst>
              <a:rect l="0" t="0" r="r" b="b"/>
              <a:pathLst>
                <a:path w="711" h="411">
                  <a:moveTo>
                    <a:pt x="446" y="0"/>
                  </a:moveTo>
                  <a:lnTo>
                    <a:pt x="446" y="0"/>
                  </a:lnTo>
                  <a:lnTo>
                    <a:pt x="2" y="0"/>
                  </a:lnTo>
                  <a:lnTo>
                    <a:pt x="0" y="3"/>
                  </a:lnTo>
                  <a:lnTo>
                    <a:pt x="263" y="411"/>
                  </a:lnTo>
                  <a:lnTo>
                    <a:pt x="711" y="411"/>
                  </a:lnTo>
                  <a:lnTo>
                    <a:pt x="446"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145"/>
            <p:cNvSpPr>
              <a:spLocks/>
            </p:cNvSpPr>
            <p:nvPr userDrawn="1"/>
          </p:nvSpPr>
          <p:spPr bwMode="gray">
            <a:xfrm>
              <a:off x="9955489" y="2197794"/>
              <a:ext cx="2236506" cy="2604425"/>
            </a:xfrm>
            <a:custGeom>
              <a:avLst/>
              <a:gdLst>
                <a:gd name="connsiteX0" fmla="*/ 0 w 2236506"/>
                <a:gd name="connsiteY0" fmla="*/ 0 h 2604425"/>
                <a:gd name="connsiteX1" fmla="*/ 529624 w 2236506"/>
                <a:gd name="connsiteY1" fmla="*/ 0 h 2604425"/>
                <a:gd name="connsiteX2" fmla="*/ 2043817 w 2236506"/>
                <a:gd name="connsiteY2" fmla="*/ 0 h 2604425"/>
                <a:gd name="connsiteX3" fmla="*/ 2236506 w 2236506"/>
                <a:gd name="connsiteY3" fmla="*/ 299717 h 2604425"/>
                <a:gd name="connsiteX4" fmla="*/ 2236506 w 2236506"/>
                <a:gd name="connsiteY4" fmla="*/ 2604425 h 2604425"/>
                <a:gd name="connsiteX5" fmla="*/ 1676323 w 2236506"/>
                <a:gd name="connsiteY5" fmla="*/ 2604425 h 2604425"/>
                <a:gd name="connsiteX6" fmla="*/ 1617367 w 2236506"/>
                <a:gd name="connsiteY6" fmla="*/ 2512007 h 2604425"/>
                <a:gd name="connsiteX7" fmla="*/ 268251 w 2236506"/>
                <a:gd name="connsiteY7" fmla="*/ 417849 h 2604425"/>
                <a:gd name="connsiteX8" fmla="*/ 264321 w 2236506"/>
                <a:gd name="connsiteY8" fmla="*/ 410966 h 2604425"/>
                <a:gd name="connsiteX9" fmla="*/ 260390 w 2236506"/>
                <a:gd name="connsiteY9" fmla="*/ 404084 h 260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6506" h="2604425">
                  <a:moveTo>
                    <a:pt x="0" y="0"/>
                  </a:moveTo>
                  <a:lnTo>
                    <a:pt x="529624" y="0"/>
                  </a:lnTo>
                  <a:lnTo>
                    <a:pt x="2043817" y="0"/>
                  </a:lnTo>
                  <a:lnTo>
                    <a:pt x="2236506" y="299717"/>
                  </a:lnTo>
                  <a:lnTo>
                    <a:pt x="2236506" y="2604425"/>
                  </a:lnTo>
                  <a:lnTo>
                    <a:pt x="1676323" y="2604425"/>
                  </a:lnTo>
                  <a:lnTo>
                    <a:pt x="1617367" y="2512007"/>
                  </a:lnTo>
                  <a:lnTo>
                    <a:pt x="268251" y="417849"/>
                  </a:lnTo>
                  <a:lnTo>
                    <a:pt x="264321" y="410966"/>
                  </a:lnTo>
                  <a:lnTo>
                    <a:pt x="260390" y="404084"/>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51" name="Freeform 150"/>
            <p:cNvSpPr>
              <a:spLocks/>
            </p:cNvSpPr>
            <p:nvPr userDrawn="1"/>
          </p:nvSpPr>
          <p:spPr bwMode="gray">
            <a:xfrm>
              <a:off x="11824406" y="5431877"/>
              <a:ext cx="367589" cy="904710"/>
            </a:xfrm>
            <a:custGeom>
              <a:avLst/>
              <a:gdLst>
                <a:gd name="connsiteX0" fmla="*/ 213977 w 367589"/>
                <a:gd name="connsiteY0" fmla="*/ 0 h 904710"/>
                <a:gd name="connsiteX1" fmla="*/ 331473 w 367589"/>
                <a:gd name="connsiteY1" fmla="*/ 182724 h 904710"/>
                <a:gd name="connsiteX2" fmla="*/ 367589 w 367589"/>
                <a:gd name="connsiteY2" fmla="*/ 238874 h 904710"/>
                <a:gd name="connsiteX3" fmla="*/ 367589 w 367589"/>
                <a:gd name="connsiteY3" fmla="*/ 904710 h 904710"/>
                <a:gd name="connsiteX4" fmla="*/ 331473 w 367589"/>
                <a:gd name="connsiteY4" fmla="*/ 848567 h 904710"/>
                <a:gd name="connsiteX5" fmla="*/ 0 w 367589"/>
                <a:gd name="connsiteY5" fmla="*/ 332921 h 90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589" h="904710">
                  <a:moveTo>
                    <a:pt x="213977" y="0"/>
                  </a:moveTo>
                  <a:lnTo>
                    <a:pt x="331473" y="182724"/>
                  </a:lnTo>
                  <a:lnTo>
                    <a:pt x="367589" y="238874"/>
                  </a:lnTo>
                  <a:lnTo>
                    <a:pt x="367589" y="904710"/>
                  </a:lnTo>
                  <a:lnTo>
                    <a:pt x="331473" y="848567"/>
                  </a:lnTo>
                  <a:lnTo>
                    <a:pt x="0" y="332921"/>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11" name="Freeform 29"/>
            <p:cNvSpPr>
              <a:spLocks/>
            </p:cNvSpPr>
            <p:nvPr userDrawn="1"/>
          </p:nvSpPr>
          <p:spPr bwMode="gray">
            <a:xfrm>
              <a:off x="11159454" y="4731663"/>
              <a:ext cx="879047" cy="1032690"/>
            </a:xfrm>
            <a:custGeom>
              <a:avLst/>
              <a:gdLst>
                <a:gd name="T0" fmla="*/ 448 w 919"/>
                <a:gd name="T1" fmla="*/ 0 h 1080"/>
                <a:gd name="T2" fmla="*/ 448 w 919"/>
                <a:gd name="T3" fmla="*/ 0 h 1080"/>
                <a:gd name="T4" fmla="*/ 0 w 919"/>
                <a:gd name="T5" fmla="*/ 0 h 1080"/>
                <a:gd name="T6" fmla="*/ 695 w 919"/>
                <a:gd name="T7" fmla="*/ 1080 h 1080"/>
                <a:gd name="T8" fmla="*/ 919 w 919"/>
                <a:gd name="T9" fmla="*/ 732 h 1080"/>
                <a:gd name="T10" fmla="*/ 448 w 919"/>
                <a:gd name="T11" fmla="*/ 0 h 1080"/>
              </a:gdLst>
              <a:ahLst/>
              <a:cxnLst>
                <a:cxn ang="0">
                  <a:pos x="T0" y="T1"/>
                </a:cxn>
                <a:cxn ang="0">
                  <a:pos x="T2" y="T3"/>
                </a:cxn>
                <a:cxn ang="0">
                  <a:pos x="T4" y="T5"/>
                </a:cxn>
                <a:cxn ang="0">
                  <a:pos x="T6" y="T7"/>
                </a:cxn>
                <a:cxn ang="0">
                  <a:pos x="T8" y="T9"/>
                </a:cxn>
                <a:cxn ang="0">
                  <a:pos x="T10" y="T11"/>
                </a:cxn>
              </a:cxnLst>
              <a:rect l="0" t="0" r="r" b="b"/>
              <a:pathLst>
                <a:path w="919" h="1080">
                  <a:moveTo>
                    <a:pt x="448" y="0"/>
                  </a:moveTo>
                  <a:lnTo>
                    <a:pt x="448" y="0"/>
                  </a:lnTo>
                  <a:lnTo>
                    <a:pt x="0" y="0"/>
                  </a:lnTo>
                  <a:lnTo>
                    <a:pt x="695" y="1080"/>
                  </a:lnTo>
                  <a:lnTo>
                    <a:pt x="919" y="732"/>
                  </a:lnTo>
                  <a:lnTo>
                    <a:pt x="448"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148"/>
            <p:cNvSpPr>
              <a:spLocks/>
            </p:cNvSpPr>
            <p:nvPr userDrawn="1"/>
          </p:nvSpPr>
          <p:spPr bwMode="gray">
            <a:xfrm>
              <a:off x="11587643" y="4731663"/>
              <a:ext cx="604352" cy="700214"/>
            </a:xfrm>
            <a:custGeom>
              <a:avLst/>
              <a:gdLst>
                <a:gd name="connsiteX0" fmla="*/ 0 w 604352"/>
                <a:gd name="connsiteY0" fmla="*/ 0 h 700214"/>
                <a:gd name="connsiteX1" fmla="*/ 567994 w 604352"/>
                <a:gd name="connsiteY1" fmla="*/ 0 h 700214"/>
                <a:gd name="connsiteX2" fmla="*/ 604352 w 604352"/>
                <a:gd name="connsiteY2" fmla="*/ 0 h 700214"/>
                <a:gd name="connsiteX3" fmla="*/ 604352 w 604352"/>
                <a:gd name="connsiteY3" fmla="*/ 461127 h 700214"/>
                <a:gd name="connsiteX4" fmla="*/ 567994 w 604352"/>
                <a:gd name="connsiteY4" fmla="*/ 517508 h 700214"/>
                <a:gd name="connsiteX5" fmla="*/ 450379 w 604352"/>
                <a:gd name="connsiteY5" fmla="*/ 700214 h 70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352" h="700214">
                  <a:moveTo>
                    <a:pt x="0" y="0"/>
                  </a:moveTo>
                  <a:lnTo>
                    <a:pt x="567994" y="0"/>
                  </a:lnTo>
                  <a:lnTo>
                    <a:pt x="604352" y="0"/>
                  </a:lnTo>
                  <a:lnTo>
                    <a:pt x="604352" y="461127"/>
                  </a:lnTo>
                  <a:lnTo>
                    <a:pt x="567994" y="517508"/>
                  </a:lnTo>
                  <a:lnTo>
                    <a:pt x="450379" y="700214"/>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15" name="Freeform 33"/>
            <p:cNvSpPr>
              <a:spLocks/>
            </p:cNvSpPr>
            <p:nvPr userDrawn="1"/>
          </p:nvSpPr>
          <p:spPr bwMode="gray">
            <a:xfrm>
              <a:off x="10348415" y="4731663"/>
              <a:ext cx="1475991" cy="1561629"/>
            </a:xfrm>
            <a:custGeom>
              <a:avLst/>
              <a:gdLst>
                <a:gd name="T0" fmla="*/ 1188 w 1543"/>
                <a:gd name="T1" fmla="*/ 1632 h 1632"/>
                <a:gd name="T2" fmla="*/ 1188 w 1543"/>
                <a:gd name="T3" fmla="*/ 1632 h 1632"/>
                <a:gd name="T4" fmla="*/ 1365 w 1543"/>
                <a:gd name="T5" fmla="*/ 1356 h 1632"/>
                <a:gd name="T6" fmla="*/ 1543 w 1543"/>
                <a:gd name="T7" fmla="*/ 1080 h 1632"/>
                <a:gd name="T8" fmla="*/ 848 w 1543"/>
                <a:gd name="T9" fmla="*/ 0 h 1632"/>
                <a:gd name="T10" fmla="*/ 500 w 1543"/>
                <a:gd name="T11" fmla="*/ 0 h 1632"/>
                <a:gd name="T12" fmla="*/ 0 w 1543"/>
                <a:gd name="T13" fmla="*/ 777 h 1632"/>
                <a:gd name="T14" fmla="*/ 550 w 1543"/>
                <a:gd name="T15" fmla="*/ 1632 h 1632"/>
                <a:gd name="T16" fmla="*/ 1188 w 1543"/>
                <a:gd name="T17" fmla="*/ 1632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3" h="1632">
                  <a:moveTo>
                    <a:pt x="1188" y="1632"/>
                  </a:moveTo>
                  <a:lnTo>
                    <a:pt x="1188" y="1632"/>
                  </a:lnTo>
                  <a:lnTo>
                    <a:pt x="1365" y="1356"/>
                  </a:lnTo>
                  <a:lnTo>
                    <a:pt x="1543" y="1080"/>
                  </a:lnTo>
                  <a:lnTo>
                    <a:pt x="848" y="0"/>
                  </a:lnTo>
                  <a:lnTo>
                    <a:pt x="500" y="0"/>
                  </a:lnTo>
                  <a:lnTo>
                    <a:pt x="0" y="777"/>
                  </a:lnTo>
                  <a:lnTo>
                    <a:pt x="550" y="1632"/>
                  </a:lnTo>
                  <a:lnTo>
                    <a:pt x="1188" y="1632"/>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34"/>
            <p:cNvSpPr>
              <a:spLocks/>
            </p:cNvSpPr>
            <p:nvPr userDrawn="1"/>
          </p:nvSpPr>
          <p:spPr bwMode="gray">
            <a:xfrm>
              <a:off x="11653130" y="5764353"/>
              <a:ext cx="171275" cy="264470"/>
            </a:xfrm>
            <a:custGeom>
              <a:avLst/>
              <a:gdLst>
                <a:gd name="T0" fmla="*/ 0 w 178"/>
                <a:gd name="T1" fmla="*/ 276 h 276"/>
                <a:gd name="T2" fmla="*/ 0 w 178"/>
                <a:gd name="T3" fmla="*/ 276 h 276"/>
                <a:gd name="T4" fmla="*/ 178 w 178"/>
                <a:gd name="T5" fmla="*/ 0 h 276"/>
                <a:gd name="T6" fmla="*/ 0 w 178"/>
                <a:gd name="T7" fmla="*/ 276 h 276"/>
              </a:gdLst>
              <a:ahLst/>
              <a:cxnLst>
                <a:cxn ang="0">
                  <a:pos x="T0" y="T1"/>
                </a:cxn>
                <a:cxn ang="0">
                  <a:pos x="T2" y="T3"/>
                </a:cxn>
                <a:cxn ang="0">
                  <a:pos x="T4" y="T5"/>
                </a:cxn>
                <a:cxn ang="0">
                  <a:pos x="T6" y="T7"/>
                </a:cxn>
              </a:cxnLst>
              <a:rect l="0" t="0" r="r" b="b"/>
              <a:pathLst>
                <a:path w="178" h="276">
                  <a:moveTo>
                    <a:pt x="0" y="276"/>
                  </a:moveTo>
                  <a:lnTo>
                    <a:pt x="0" y="276"/>
                  </a:lnTo>
                  <a:lnTo>
                    <a:pt x="178" y="0"/>
                  </a:lnTo>
                  <a:lnTo>
                    <a:pt x="0" y="276"/>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36"/>
            <p:cNvSpPr>
              <a:spLocks/>
            </p:cNvSpPr>
            <p:nvPr userDrawn="1"/>
          </p:nvSpPr>
          <p:spPr bwMode="gray">
            <a:xfrm>
              <a:off x="7834696" y="4744257"/>
              <a:ext cx="1989817" cy="1549036"/>
            </a:xfrm>
            <a:custGeom>
              <a:avLst/>
              <a:gdLst>
                <a:gd name="T0" fmla="*/ 2077 w 2080"/>
                <a:gd name="T1" fmla="*/ 1618 h 1618"/>
                <a:gd name="T2" fmla="*/ 2077 w 2080"/>
                <a:gd name="T3" fmla="*/ 1618 h 1618"/>
                <a:gd name="T4" fmla="*/ 2080 w 2080"/>
                <a:gd name="T5" fmla="*/ 1613 h 1618"/>
                <a:gd name="T6" fmla="*/ 1650 w 2080"/>
                <a:gd name="T7" fmla="*/ 944 h 1618"/>
                <a:gd name="T8" fmla="*/ 1042 w 2080"/>
                <a:gd name="T9" fmla="*/ 0 h 1618"/>
                <a:gd name="T10" fmla="*/ 465 w 2080"/>
                <a:gd name="T11" fmla="*/ 895 h 1618"/>
                <a:gd name="T12" fmla="*/ 0 w 2080"/>
                <a:gd name="T13" fmla="*/ 1618 h 1618"/>
                <a:gd name="T14" fmla="*/ 465 w 2080"/>
                <a:gd name="T15" fmla="*/ 1618 h 1618"/>
                <a:gd name="T16" fmla="*/ 1650 w 2080"/>
                <a:gd name="T17" fmla="*/ 1618 h 1618"/>
                <a:gd name="T18" fmla="*/ 2077 w 2080"/>
                <a:gd name="T19" fmla="*/ 161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0" h="1618">
                  <a:moveTo>
                    <a:pt x="2077" y="1618"/>
                  </a:moveTo>
                  <a:lnTo>
                    <a:pt x="2077" y="1618"/>
                  </a:lnTo>
                  <a:lnTo>
                    <a:pt x="2080" y="1613"/>
                  </a:lnTo>
                  <a:lnTo>
                    <a:pt x="1650" y="944"/>
                  </a:lnTo>
                  <a:lnTo>
                    <a:pt x="1042" y="0"/>
                  </a:lnTo>
                  <a:lnTo>
                    <a:pt x="465" y="895"/>
                  </a:lnTo>
                  <a:lnTo>
                    <a:pt x="0" y="1618"/>
                  </a:lnTo>
                  <a:lnTo>
                    <a:pt x="465" y="1618"/>
                  </a:lnTo>
                  <a:lnTo>
                    <a:pt x="1650" y="1618"/>
                  </a:lnTo>
                  <a:lnTo>
                    <a:pt x="2077" y="1618"/>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37"/>
            <p:cNvSpPr>
              <a:spLocks/>
            </p:cNvSpPr>
            <p:nvPr userDrawn="1"/>
          </p:nvSpPr>
          <p:spPr bwMode="gray">
            <a:xfrm>
              <a:off x="7834696" y="4733631"/>
              <a:ext cx="1992335" cy="1554624"/>
            </a:xfrm>
            <a:custGeom>
              <a:avLst/>
              <a:gdLst>
                <a:gd name="T0" fmla="*/ 2077 w 2080"/>
                <a:gd name="T1" fmla="*/ 1618 h 1618"/>
                <a:gd name="T2" fmla="*/ 2077 w 2080"/>
                <a:gd name="T3" fmla="*/ 1618 h 1618"/>
                <a:gd name="T4" fmla="*/ 2080 w 2080"/>
                <a:gd name="T5" fmla="*/ 1613 h 1618"/>
                <a:gd name="T6" fmla="*/ 1650 w 2080"/>
                <a:gd name="T7" fmla="*/ 944 h 1618"/>
                <a:gd name="T8" fmla="*/ 1042 w 2080"/>
                <a:gd name="T9" fmla="*/ 0 h 1618"/>
                <a:gd name="T10" fmla="*/ 465 w 2080"/>
                <a:gd name="T11" fmla="*/ 895 h 1618"/>
                <a:gd name="T12" fmla="*/ 0 w 2080"/>
                <a:gd name="T13" fmla="*/ 1618 h 1618"/>
                <a:gd name="T14" fmla="*/ 465 w 2080"/>
                <a:gd name="T15" fmla="*/ 1618 h 1618"/>
                <a:gd name="T16" fmla="*/ 1650 w 2080"/>
                <a:gd name="T17" fmla="*/ 1618 h 1618"/>
                <a:gd name="T18" fmla="*/ 2077 w 2080"/>
                <a:gd name="T19" fmla="*/ 161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0" h="1618">
                  <a:moveTo>
                    <a:pt x="2077" y="1618"/>
                  </a:moveTo>
                  <a:lnTo>
                    <a:pt x="2077" y="1618"/>
                  </a:lnTo>
                  <a:lnTo>
                    <a:pt x="2080" y="1613"/>
                  </a:lnTo>
                  <a:lnTo>
                    <a:pt x="1650" y="944"/>
                  </a:lnTo>
                  <a:lnTo>
                    <a:pt x="1042" y="0"/>
                  </a:lnTo>
                  <a:lnTo>
                    <a:pt x="465" y="895"/>
                  </a:lnTo>
                  <a:lnTo>
                    <a:pt x="0" y="1618"/>
                  </a:lnTo>
                  <a:lnTo>
                    <a:pt x="465" y="1618"/>
                  </a:lnTo>
                  <a:lnTo>
                    <a:pt x="1650" y="1618"/>
                  </a:lnTo>
                  <a:lnTo>
                    <a:pt x="2077" y="1618"/>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38"/>
            <p:cNvSpPr>
              <a:spLocks/>
            </p:cNvSpPr>
            <p:nvPr userDrawn="1"/>
          </p:nvSpPr>
          <p:spPr bwMode="gray">
            <a:xfrm>
              <a:off x="9819476" y="6288254"/>
              <a:ext cx="7557" cy="5038"/>
            </a:xfrm>
            <a:custGeom>
              <a:avLst/>
              <a:gdLst>
                <a:gd name="T0" fmla="*/ 0 w 6"/>
                <a:gd name="T1" fmla="*/ 5 h 5"/>
                <a:gd name="T2" fmla="*/ 0 w 6"/>
                <a:gd name="T3" fmla="*/ 5 h 5"/>
                <a:gd name="T4" fmla="*/ 6 w 6"/>
                <a:gd name="T5" fmla="*/ 5 h 5"/>
                <a:gd name="T6" fmla="*/ 3 w 6"/>
                <a:gd name="T7" fmla="*/ 0 h 5"/>
                <a:gd name="T8" fmla="*/ 0 w 6"/>
                <a:gd name="T9" fmla="*/ 5 h 5"/>
              </a:gdLst>
              <a:ahLst/>
              <a:cxnLst>
                <a:cxn ang="0">
                  <a:pos x="T0" y="T1"/>
                </a:cxn>
                <a:cxn ang="0">
                  <a:pos x="T2" y="T3"/>
                </a:cxn>
                <a:cxn ang="0">
                  <a:pos x="T4" y="T5"/>
                </a:cxn>
                <a:cxn ang="0">
                  <a:pos x="T6" y="T7"/>
                </a:cxn>
                <a:cxn ang="0">
                  <a:pos x="T8" y="T9"/>
                </a:cxn>
              </a:cxnLst>
              <a:rect l="0" t="0" r="r" b="b"/>
              <a:pathLst>
                <a:path w="6" h="5">
                  <a:moveTo>
                    <a:pt x="0" y="5"/>
                  </a:moveTo>
                  <a:lnTo>
                    <a:pt x="0" y="5"/>
                  </a:lnTo>
                  <a:lnTo>
                    <a:pt x="6" y="5"/>
                  </a:lnTo>
                  <a:lnTo>
                    <a:pt x="3" y="0"/>
                  </a:lnTo>
                  <a:lnTo>
                    <a:pt x="0" y="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39"/>
            <p:cNvSpPr>
              <a:spLocks/>
            </p:cNvSpPr>
            <p:nvPr userDrawn="1"/>
          </p:nvSpPr>
          <p:spPr bwMode="gray">
            <a:xfrm>
              <a:off x="9819476" y="6288254"/>
              <a:ext cx="7557" cy="5038"/>
            </a:xfrm>
            <a:custGeom>
              <a:avLst/>
              <a:gdLst>
                <a:gd name="T0" fmla="*/ 0 w 6"/>
                <a:gd name="T1" fmla="*/ 5 h 5"/>
                <a:gd name="T2" fmla="*/ 0 w 6"/>
                <a:gd name="T3" fmla="*/ 5 h 5"/>
                <a:gd name="T4" fmla="*/ 6 w 6"/>
                <a:gd name="T5" fmla="*/ 5 h 5"/>
                <a:gd name="T6" fmla="*/ 3 w 6"/>
                <a:gd name="T7" fmla="*/ 0 h 5"/>
                <a:gd name="T8" fmla="*/ 0 w 6"/>
                <a:gd name="T9" fmla="*/ 5 h 5"/>
              </a:gdLst>
              <a:ahLst/>
              <a:cxnLst>
                <a:cxn ang="0">
                  <a:pos x="T0" y="T1"/>
                </a:cxn>
                <a:cxn ang="0">
                  <a:pos x="T2" y="T3"/>
                </a:cxn>
                <a:cxn ang="0">
                  <a:pos x="T4" y="T5"/>
                </a:cxn>
                <a:cxn ang="0">
                  <a:pos x="T6" y="T7"/>
                </a:cxn>
                <a:cxn ang="0">
                  <a:pos x="T8" y="T9"/>
                </a:cxn>
              </a:cxnLst>
              <a:rect l="0" t="0" r="r" b="b"/>
              <a:pathLst>
                <a:path w="6" h="5">
                  <a:moveTo>
                    <a:pt x="0" y="5"/>
                  </a:moveTo>
                  <a:lnTo>
                    <a:pt x="0" y="5"/>
                  </a:lnTo>
                  <a:lnTo>
                    <a:pt x="6" y="5"/>
                  </a:lnTo>
                  <a:lnTo>
                    <a:pt x="3" y="0"/>
                  </a:lnTo>
                  <a:lnTo>
                    <a:pt x="0" y="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133"/>
            <p:cNvSpPr>
              <a:spLocks/>
            </p:cNvSpPr>
            <p:nvPr userDrawn="1"/>
          </p:nvSpPr>
          <p:spPr bwMode="gray">
            <a:xfrm>
              <a:off x="9827032" y="6293291"/>
              <a:ext cx="1410955" cy="564708"/>
            </a:xfrm>
            <a:custGeom>
              <a:avLst/>
              <a:gdLst>
                <a:gd name="connsiteX0" fmla="*/ 0 w 1410955"/>
                <a:gd name="connsiteY0" fmla="*/ 0 h 564708"/>
                <a:gd name="connsiteX1" fmla="*/ 1047420 w 1410955"/>
                <a:gd name="connsiteY1" fmla="*/ 0 h 564708"/>
                <a:gd name="connsiteX2" fmla="*/ 1410955 w 1410955"/>
                <a:gd name="connsiteY2" fmla="*/ 564708 h 564708"/>
                <a:gd name="connsiteX3" fmla="*/ 363936 w 1410955"/>
                <a:gd name="connsiteY3" fmla="*/ 564708 h 564708"/>
              </a:gdLst>
              <a:ahLst/>
              <a:cxnLst>
                <a:cxn ang="0">
                  <a:pos x="connsiteX0" y="connsiteY0"/>
                </a:cxn>
                <a:cxn ang="0">
                  <a:pos x="connsiteX1" y="connsiteY1"/>
                </a:cxn>
                <a:cxn ang="0">
                  <a:pos x="connsiteX2" y="connsiteY2"/>
                </a:cxn>
                <a:cxn ang="0">
                  <a:pos x="connsiteX3" y="connsiteY3"/>
                </a:cxn>
              </a:cxnLst>
              <a:rect l="l" t="t" r="r" b="b"/>
              <a:pathLst>
                <a:path w="1410955" h="564708">
                  <a:moveTo>
                    <a:pt x="0" y="0"/>
                  </a:moveTo>
                  <a:lnTo>
                    <a:pt x="1047420" y="0"/>
                  </a:lnTo>
                  <a:lnTo>
                    <a:pt x="1410955" y="564708"/>
                  </a:lnTo>
                  <a:lnTo>
                    <a:pt x="363936" y="564708"/>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24" name="Freeform 42"/>
            <p:cNvSpPr>
              <a:spLocks/>
            </p:cNvSpPr>
            <p:nvPr userDrawn="1"/>
          </p:nvSpPr>
          <p:spPr bwMode="gray">
            <a:xfrm>
              <a:off x="9824514" y="5474697"/>
              <a:ext cx="1047802" cy="818596"/>
            </a:xfrm>
            <a:custGeom>
              <a:avLst/>
              <a:gdLst>
                <a:gd name="T0" fmla="*/ 3 w 1098"/>
                <a:gd name="T1" fmla="*/ 855 h 855"/>
                <a:gd name="T2" fmla="*/ 3 w 1098"/>
                <a:gd name="T3" fmla="*/ 855 h 855"/>
                <a:gd name="T4" fmla="*/ 3 w 1098"/>
                <a:gd name="T5" fmla="*/ 855 h 855"/>
                <a:gd name="T6" fmla="*/ 1098 w 1098"/>
                <a:gd name="T7" fmla="*/ 855 h 855"/>
                <a:gd name="T8" fmla="*/ 548 w 1098"/>
                <a:gd name="T9" fmla="*/ 0 h 855"/>
                <a:gd name="T10" fmla="*/ 0 w 1098"/>
                <a:gd name="T11" fmla="*/ 850 h 855"/>
                <a:gd name="T12" fmla="*/ 3 w 1098"/>
                <a:gd name="T13" fmla="*/ 855 h 855"/>
              </a:gdLst>
              <a:ahLst/>
              <a:cxnLst>
                <a:cxn ang="0">
                  <a:pos x="T0" y="T1"/>
                </a:cxn>
                <a:cxn ang="0">
                  <a:pos x="T2" y="T3"/>
                </a:cxn>
                <a:cxn ang="0">
                  <a:pos x="T4" y="T5"/>
                </a:cxn>
                <a:cxn ang="0">
                  <a:pos x="T6" y="T7"/>
                </a:cxn>
                <a:cxn ang="0">
                  <a:pos x="T8" y="T9"/>
                </a:cxn>
                <a:cxn ang="0">
                  <a:pos x="T10" y="T11"/>
                </a:cxn>
                <a:cxn ang="0">
                  <a:pos x="T12" y="T13"/>
                </a:cxn>
              </a:cxnLst>
              <a:rect l="0" t="0" r="r" b="b"/>
              <a:pathLst>
                <a:path w="1098" h="855">
                  <a:moveTo>
                    <a:pt x="3" y="855"/>
                  </a:moveTo>
                  <a:lnTo>
                    <a:pt x="3" y="855"/>
                  </a:lnTo>
                  <a:lnTo>
                    <a:pt x="3" y="855"/>
                  </a:lnTo>
                  <a:lnTo>
                    <a:pt x="1098" y="855"/>
                  </a:lnTo>
                  <a:lnTo>
                    <a:pt x="548" y="0"/>
                  </a:lnTo>
                  <a:lnTo>
                    <a:pt x="0" y="850"/>
                  </a:lnTo>
                  <a:lnTo>
                    <a:pt x="3" y="85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43"/>
            <p:cNvSpPr>
              <a:spLocks/>
            </p:cNvSpPr>
            <p:nvPr userDrawn="1"/>
          </p:nvSpPr>
          <p:spPr bwMode="gray">
            <a:xfrm>
              <a:off x="9824514" y="5474697"/>
              <a:ext cx="1047802" cy="818596"/>
            </a:xfrm>
            <a:custGeom>
              <a:avLst/>
              <a:gdLst>
                <a:gd name="T0" fmla="*/ 3 w 1098"/>
                <a:gd name="T1" fmla="*/ 855 h 855"/>
                <a:gd name="T2" fmla="*/ 3 w 1098"/>
                <a:gd name="T3" fmla="*/ 855 h 855"/>
                <a:gd name="T4" fmla="*/ 3 w 1098"/>
                <a:gd name="T5" fmla="*/ 855 h 855"/>
                <a:gd name="T6" fmla="*/ 1098 w 1098"/>
                <a:gd name="T7" fmla="*/ 855 h 855"/>
                <a:gd name="T8" fmla="*/ 548 w 1098"/>
                <a:gd name="T9" fmla="*/ 0 h 855"/>
                <a:gd name="T10" fmla="*/ 0 w 1098"/>
                <a:gd name="T11" fmla="*/ 850 h 855"/>
                <a:gd name="T12" fmla="*/ 3 w 1098"/>
                <a:gd name="T13" fmla="*/ 855 h 855"/>
              </a:gdLst>
              <a:ahLst/>
              <a:cxnLst>
                <a:cxn ang="0">
                  <a:pos x="T0" y="T1"/>
                </a:cxn>
                <a:cxn ang="0">
                  <a:pos x="T2" y="T3"/>
                </a:cxn>
                <a:cxn ang="0">
                  <a:pos x="T4" y="T5"/>
                </a:cxn>
                <a:cxn ang="0">
                  <a:pos x="T6" y="T7"/>
                </a:cxn>
                <a:cxn ang="0">
                  <a:pos x="T8" y="T9"/>
                </a:cxn>
                <a:cxn ang="0">
                  <a:pos x="T10" y="T11"/>
                </a:cxn>
                <a:cxn ang="0">
                  <a:pos x="T12" y="T13"/>
                </a:cxn>
              </a:cxnLst>
              <a:rect l="0" t="0" r="r" b="b"/>
              <a:pathLst>
                <a:path w="1098" h="855">
                  <a:moveTo>
                    <a:pt x="3" y="855"/>
                  </a:moveTo>
                  <a:lnTo>
                    <a:pt x="3" y="855"/>
                  </a:lnTo>
                  <a:lnTo>
                    <a:pt x="3" y="855"/>
                  </a:lnTo>
                  <a:lnTo>
                    <a:pt x="1098" y="855"/>
                  </a:lnTo>
                  <a:lnTo>
                    <a:pt x="548" y="0"/>
                  </a:lnTo>
                  <a:lnTo>
                    <a:pt x="0" y="850"/>
                  </a:lnTo>
                  <a:lnTo>
                    <a:pt x="3" y="855"/>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143"/>
            <p:cNvSpPr>
              <a:spLocks/>
            </p:cNvSpPr>
            <p:nvPr userDrawn="1"/>
          </p:nvSpPr>
          <p:spPr bwMode="gray">
            <a:xfrm>
              <a:off x="11945305" y="2197794"/>
              <a:ext cx="246690" cy="382870"/>
            </a:xfrm>
            <a:custGeom>
              <a:avLst/>
              <a:gdLst>
                <a:gd name="connsiteX0" fmla="*/ 0 w 246690"/>
                <a:gd name="connsiteY0" fmla="*/ 0 h 382870"/>
                <a:gd name="connsiteX1" fmla="*/ 230887 w 246690"/>
                <a:gd name="connsiteY1" fmla="*/ 0 h 382870"/>
                <a:gd name="connsiteX2" fmla="*/ 246690 w 246690"/>
                <a:gd name="connsiteY2" fmla="*/ 0 h 382870"/>
                <a:gd name="connsiteX3" fmla="*/ 246690 w 246690"/>
                <a:gd name="connsiteY3" fmla="*/ 382870 h 382870"/>
                <a:gd name="connsiteX4" fmla="*/ 230887 w 246690"/>
                <a:gd name="connsiteY4" fmla="*/ 358657 h 382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90" h="382870">
                  <a:moveTo>
                    <a:pt x="0" y="0"/>
                  </a:moveTo>
                  <a:lnTo>
                    <a:pt x="230887" y="0"/>
                  </a:lnTo>
                  <a:lnTo>
                    <a:pt x="246690" y="0"/>
                  </a:lnTo>
                  <a:lnTo>
                    <a:pt x="246690" y="382870"/>
                  </a:lnTo>
                  <a:lnTo>
                    <a:pt x="230887" y="358657"/>
                  </a:lnTo>
                  <a:close/>
                </a:path>
              </a:pathLst>
            </a:custGeom>
            <a:solidFill>
              <a:srgbClr val="B4B4B4"/>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grpSp>
      <p:sp>
        <p:nvSpPr>
          <p:cNvPr id="37" name="Placeholder - Program"/>
          <p:cNvSpPr>
            <a:spLocks noGrp="1"/>
          </p:cNvSpPr>
          <p:nvPr>
            <p:ph type="body" sz="quarter" idx="21" hasCustomPrompt="1"/>
          </p:nvPr>
        </p:nvSpPr>
        <p:spPr bwMode="gray">
          <a:xfrm>
            <a:off x="612775" y="6099587"/>
            <a:ext cx="2584041" cy="215444"/>
          </a:xfrm>
        </p:spPr>
        <p:txBody>
          <a:bodyPr wrap="none" anchor="t" anchorCtr="0">
            <a:spAutoFit/>
          </a:bodyPr>
          <a:lstStyle>
            <a:lvl1pPr marL="0" indent="0">
              <a:spcBef>
                <a:spcPts val="0"/>
              </a:spcBef>
              <a:buNone/>
              <a:defRPr sz="140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a:t>Insert program name on one line</a:t>
            </a:r>
          </a:p>
        </p:txBody>
      </p:sp>
      <p:sp>
        <p:nvSpPr>
          <p:cNvPr id="14" name="Presented by"/>
          <p:cNvSpPr txBox="1"/>
          <p:nvPr userDrawn="1"/>
        </p:nvSpPr>
        <p:spPr bwMode="gray">
          <a:xfrm>
            <a:off x="612775" y="5909022"/>
            <a:ext cx="2035134" cy="184666"/>
          </a:xfrm>
          <a:prstGeom prst="rect">
            <a:avLst/>
          </a:prstGeom>
          <a:noFill/>
        </p:spPr>
        <p:txBody>
          <a:bodyPr wrap="square" lIns="0" tIns="0" rIns="0" bIns="0" rtlCol="0">
            <a:spAutoFit/>
          </a:bodyPr>
          <a:lstStyle/>
          <a:p>
            <a:r>
              <a:rPr lang="en-US" sz="1200"/>
              <a:t>Presented by</a:t>
            </a:r>
          </a:p>
        </p:txBody>
      </p:sp>
      <p:cxnSp>
        <p:nvCxnSpPr>
          <p:cNvPr id="9" name="Red line"/>
          <p:cNvCxnSpPr/>
          <p:nvPr userDrawn="1"/>
        </p:nvCxnSpPr>
        <p:spPr bwMode="gray">
          <a:xfrm>
            <a:off x="612775" y="5798372"/>
            <a:ext cx="916322"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8" name="Placeholder - Subtitle"/>
          <p:cNvSpPr>
            <a:spLocks noGrp="1"/>
          </p:cNvSpPr>
          <p:nvPr>
            <p:ph type="body" sz="quarter" idx="20" hasCustomPrompt="1"/>
          </p:nvPr>
        </p:nvSpPr>
        <p:spPr bwMode="gray">
          <a:xfrm>
            <a:off x="612775" y="3563795"/>
            <a:ext cx="7315200" cy="369332"/>
          </a:xfrm>
        </p:spPr>
        <p:txBody>
          <a:bodyPr/>
          <a:lstStyle>
            <a:lvl1pPr marL="0" indent="0">
              <a:spcBef>
                <a:spcPts val="0"/>
              </a:spcBef>
              <a:buNone/>
              <a:defRPr sz="24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a:t>Presentation subtitle, Arial 24pt, sentence case</a:t>
            </a:r>
          </a:p>
        </p:txBody>
      </p:sp>
      <p:sp>
        <p:nvSpPr>
          <p:cNvPr id="2" name="Placeholder - Title"/>
          <p:cNvSpPr>
            <a:spLocks noGrp="1"/>
          </p:cNvSpPr>
          <p:nvPr>
            <p:ph type="title" hasCustomPrompt="1"/>
          </p:nvPr>
        </p:nvSpPr>
        <p:spPr bwMode="gray">
          <a:xfrm>
            <a:off x="612775" y="2357052"/>
            <a:ext cx="7315200" cy="1163395"/>
          </a:xfrm>
        </p:spPr>
        <p:txBody>
          <a:bodyPr/>
          <a:lstStyle>
            <a:lvl1pPr>
              <a:defRPr sz="4200">
                <a:latin typeface="+mj-lt"/>
                <a:cs typeface="Arial" panose="020B0604020202020204" pitchFamily="34" charset="0"/>
              </a:defRPr>
            </a:lvl1pPr>
          </a:lstStyle>
          <a:p>
            <a:r>
              <a:rPr lang="en-US"/>
              <a:t>Presentation Title – </a:t>
            </a:r>
            <a:br>
              <a:rPr lang="en-US"/>
            </a:br>
            <a:r>
              <a:rPr lang="en-US"/>
              <a:t>Arial 42pt, Title Case</a:t>
            </a:r>
          </a:p>
        </p:txBody>
      </p:sp>
      <p:pic>
        <p:nvPicPr>
          <p:cNvPr id="7" name="Advisory Board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12775" y="633941"/>
            <a:ext cx="2164637" cy="600179"/>
          </a:xfrm>
          <a:prstGeom prst="rect">
            <a:avLst/>
          </a:prstGeom>
        </p:spPr>
      </p:pic>
    </p:spTree>
    <p:extLst>
      <p:ext uri="{BB962C8B-B14F-4D97-AF65-F5344CB8AC3E}">
        <p14:creationId xmlns:p14="http://schemas.microsoft.com/office/powerpoint/2010/main" val="1093824287"/>
      </p:ext>
    </p:extLst>
  </p:cSld>
  <p:clrMapOvr>
    <a:masterClrMapping/>
  </p:clrMapOvr>
  <p:extLst>
    <p:ext uri="{DCECCB84-F9BA-43D5-87BE-67443E8EF086}">
      <p15:sldGuideLst xmlns:p15="http://schemas.microsoft.com/office/powerpoint/2012/main">
        <p15:guide id="1" pos="4992">
          <p15:clr>
            <a:srgbClr val="FBAE40"/>
          </p15:clr>
        </p15:guide>
        <p15:guide id="2" orient="horz" pos="3838">
          <p15:clr>
            <a:srgbClr val="FBAE40"/>
          </p15:clr>
        </p15:guide>
        <p15:guide id="3" orient="horz" pos="2223">
          <p15:clr>
            <a:srgbClr val="FBAE40"/>
          </p15:clr>
        </p15:guide>
        <p15:guide id="4" orient="horz" pos="224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ver Slide: No Program">
    <p:spTree>
      <p:nvGrpSpPr>
        <p:cNvPr id="1" name=""/>
        <p:cNvGrpSpPr/>
        <p:nvPr/>
      </p:nvGrpSpPr>
      <p:grpSpPr>
        <a:xfrm>
          <a:off x="0" y="0"/>
          <a:ext cx="0" cy="0"/>
          <a:chOff x="0" y="0"/>
          <a:chExt cx="0" cy="0"/>
        </a:xfrm>
      </p:grpSpPr>
      <p:grpSp>
        <p:nvGrpSpPr>
          <p:cNvPr id="162" name="Pattern"/>
          <p:cNvGrpSpPr/>
          <p:nvPr userDrawn="1"/>
        </p:nvGrpSpPr>
        <p:grpSpPr bwMode="gray">
          <a:xfrm>
            <a:off x="5776877" y="0"/>
            <a:ext cx="6415123" cy="6857998"/>
            <a:chOff x="5776872" y="2"/>
            <a:chExt cx="6415124" cy="6857999"/>
          </a:xfrm>
        </p:grpSpPr>
        <p:sp>
          <p:nvSpPr>
            <p:cNvPr id="132" name="Freeform 131"/>
            <p:cNvSpPr>
              <a:spLocks/>
            </p:cNvSpPr>
            <p:nvPr userDrawn="1"/>
          </p:nvSpPr>
          <p:spPr bwMode="gray">
            <a:xfrm>
              <a:off x="9413923" y="6239983"/>
              <a:ext cx="802481" cy="618017"/>
            </a:xfrm>
            <a:custGeom>
              <a:avLst/>
              <a:gdLst>
                <a:gd name="connsiteX0" fmla="*/ 398244 w 802481"/>
                <a:gd name="connsiteY0" fmla="*/ 0 h 618017"/>
                <a:gd name="connsiteX1" fmla="*/ 404146 w 802481"/>
                <a:gd name="connsiteY1" fmla="*/ 0 h 618017"/>
                <a:gd name="connsiteX2" fmla="*/ 799633 w 802481"/>
                <a:gd name="connsiteY2" fmla="*/ 613609 h 618017"/>
                <a:gd name="connsiteX3" fmla="*/ 802481 w 802481"/>
                <a:gd name="connsiteY3" fmla="*/ 618017 h 618017"/>
                <a:gd name="connsiteX4" fmla="*/ 0 w 802481"/>
                <a:gd name="connsiteY4" fmla="*/ 618017 h 618017"/>
                <a:gd name="connsiteX5" fmla="*/ 2757 w 802481"/>
                <a:gd name="connsiteY5" fmla="*/ 613609 h 61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2481" h="618017">
                  <a:moveTo>
                    <a:pt x="398244" y="0"/>
                  </a:moveTo>
                  <a:lnTo>
                    <a:pt x="404146" y="0"/>
                  </a:lnTo>
                  <a:lnTo>
                    <a:pt x="799633" y="613609"/>
                  </a:lnTo>
                  <a:lnTo>
                    <a:pt x="802481" y="618017"/>
                  </a:lnTo>
                  <a:lnTo>
                    <a:pt x="0" y="618017"/>
                  </a:lnTo>
                  <a:lnTo>
                    <a:pt x="2757" y="613609"/>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61" name="Freeform 160"/>
            <p:cNvSpPr>
              <a:spLocks/>
            </p:cNvSpPr>
            <p:nvPr userDrawn="1"/>
          </p:nvSpPr>
          <p:spPr bwMode="gray">
            <a:xfrm>
              <a:off x="6232089" y="4734184"/>
              <a:ext cx="4999176" cy="2123817"/>
            </a:xfrm>
            <a:custGeom>
              <a:avLst/>
              <a:gdLst>
                <a:gd name="connsiteX0" fmla="*/ 0 w 4999176"/>
                <a:gd name="connsiteY0" fmla="*/ 0 h 2123817"/>
                <a:gd name="connsiteX1" fmla="*/ 3285978 w 4999176"/>
                <a:gd name="connsiteY1" fmla="*/ 0 h 2123817"/>
                <a:gd name="connsiteX2" fmla="*/ 3631408 w 4999176"/>
                <a:gd name="connsiteY2" fmla="*/ 0 h 2123817"/>
                <a:gd name="connsiteX3" fmla="*/ 4446621 w 4999176"/>
                <a:gd name="connsiteY3" fmla="*/ 1265198 h 2123817"/>
                <a:gd name="connsiteX4" fmla="*/ 4999176 w 4999176"/>
                <a:gd name="connsiteY4" fmla="*/ 2123817 h 2123817"/>
                <a:gd name="connsiteX5" fmla="*/ 1367118 w 4999176"/>
                <a:gd name="connsiteY5" fmla="*/ 2123817 h 212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9176" h="2123817">
                  <a:moveTo>
                    <a:pt x="0" y="0"/>
                  </a:moveTo>
                  <a:lnTo>
                    <a:pt x="3285978" y="0"/>
                  </a:lnTo>
                  <a:lnTo>
                    <a:pt x="3631408" y="0"/>
                  </a:lnTo>
                  <a:lnTo>
                    <a:pt x="4446621" y="1265198"/>
                  </a:lnTo>
                  <a:lnTo>
                    <a:pt x="4999176" y="2123817"/>
                  </a:lnTo>
                  <a:lnTo>
                    <a:pt x="1367118" y="2123817"/>
                  </a:lnTo>
                  <a:close/>
                </a:path>
              </a:pathLst>
            </a:cu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42" name="Freeform 141"/>
            <p:cNvSpPr>
              <a:spLocks/>
            </p:cNvSpPr>
            <p:nvPr userDrawn="1"/>
          </p:nvSpPr>
          <p:spPr bwMode="gray">
            <a:xfrm>
              <a:off x="11129065" y="609601"/>
              <a:ext cx="1062931" cy="1693357"/>
            </a:xfrm>
            <a:custGeom>
              <a:avLst/>
              <a:gdLst>
                <a:gd name="connsiteX0" fmla="*/ 281243 w 1062931"/>
                <a:gd name="connsiteY0" fmla="*/ 0 h 1693357"/>
                <a:gd name="connsiteX1" fmla="*/ 1038919 w 1062931"/>
                <a:gd name="connsiteY1" fmla="*/ 0 h 1693357"/>
                <a:gd name="connsiteX2" fmla="*/ 1062931 w 1062931"/>
                <a:gd name="connsiteY2" fmla="*/ 0 h 1693357"/>
                <a:gd name="connsiteX3" fmla="*/ 1062931 w 1062931"/>
                <a:gd name="connsiteY3" fmla="*/ 1693357 h 1693357"/>
                <a:gd name="connsiteX4" fmla="*/ 1038919 w 1062931"/>
                <a:gd name="connsiteY4" fmla="*/ 1693357 h 1693357"/>
                <a:gd name="connsiteX5" fmla="*/ 808048 w 1062931"/>
                <a:gd name="connsiteY5" fmla="*/ 1693357 h 1693357"/>
                <a:gd name="connsiteX6" fmla="*/ 745083 w 1062931"/>
                <a:gd name="connsiteY6" fmla="*/ 1594735 h 1693357"/>
                <a:gd name="connsiteX7" fmla="*/ 0 w 1062931"/>
                <a:gd name="connsiteY7" fmla="*/ 437503 h 169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2931" h="1693357">
                  <a:moveTo>
                    <a:pt x="281243" y="0"/>
                  </a:moveTo>
                  <a:lnTo>
                    <a:pt x="1038919" y="0"/>
                  </a:lnTo>
                  <a:lnTo>
                    <a:pt x="1062931" y="0"/>
                  </a:lnTo>
                  <a:lnTo>
                    <a:pt x="1062931" y="1693357"/>
                  </a:lnTo>
                  <a:lnTo>
                    <a:pt x="1038919" y="1693357"/>
                  </a:lnTo>
                  <a:lnTo>
                    <a:pt x="808048" y="1693357"/>
                  </a:lnTo>
                  <a:lnTo>
                    <a:pt x="745083" y="1594735"/>
                  </a:lnTo>
                  <a:lnTo>
                    <a:pt x="0" y="437503"/>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53" name="Freeform 152"/>
            <p:cNvSpPr>
              <a:spLocks/>
            </p:cNvSpPr>
            <p:nvPr userDrawn="1"/>
          </p:nvSpPr>
          <p:spPr bwMode="gray">
            <a:xfrm>
              <a:off x="12016101" y="5158365"/>
              <a:ext cx="175894" cy="546740"/>
            </a:xfrm>
            <a:custGeom>
              <a:avLst/>
              <a:gdLst>
                <a:gd name="connsiteX0" fmla="*/ 175894 w 175894"/>
                <a:gd name="connsiteY0" fmla="*/ 0 h 546740"/>
                <a:gd name="connsiteX1" fmla="*/ 175894 w 175894"/>
                <a:gd name="connsiteY1" fmla="*/ 546740 h 546740"/>
                <a:gd name="connsiteX2" fmla="*/ 119512 w 175894"/>
                <a:gd name="connsiteY2" fmla="*/ 459109 h 546740"/>
                <a:gd name="connsiteX3" fmla="*/ 0 w 175894"/>
                <a:gd name="connsiteY3" fmla="*/ 273306 h 546740"/>
                <a:gd name="connsiteX4" fmla="*/ 119512 w 175894"/>
                <a:gd name="connsiteY4" fmla="*/ 87504 h 546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894" h="546740">
                  <a:moveTo>
                    <a:pt x="175894" y="0"/>
                  </a:moveTo>
                  <a:lnTo>
                    <a:pt x="175894" y="546740"/>
                  </a:lnTo>
                  <a:lnTo>
                    <a:pt x="119512" y="459109"/>
                  </a:lnTo>
                  <a:lnTo>
                    <a:pt x="0" y="273306"/>
                  </a:lnTo>
                  <a:lnTo>
                    <a:pt x="119512" y="87504"/>
                  </a:lnTo>
                  <a:close/>
                </a:path>
              </a:pathLst>
            </a:custGeom>
            <a:solidFill>
              <a:srgbClr val="B4B4B4"/>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55" name="Freeform 154"/>
            <p:cNvSpPr>
              <a:spLocks/>
            </p:cNvSpPr>
            <p:nvPr userDrawn="1"/>
          </p:nvSpPr>
          <p:spPr bwMode="gray">
            <a:xfrm>
              <a:off x="10857567" y="5737118"/>
              <a:ext cx="1334429" cy="1120880"/>
            </a:xfrm>
            <a:custGeom>
              <a:avLst/>
              <a:gdLst>
                <a:gd name="connsiteX0" fmla="*/ 969662 w 1334429"/>
                <a:gd name="connsiteY0" fmla="*/ 0 h 1120880"/>
                <a:gd name="connsiteX1" fmla="*/ 1308507 w 1334429"/>
                <a:gd name="connsiteY1" fmla="*/ 526182 h 1120880"/>
                <a:gd name="connsiteX2" fmla="*/ 1334429 w 1334429"/>
                <a:gd name="connsiteY2" fmla="*/ 566407 h 1120880"/>
                <a:gd name="connsiteX3" fmla="*/ 1334429 w 1334429"/>
                <a:gd name="connsiteY3" fmla="*/ 1120880 h 1120880"/>
                <a:gd name="connsiteX4" fmla="*/ 374640 w 1334429"/>
                <a:gd name="connsiteY4" fmla="*/ 1120880 h 1120880"/>
                <a:gd name="connsiteX5" fmla="*/ 0 w 1334429"/>
                <a:gd name="connsiteY5" fmla="*/ 538873 h 1120880"/>
                <a:gd name="connsiteX6" fmla="*/ 623006 w 1334429"/>
                <a:gd name="connsiteY6" fmla="*/ 538873 h 1120880"/>
                <a:gd name="connsiteX7" fmla="*/ 795846 w 1334429"/>
                <a:gd name="connsiteY7" fmla="*/ 269436 h 112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4429" h="1120880">
                  <a:moveTo>
                    <a:pt x="969662" y="0"/>
                  </a:moveTo>
                  <a:lnTo>
                    <a:pt x="1308507" y="526182"/>
                  </a:lnTo>
                  <a:lnTo>
                    <a:pt x="1334429" y="566407"/>
                  </a:lnTo>
                  <a:lnTo>
                    <a:pt x="1334429" y="1120880"/>
                  </a:lnTo>
                  <a:lnTo>
                    <a:pt x="374640" y="1120880"/>
                  </a:lnTo>
                  <a:lnTo>
                    <a:pt x="0" y="538873"/>
                  </a:lnTo>
                  <a:lnTo>
                    <a:pt x="623006" y="538873"/>
                  </a:lnTo>
                  <a:lnTo>
                    <a:pt x="795846" y="269436"/>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98" name="Freeform 16"/>
            <p:cNvSpPr>
              <a:spLocks/>
            </p:cNvSpPr>
            <p:nvPr userDrawn="1"/>
          </p:nvSpPr>
          <p:spPr bwMode="gray">
            <a:xfrm>
              <a:off x="5776872" y="1439"/>
              <a:ext cx="4221435" cy="4742817"/>
            </a:xfrm>
            <a:custGeom>
              <a:avLst/>
              <a:gdLst>
                <a:gd name="T0" fmla="*/ 2616 w 4414"/>
                <a:gd name="T1" fmla="*/ 0 h 4958"/>
                <a:gd name="T2" fmla="*/ 2616 w 4414"/>
                <a:gd name="T3" fmla="*/ 0 h 4958"/>
                <a:gd name="T4" fmla="*/ 0 w 4414"/>
                <a:gd name="T5" fmla="*/ 0 h 4958"/>
                <a:gd name="T6" fmla="*/ 2616 w 4414"/>
                <a:gd name="T7" fmla="*/ 4063 h 4958"/>
                <a:gd name="T8" fmla="*/ 3123 w 4414"/>
                <a:gd name="T9" fmla="*/ 4850 h 4958"/>
                <a:gd name="T10" fmla="*/ 3193 w 4414"/>
                <a:gd name="T11" fmla="*/ 4958 h 4958"/>
                <a:gd name="T12" fmla="*/ 3262 w 4414"/>
                <a:gd name="T13" fmla="*/ 4850 h 4958"/>
                <a:gd name="T14" fmla="*/ 3801 w 4414"/>
                <a:gd name="T15" fmla="*/ 4014 h 4958"/>
                <a:gd name="T16" fmla="*/ 4414 w 4414"/>
                <a:gd name="T17" fmla="*/ 3061 h 4958"/>
                <a:gd name="T18" fmla="*/ 4194 w 4414"/>
                <a:gd name="T19" fmla="*/ 2720 h 4958"/>
                <a:gd name="T20" fmla="*/ 4186 w 4414"/>
                <a:gd name="T21" fmla="*/ 2706 h 4958"/>
                <a:gd name="T22" fmla="*/ 3801 w 4414"/>
                <a:gd name="T23" fmla="*/ 2706 h 4958"/>
                <a:gd name="T24" fmla="*/ 3660 w 4414"/>
                <a:gd name="T25" fmla="*/ 2706 h 4958"/>
                <a:gd name="T26" fmla="*/ 3801 w 4414"/>
                <a:gd name="T27" fmla="*/ 2488 h 4958"/>
                <a:gd name="T28" fmla="*/ 3923 w 4414"/>
                <a:gd name="T29" fmla="*/ 2298 h 4958"/>
                <a:gd name="T30" fmla="*/ 3921 w 4414"/>
                <a:gd name="T31" fmla="*/ 2295 h 4958"/>
                <a:gd name="T32" fmla="*/ 3925 w 4414"/>
                <a:gd name="T33" fmla="*/ 2295 h 4958"/>
                <a:gd name="T34" fmla="*/ 3985 w 4414"/>
                <a:gd name="T35" fmla="*/ 2201 h 4958"/>
                <a:gd name="T36" fmla="*/ 4147 w 4414"/>
                <a:gd name="T37" fmla="*/ 1950 h 4958"/>
                <a:gd name="T38" fmla="*/ 3540 w 4414"/>
                <a:gd name="T39" fmla="*/ 1007 h 4958"/>
                <a:gd name="T40" fmla="*/ 2891 w 4414"/>
                <a:gd name="T41" fmla="*/ 0 h 4958"/>
                <a:gd name="T42" fmla="*/ 2616 w 4414"/>
                <a:gd name="T43" fmla="*/ 0 h 4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14" h="4958">
                  <a:moveTo>
                    <a:pt x="2616" y="0"/>
                  </a:moveTo>
                  <a:lnTo>
                    <a:pt x="2616" y="0"/>
                  </a:lnTo>
                  <a:lnTo>
                    <a:pt x="0" y="0"/>
                  </a:lnTo>
                  <a:lnTo>
                    <a:pt x="2616" y="4063"/>
                  </a:lnTo>
                  <a:lnTo>
                    <a:pt x="3123" y="4850"/>
                  </a:lnTo>
                  <a:lnTo>
                    <a:pt x="3193" y="4958"/>
                  </a:lnTo>
                  <a:lnTo>
                    <a:pt x="3262" y="4850"/>
                  </a:lnTo>
                  <a:lnTo>
                    <a:pt x="3801" y="4014"/>
                  </a:lnTo>
                  <a:lnTo>
                    <a:pt x="4414" y="3061"/>
                  </a:lnTo>
                  <a:lnTo>
                    <a:pt x="4194" y="2720"/>
                  </a:lnTo>
                  <a:lnTo>
                    <a:pt x="4186" y="2706"/>
                  </a:lnTo>
                  <a:lnTo>
                    <a:pt x="3801" y="2706"/>
                  </a:lnTo>
                  <a:lnTo>
                    <a:pt x="3660" y="2706"/>
                  </a:lnTo>
                  <a:lnTo>
                    <a:pt x="3801" y="2488"/>
                  </a:lnTo>
                  <a:lnTo>
                    <a:pt x="3923" y="2298"/>
                  </a:lnTo>
                  <a:lnTo>
                    <a:pt x="3921" y="2295"/>
                  </a:lnTo>
                  <a:lnTo>
                    <a:pt x="3925" y="2295"/>
                  </a:lnTo>
                  <a:lnTo>
                    <a:pt x="3985" y="2201"/>
                  </a:lnTo>
                  <a:lnTo>
                    <a:pt x="4147" y="1950"/>
                  </a:lnTo>
                  <a:lnTo>
                    <a:pt x="3540" y="1007"/>
                  </a:lnTo>
                  <a:lnTo>
                    <a:pt x="2891" y="0"/>
                  </a:lnTo>
                  <a:lnTo>
                    <a:pt x="2616" y="0"/>
                  </a:lnTo>
                  <a:close/>
                </a:path>
              </a:pathLst>
            </a:cu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17"/>
            <p:cNvSpPr>
              <a:spLocks/>
            </p:cNvSpPr>
            <p:nvPr userDrawn="1"/>
          </p:nvSpPr>
          <p:spPr bwMode="gray">
            <a:xfrm>
              <a:off x="10532283" y="1439"/>
              <a:ext cx="413076" cy="319883"/>
            </a:xfrm>
            <a:custGeom>
              <a:avLst/>
              <a:gdLst>
                <a:gd name="T0" fmla="*/ 432 w 432"/>
                <a:gd name="T1" fmla="*/ 0 h 335"/>
                <a:gd name="T2" fmla="*/ 432 w 432"/>
                <a:gd name="T3" fmla="*/ 0 h 335"/>
                <a:gd name="T4" fmla="*/ 0 w 432"/>
                <a:gd name="T5" fmla="*/ 0 h 335"/>
                <a:gd name="T6" fmla="*/ 216 w 432"/>
                <a:gd name="T7" fmla="*/ 335 h 335"/>
                <a:gd name="T8" fmla="*/ 432 w 432"/>
                <a:gd name="T9" fmla="*/ 0 h 335"/>
              </a:gdLst>
              <a:ahLst/>
              <a:cxnLst>
                <a:cxn ang="0">
                  <a:pos x="T0" y="T1"/>
                </a:cxn>
                <a:cxn ang="0">
                  <a:pos x="T2" y="T3"/>
                </a:cxn>
                <a:cxn ang="0">
                  <a:pos x="T4" y="T5"/>
                </a:cxn>
                <a:cxn ang="0">
                  <a:pos x="T6" y="T7"/>
                </a:cxn>
                <a:cxn ang="0">
                  <a:pos x="T8" y="T9"/>
                </a:cxn>
              </a:cxnLst>
              <a:rect l="0" t="0" r="r" b="b"/>
              <a:pathLst>
                <a:path w="432" h="335">
                  <a:moveTo>
                    <a:pt x="432" y="0"/>
                  </a:moveTo>
                  <a:lnTo>
                    <a:pt x="432" y="0"/>
                  </a:lnTo>
                  <a:lnTo>
                    <a:pt x="0" y="0"/>
                  </a:lnTo>
                  <a:lnTo>
                    <a:pt x="216" y="335"/>
                  </a:lnTo>
                  <a:lnTo>
                    <a:pt x="432" y="0"/>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156"/>
            <p:cNvSpPr>
              <a:spLocks/>
            </p:cNvSpPr>
            <p:nvPr userDrawn="1"/>
          </p:nvSpPr>
          <p:spPr bwMode="gray">
            <a:xfrm>
              <a:off x="10738821" y="2"/>
              <a:ext cx="1453174" cy="1051761"/>
            </a:xfrm>
            <a:custGeom>
              <a:avLst/>
              <a:gdLst>
                <a:gd name="connsiteX0" fmla="*/ 207628 w 1453174"/>
                <a:gd name="connsiteY0" fmla="*/ 0 h 1051761"/>
                <a:gd name="connsiteX1" fmla="*/ 1453174 w 1453174"/>
                <a:gd name="connsiteY1" fmla="*/ 0 h 1051761"/>
                <a:gd name="connsiteX2" fmla="*/ 1453174 w 1453174"/>
                <a:gd name="connsiteY2" fmla="*/ 652985 h 1051761"/>
                <a:gd name="connsiteX3" fmla="*/ 1416881 w 1453174"/>
                <a:gd name="connsiteY3" fmla="*/ 652985 h 1051761"/>
                <a:gd name="connsiteX4" fmla="*/ 726605 w 1453174"/>
                <a:gd name="connsiteY4" fmla="*/ 652985 h 1051761"/>
                <a:gd name="connsiteX5" fmla="*/ 470381 w 1453174"/>
                <a:gd name="connsiteY5" fmla="*/ 1051761 h 1051761"/>
                <a:gd name="connsiteX6" fmla="*/ 0 w 1453174"/>
                <a:gd name="connsiteY6" fmla="*/ 322105 h 1051761"/>
                <a:gd name="connsiteX7" fmla="*/ 206509 w 1453174"/>
                <a:gd name="connsiteY7" fmla="*/ 1745 h 1051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3174" h="1051761">
                  <a:moveTo>
                    <a:pt x="207628" y="0"/>
                  </a:moveTo>
                  <a:lnTo>
                    <a:pt x="1453174" y="0"/>
                  </a:lnTo>
                  <a:lnTo>
                    <a:pt x="1453174" y="652985"/>
                  </a:lnTo>
                  <a:lnTo>
                    <a:pt x="1416881" y="652985"/>
                  </a:lnTo>
                  <a:lnTo>
                    <a:pt x="726605" y="652985"/>
                  </a:lnTo>
                  <a:lnTo>
                    <a:pt x="470381" y="1051761"/>
                  </a:lnTo>
                  <a:lnTo>
                    <a:pt x="0" y="322105"/>
                  </a:lnTo>
                  <a:lnTo>
                    <a:pt x="206509" y="1745"/>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02" name="Freeform 20"/>
            <p:cNvSpPr>
              <a:spLocks/>
            </p:cNvSpPr>
            <p:nvPr userDrawn="1"/>
          </p:nvSpPr>
          <p:spPr bwMode="gray">
            <a:xfrm>
              <a:off x="8542466" y="1439"/>
              <a:ext cx="2196355" cy="1866399"/>
            </a:xfrm>
            <a:custGeom>
              <a:avLst/>
              <a:gdLst>
                <a:gd name="T0" fmla="*/ 2080 w 2296"/>
                <a:gd name="T1" fmla="*/ 0 h 1950"/>
                <a:gd name="T2" fmla="*/ 2080 w 2296"/>
                <a:gd name="T3" fmla="*/ 0 h 1950"/>
                <a:gd name="T4" fmla="*/ 649 w 2296"/>
                <a:gd name="T5" fmla="*/ 0 h 1950"/>
                <a:gd name="T6" fmla="*/ 0 w 2296"/>
                <a:gd name="T7" fmla="*/ 0 h 1950"/>
                <a:gd name="T8" fmla="*/ 649 w 2296"/>
                <a:gd name="T9" fmla="*/ 1007 h 1950"/>
                <a:gd name="T10" fmla="*/ 1256 w 2296"/>
                <a:gd name="T11" fmla="*/ 1950 h 1950"/>
                <a:gd name="T12" fmla="*/ 2296 w 2296"/>
                <a:gd name="T13" fmla="*/ 335 h 1950"/>
                <a:gd name="T14" fmla="*/ 2080 w 2296"/>
                <a:gd name="T15" fmla="*/ 0 h 19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6" h="1950">
                  <a:moveTo>
                    <a:pt x="2080" y="0"/>
                  </a:moveTo>
                  <a:lnTo>
                    <a:pt x="2080" y="0"/>
                  </a:lnTo>
                  <a:lnTo>
                    <a:pt x="649" y="0"/>
                  </a:lnTo>
                  <a:lnTo>
                    <a:pt x="0" y="0"/>
                  </a:lnTo>
                  <a:lnTo>
                    <a:pt x="649" y="1007"/>
                  </a:lnTo>
                  <a:lnTo>
                    <a:pt x="1256" y="1950"/>
                  </a:lnTo>
                  <a:lnTo>
                    <a:pt x="2296" y="335"/>
                  </a:lnTo>
                  <a:lnTo>
                    <a:pt x="208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21"/>
            <p:cNvSpPr>
              <a:spLocks/>
            </p:cNvSpPr>
            <p:nvPr userDrawn="1"/>
          </p:nvSpPr>
          <p:spPr bwMode="gray">
            <a:xfrm>
              <a:off x="9743913" y="321322"/>
              <a:ext cx="2201393" cy="1876474"/>
            </a:xfrm>
            <a:custGeom>
              <a:avLst/>
              <a:gdLst>
                <a:gd name="T0" fmla="*/ 2242 w 2302"/>
                <a:gd name="T1" fmla="*/ 1866 h 1960"/>
                <a:gd name="T2" fmla="*/ 2242 w 2302"/>
                <a:gd name="T3" fmla="*/ 1866 h 1960"/>
                <a:gd name="T4" fmla="*/ 1532 w 2302"/>
                <a:gd name="T5" fmla="*/ 763 h 1960"/>
                <a:gd name="T6" fmla="*/ 1040 w 2302"/>
                <a:gd name="T7" fmla="*/ 0 h 1960"/>
                <a:gd name="T8" fmla="*/ 0 w 2302"/>
                <a:gd name="T9" fmla="*/ 1615 h 1960"/>
                <a:gd name="T10" fmla="*/ 162 w 2302"/>
                <a:gd name="T11" fmla="*/ 1866 h 1960"/>
                <a:gd name="T12" fmla="*/ 222 w 2302"/>
                <a:gd name="T13" fmla="*/ 1960 h 1960"/>
                <a:gd name="T14" fmla="*/ 761 w 2302"/>
                <a:gd name="T15" fmla="*/ 1960 h 1960"/>
                <a:gd name="T16" fmla="*/ 2302 w 2302"/>
                <a:gd name="T17" fmla="*/ 1960 h 1960"/>
                <a:gd name="T18" fmla="*/ 2242 w 2302"/>
                <a:gd name="T19" fmla="*/ 1866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2" h="1960">
                  <a:moveTo>
                    <a:pt x="2242" y="1866"/>
                  </a:moveTo>
                  <a:lnTo>
                    <a:pt x="2242" y="1866"/>
                  </a:lnTo>
                  <a:lnTo>
                    <a:pt x="1532" y="763"/>
                  </a:lnTo>
                  <a:lnTo>
                    <a:pt x="1040" y="0"/>
                  </a:lnTo>
                  <a:lnTo>
                    <a:pt x="0" y="1615"/>
                  </a:lnTo>
                  <a:lnTo>
                    <a:pt x="162" y="1866"/>
                  </a:lnTo>
                  <a:lnTo>
                    <a:pt x="222" y="1960"/>
                  </a:lnTo>
                  <a:lnTo>
                    <a:pt x="761" y="1960"/>
                  </a:lnTo>
                  <a:lnTo>
                    <a:pt x="2302" y="1960"/>
                  </a:lnTo>
                  <a:lnTo>
                    <a:pt x="2242" y="1866"/>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22"/>
            <p:cNvSpPr>
              <a:spLocks/>
            </p:cNvSpPr>
            <p:nvPr userDrawn="1"/>
          </p:nvSpPr>
          <p:spPr bwMode="gray">
            <a:xfrm>
              <a:off x="9527300" y="2197795"/>
              <a:ext cx="2520" cy="2520"/>
            </a:xfrm>
            <a:custGeom>
              <a:avLst/>
              <a:gdLst>
                <a:gd name="T0" fmla="*/ 0 w 4"/>
                <a:gd name="T1" fmla="*/ 0 h 3"/>
                <a:gd name="T2" fmla="*/ 0 w 4"/>
                <a:gd name="T3" fmla="*/ 0 h 3"/>
                <a:gd name="T4" fmla="*/ 2 w 4"/>
                <a:gd name="T5" fmla="*/ 3 h 3"/>
                <a:gd name="T6" fmla="*/ 4 w 4"/>
                <a:gd name="T7" fmla="*/ 0 h 3"/>
                <a:gd name="T8" fmla="*/ 0 w 4"/>
                <a:gd name="T9" fmla="*/ 0 h 3"/>
              </a:gdLst>
              <a:ahLst/>
              <a:cxnLst>
                <a:cxn ang="0">
                  <a:pos x="T0" y="T1"/>
                </a:cxn>
                <a:cxn ang="0">
                  <a:pos x="T2" y="T3"/>
                </a:cxn>
                <a:cxn ang="0">
                  <a:pos x="T4" y="T5"/>
                </a:cxn>
                <a:cxn ang="0">
                  <a:pos x="T6" y="T7"/>
                </a:cxn>
                <a:cxn ang="0">
                  <a:pos x="T8" y="T9"/>
                </a:cxn>
              </a:cxnLst>
              <a:rect l="0" t="0" r="r" b="b"/>
              <a:pathLst>
                <a:path w="4" h="3">
                  <a:moveTo>
                    <a:pt x="0" y="0"/>
                  </a:moveTo>
                  <a:lnTo>
                    <a:pt x="0" y="0"/>
                  </a:lnTo>
                  <a:lnTo>
                    <a:pt x="2" y="3"/>
                  </a:lnTo>
                  <a:lnTo>
                    <a:pt x="4" y="0"/>
                  </a:lnTo>
                  <a:lnTo>
                    <a:pt x="0"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23"/>
            <p:cNvSpPr>
              <a:spLocks/>
            </p:cNvSpPr>
            <p:nvPr userDrawn="1"/>
          </p:nvSpPr>
          <p:spPr bwMode="gray">
            <a:xfrm>
              <a:off x="9779176" y="2590720"/>
              <a:ext cx="433226" cy="340033"/>
            </a:xfrm>
            <a:custGeom>
              <a:avLst/>
              <a:gdLst>
                <a:gd name="T0" fmla="*/ 448 w 452"/>
                <a:gd name="T1" fmla="*/ 0 h 355"/>
                <a:gd name="T2" fmla="*/ 448 w 452"/>
                <a:gd name="T3" fmla="*/ 0 h 355"/>
                <a:gd name="T4" fmla="*/ 0 w 452"/>
                <a:gd name="T5" fmla="*/ 0 h 355"/>
                <a:gd name="T6" fmla="*/ 8 w 452"/>
                <a:gd name="T7" fmla="*/ 14 h 355"/>
                <a:gd name="T8" fmla="*/ 228 w 452"/>
                <a:gd name="T9" fmla="*/ 355 h 355"/>
                <a:gd name="T10" fmla="*/ 448 w 452"/>
                <a:gd name="T11" fmla="*/ 14 h 355"/>
                <a:gd name="T12" fmla="*/ 452 w 452"/>
                <a:gd name="T13" fmla="*/ 7 h 355"/>
                <a:gd name="T14" fmla="*/ 448 w 452"/>
                <a:gd name="T15" fmla="*/ 0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2" h="355">
                  <a:moveTo>
                    <a:pt x="448" y="0"/>
                  </a:moveTo>
                  <a:lnTo>
                    <a:pt x="448" y="0"/>
                  </a:lnTo>
                  <a:lnTo>
                    <a:pt x="0" y="0"/>
                  </a:lnTo>
                  <a:lnTo>
                    <a:pt x="8" y="14"/>
                  </a:lnTo>
                  <a:lnTo>
                    <a:pt x="228" y="355"/>
                  </a:lnTo>
                  <a:lnTo>
                    <a:pt x="448" y="14"/>
                  </a:lnTo>
                  <a:lnTo>
                    <a:pt x="452" y="7"/>
                  </a:lnTo>
                  <a:lnTo>
                    <a:pt x="448"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24"/>
            <p:cNvSpPr>
              <a:spLocks/>
            </p:cNvSpPr>
            <p:nvPr userDrawn="1"/>
          </p:nvSpPr>
          <p:spPr bwMode="gray">
            <a:xfrm>
              <a:off x="9998307" y="2598277"/>
              <a:ext cx="1589336" cy="2133387"/>
            </a:xfrm>
            <a:custGeom>
              <a:avLst/>
              <a:gdLst>
                <a:gd name="T0" fmla="*/ 1601 w 1661"/>
                <a:gd name="T1" fmla="*/ 2137 h 2231"/>
                <a:gd name="T2" fmla="*/ 1601 w 1661"/>
                <a:gd name="T3" fmla="*/ 2137 h 2231"/>
                <a:gd name="T4" fmla="*/ 228 w 1661"/>
                <a:gd name="T5" fmla="*/ 7 h 2231"/>
                <a:gd name="T6" fmla="*/ 224 w 1661"/>
                <a:gd name="T7" fmla="*/ 0 h 2231"/>
                <a:gd name="T8" fmla="*/ 220 w 1661"/>
                <a:gd name="T9" fmla="*/ 7 h 2231"/>
                <a:gd name="T10" fmla="*/ 0 w 1661"/>
                <a:gd name="T11" fmla="*/ 348 h 2231"/>
                <a:gd name="T12" fmla="*/ 1152 w 1661"/>
                <a:gd name="T13" fmla="*/ 2137 h 2231"/>
                <a:gd name="T14" fmla="*/ 1213 w 1661"/>
                <a:gd name="T15" fmla="*/ 2231 h 2231"/>
                <a:gd name="T16" fmla="*/ 1661 w 1661"/>
                <a:gd name="T17" fmla="*/ 2231 h 2231"/>
                <a:gd name="T18" fmla="*/ 1601 w 1661"/>
                <a:gd name="T19" fmla="*/ 2137 h 2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1" h="2231">
                  <a:moveTo>
                    <a:pt x="1601" y="2137"/>
                  </a:moveTo>
                  <a:lnTo>
                    <a:pt x="1601" y="2137"/>
                  </a:lnTo>
                  <a:lnTo>
                    <a:pt x="228" y="7"/>
                  </a:lnTo>
                  <a:lnTo>
                    <a:pt x="224" y="0"/>
                  </a:lnTo>
                  <a:lnTo>
                    <a:pt x="220" y="7"/>
                  </a:lnTo>
                  <a:lnTo>
                    <a:pt x="0" y="348"/>
                  </a:lnTo>
                  <a:lnTo>
                    <a:pt x="1152" y="2137"/>
                  </a:lnTo>
                  <a:lnTo>
                    <a:pt x="1213" y="2231"/>
                  </a:lnTo>
                  <a:lnTo>
                    <a:pt x="1661" y="2231"/>
                  </a:lnTo>
                  <a:lnTo>
                    <a:pt x="1601" y="2137"/>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25"/>
            <p:cNvSpPr>
              <a:spLocks/>
            </p:cNvSpPr>
            <p:nvPr userDrawn="1"/>
          </p:nvSpPr>
          <p:spPr bwMode="gray">
            <a:xfrm>
              <a:off x="9529818" y="2197795"/>
              <a:ext cx="680064" cy="392926"/>
            </a:xfrm>
            <a:custGeom>
              <a:avLst/>
              <a:gdLst>
                <a:gd name="T0" fmla="*/ 446 w 711"/>
                <a:gd name="T1" fmla="*/ 0 h 411"/>
                <a:gd name="T2" fmla="*/ 446 w 711"/>
                <a:gd name="T3" fmla="*/ 0 h 411"/>
                <a:gd name="T4" fmla="*/ 2 w 711"/>
                <a:gd name="T5" fmla="*/ 0 h 411"/>
                <a:gd name="T6" fmla="*/ 0 w 711"/>
                <a:gd name="T7" fmla="*/ 3 h 411"/>
                <a:gd name="T8" fmla="*/ 263 w 711"/>
                <a:gd name="T9" fmla="*/ 411 h 411"/>
                <a:gd name="T10" fmla="*/ 711 w 711"/>
                <a:gd name="T11" fmla="*/ 411 h 411"/>
                <a:gd name="T12" fmla="*/ 446 w 711"/>
                <a:gd name="T13" fmla="*/ 0 h 411"/>
              </a:gdLst>
              <a:ahLst/>
              <a:cxnLst>
                <a:cxn ang="0">
                  <a:pos x="T0" y="T1"/>
                </a:cxn>
                <a:cxn ang="0">
                  <a:pos x="T2" y="T3"/>
                </a:cxn>
                <a:cxn ang="0">
                  <a:pos x="T4" y="T5"/>
                </a:cxn>
                <a:cxn ang="0">
                  <a:pos x="T6" y="T7"/>
                </a:cxn>
                <a:cxn ang="0">
                  <a:pos x="T8" y="T9"/>
                </a:cxn>
                <a:cxn ang="0">
                  <a:pos x="T10" y="T11"/>
                </a:cxn>
                <a:cxn ang="0">
                  <a:pos x="T12" y="T13"/>
                </a:cxn>
              </a:cxnLst>
              <a:rect l="0" t="0" r="r" b="b"/>
              <a:pathLst>
                <a:path w="711" h="411">
                  <a:moveTo>
                    <a:pt x="446" y="0"/>
                  </a:moveTo>
                  <a:lnTo>
                    <a:pt x="446" y="0"/>
                  </a:lnTo>
                  <a:lnTo>
                    <a:pt x="2" y="0"/>
                  </a:lnTo>
                  <a:lnTo>
                    <a:pt x="0" y="3"/>
                  </a:lnTo>
                  <a:lnTo>
                    <a:pt x="263" y="411"/>
                  </a:lnTo>
                  <a:lnTo>
                    <a:pt x="711" y="411"/>
                  </a:lnTo>
                  <a:lnTo>
                    <a:pt x="446"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145"/>
            <p:cNvSpPr>
              <a:spLocks/>
            </p:cNvSpPr>
            <p:nvPr userDrawn="1"/>
          </p:nvSpPr>
          <p:spPr bwMode="gray">
            <a:xfrm>
              <a:off x="9955489" y="2197794"/>
              <a:ext cx="2236506" cy="2604425"/>
            </a:xfrm>
            <a:custGeom>
              <a:avLst/>
              <a:gdLst>
                <a:gd name="connsiteX0" fmla="*/ 0 w 2236506"/>
                <a:gd name="connsiteY0" fmla="*/ 0 h 2604425"/>
                <a:gd name="connsiteX1" fmla="*/ 529624 w 2236506"/>
                <a:gd name="connsiteY1" fmla="*/ 0 h 2604425"/>
                <a:gd name="connsiteX2" fmla="*/ 2043817 w 2236506"/>
                <a:gd name="connsiteY2" fmla="*/ 0 h 2604425"/>
                <a:gd name="connsiteX3" fmla="*/ 2236506 w 2236506"/>
                <a:gd name="connsiteY3" fmla="*/ 299717 h 2604425"/>
                <a:gd name="connsiteX4" fmla="*/ 2236506 w 2236506"/>
                <a:gd name="connsiteY4" fmla="*/ 2604425 h 2604425"/>
                <a:gd name="connsiteX5" fmla="*/ 1676323 w 2236506"/>
                <a:gd name="connsiteY5" fmla="*/ 2604425 h 2604425"/>
                <a:gd name="connsiteX6" fmla="*/ 1617367 w 2236506"/>
                <a:gd name="connsiteY6" fmla="*/ 2512007 h 2604425"/>
                <a:gd name="connsiteX7" fmla="*/ 268251 w 2236506"/>
                <a:gd name="connsiteY7" fmla="*/ 417849 h 2604425"/>
                <a:gd name="connsiteX8" fmla="*/ 264321 w 2236506"/>
                <a:gd name="connsiteY8" fmla="*/ 410966 h 2604425"/>
                <a:gd name="connsiteX9" fmla="*/ 260390 w 2236506"/>
                <a:gd name="connsiteY9" fmla="*/ 404084 h 260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6506" h="2604425">
                  <a:moveTo>
                    <a:pt x="0" y="0"/>
                  </a:moveTo>
                  <a:lnTo>
                    <a:pt x="529624" y="0"/>
                  </a:lnTo>
                  <a:lnTo>
                    <a:pt x="2043817" y="0"/>
                  </a:lnTo>
                  <a:lnTo>
                    <a:pt x="2236506" y="299717"/>
                  </a:lnTo>
                  <a:lnTo>
                    <a:pt x="2236506" y="2604425"/>
                  </a:lnTo>
                  <a:lnTo>
                    <a:pt x="1676323" y="2604425"/>
                  </a:lnTo>
                  <a:lnTo>
                    <a:pt x="1617367" y="2512007"/>
                  </a:lnTo>
                  <a:lnTo>
                    <a:pt x="268251" y="417849"/>
                  </a:lnTo>
                  <a:lnTo>
                    <a:pt x="264321" y="410966"/>
                  </a:lnTo>
                  <a:lnTo>
                    <a:pt x="260390" y="404084"/>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51" name="Freeform 150"/>
            <p:cNvSpPr>
              <a:spLocks/>
            </p:cNvSpPr>
            <p:nvPr userDrawn="1"/>
          </p:nvSpPr>
          <p:spPr bwMode="gray">
            <a:xfrm>
              <a:off x="11824406" y="5431877"/>
              <a:ext cx="367589" cy="904710"/>
            </a:xfrm>
            <a:custGeom>
              <a:avLst/>
              <a:gdLst>
                <a:gd name="connsiteX0" fmla="*/ 213977 w 367589"/>
                <a:gd name="connsiteY0" fmla="*/ 0 h 904710"/>
                <a:gd name="connsiteX1" fmla="*/ 331473 w 367589"/>
                <a:gd name="connsiteY1" fmla="*/ 182724 h 904710"/>
                <a:gd name="connsiteX2" fmla="*/ 367589 w 367589"/>
                <a:gd name="connsiteY2" fmla="*/ 238874 h 904710"/>
                <a:gd name="connsiteX3" fmla="*/ 367589 w 367589"/>
                <a:gd name="connsiteY3" fmla="*/ 904710 h 904710"/>
                <a:gd name="connsiteX4" fmla="*/ 331473 w 367589"/>
                <a:gd name="connsiteY4" fmla="*/ 848567 h 904710"/>
                <a:gd name="connsiteX5" fmla="*/ 0 w 367589"/>
                <a:gd name="connsiteY5" fmla="*/ 332921 h 90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589" h="904710">
                  <a:moveTo>
                    <a:pt x="213977" y="0"/>
                  </a:moveTo>
                  <a:lnTo>
                    <a:pt x="331473" y="182724"/>
                  </a:lnTo>
                  <a:lnTo>
                    <a:pt x="367589" y="238874"/>
                  </a:lnTo>
                  <a:lnTo>
                    <a:pt x="367589" y="904710"/>
                  </a:lnTo>
                  <a:lnTo>
                    <a:pt x="331473" y="848567"/>
                  </a:lnTo>
                  <a:lnTo>
                    <a:pt x="0" y="332921"/>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11" name="Freeform 29"/>
            <p:cNvSpPr>
              <a:spLocks/>
            </p:cNvSpPr>
            <p:nvPr userDrawn="1"/>
          </p:nvSpPr>
          <p:spPr bwMode="gray">
            <a:xfrm>
              <a:off x="11159454" y="4731663"/>
              <a:ext cx="879047" cy="1032690"/>
            </a:xfrm>
            <a:custGeom>
              <a:avLst/>
              <a:gdLst>
                <a:gd name="T0" fmla="*/ 448 w 919"/>
                <a:gd name="T1" fmla="*/ 0 h 1080"/>
                <a:gd name="T2" fmla="*/ 448 w 919"/>
                <a:gd name="T3" fmla="*/ 0 h 1080"/>
                <a:gd name="T4" fmla="*/ 0 w 919"/>
                <a:gd name="T5" fmla="*/ 0 h 1080"/>
                <a:gd name="T6" fmla="*/ 695 w 919"/>
                <a:gd name="T7" fmla="*/ 1080 h 1080"/>
                <a:gd name="T8" fmla="*/ 919 w 919"/>
                <a:gd name="T9" fmla="*/ 732 h 1080"/>
                <a:gd name="T10" fmla="*/ 448 w 919"/>
                <a:gd name="T11" fmla="*/ 0 h 1080"/>
              </a:gdLst>
              <a:ahLst/>
              <a:cxnLst>
                <a:cxn ang="0">
                  <a:pos x="T0" y="T1"/>
                </a:cxn>
                <a:cxn ang="0">
                  <a:pos x="T2" y="T3"/>
                </a:cxn>
                <a:cxn ang="0">
                  <a:pos x="T4" y="T5"/>
                </a:cxn>
                <a:cxn ang="0">
                  <a:pos x="T6" y="T7"/>
                </a:cxn>
                <a:cxn ang="0">
                  <a:pos x="T8" y="T9"/>
                </a:cxn>
                <a:cxn ang="0">
                  <a:pos x="T10" y="T11"/>
                </a:cxn>
              </a:cxnLst>
              <a:rect l="0" t="0" r="r" b="b"/>
              <a:pathLst>
                <a:path w="919" h="1080">
                  <a:moveTo>
                    <a:pt x="448" y="0"/>
                  </a:moveTo>
                  <a:lnTo>
                    <a:pt x="448" y="0"/>
                  </a:lnTo>
                  <a:lnTo>
                    <a:pt x="0" y="0"/>
                  </a:lnTo>
                  <a:lnTo>
                    <a:pt x="695" y="1080"/>
                  </a:lnTo>
                  <a:lnTo>
                    <a:pt x="919" y="732"/>
                  </a:lnTo>
                  <a:lnTo>
                    <a:pt x="448"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148"/>
            <p:cNvSpPr>
              <a:spLocks/>
            </p:cNvSpPr>
            <p:nvPr userDrawn="1"/>
          </p:nvSpPr>
          <p:spPr bwMode="gray">
            <a:xfrm>
              <a:off x="11587643" y="4731663"/>
              <a:ext cx="604352" cy="700214"/>
            </a:xfrm>
            <a:custGeom>
              <a:avLst/>
              <a:gdLst>
                <a:gd name="connsiteX0" fmla="*/ 0 w 604352"/>
                <a:gd name="connsiteY0" fmla="*/ 0 h 700214"/>
                <a:gd name="connsiteX1" fmla="*/ 567994 w 604352"/>
                <a:gd name="connsiteY1" fmla="*/ 0 h 700214"/>
                <a:gd name="connsiteX2" fmla="*/ 604352 w 604352"/>
                <a:gd name="connsiteY2" fmla="*/ 0 h 700214"/>
                <a:gd name="connsiteX3" fmla="*/ 604352 w 604352"/>
                <a:gd name="connsiteY3" fmla="*/ 461127 h 700214"/>
                <a:gd name="connsiteX4" fmla="*/ 567994 w 604352"/>
                <a:gd name="connsiteY4" fmla="*/ 517508 h 700214"/>
                <a:gd name="connsiteX5" fmla="*/ 450379 w 604352"/>
                <a:gd name="connsiteY5" fmla="*/ 700214 h 70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352" h="700214">
                  <a:moveTo>
                    <a:pt x="0" y="0"/>
                  </a:moveTo>
                  <a:lnTo>
                    <a:pt x="567994" y="0"/>
                  </a:lnTo>
                  <a:lnTo>
                    <a:pt x="604352" y="0"/>
                  </a:lnTo>
                  <a:lnTo>
                    <a:pt x="604352" y="461127"/>
                  </a:lnTo>
                  <a:lnTo>
                    <a:pt x="567994" y="517508"/>
                  </a:lnTo>
                  <a:lnTo>
                    <a:pt x="450379" y="700214"/>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15" name="Freeform 33"/>
            <p:cNvSpPr>
              <a:spLocks/>
            </p:cNvSpPr>
            <p:nvPr userDrawn="1"/>
          </p:nvSpPr>
          <p:spPr bwMode="gray">
            <a:xfrm>
              <a:off x="10348415" y="4731663"/>
              <a:ext cx="1475991" cy="1561629"/>
            </a:xfrm>
            <a:custGeom>
              <a:avLst/>
              <a:gdLst>
                <a:gd name="T0" fmla="*/ 1188 w 1543"/>
                <a:gd name="T1" fmla="*/ 1632 h 1632"/>
                <a:gd name="T2" fmla="*/ 1188 w 1543"/>
                <a:gd name="T3" fmla="*/ 1632 h 1632"/>
                <a:gd name="T4" fmla="*/ 1365 w 1543"/>
                <a:gd name="T5" fmla="*/ 1356 h 1632"/>
                <a:gd name="T6" fmla="*/ 1543 w 1543"/>
                <a:gd name="T7" fmla="*/ 1080 h 1632"/>
                <a:gd name="T8" fmla="*/ 848 w 1543"/>
                <a:gd name="T9" fmla="*/ 0 h 1632"/>
                <a:gd name="T10" fmla="*/ 500 w 1543"/>
                <a:gd name="T11" fmla="*/ 0 h 1632"/>
                <a:gd name="T12" fmla="*/ 0 w 1543"/>
                <a:gd name="T13" fmla="*/ 777 h 1632"/>
                <a:gd name="T14" fmla="*/ 550 w 1543"/>
                <a:gd name="T15" fmla="*/ 1632 h 1632"/>
                <a:gd name="T16" fmla="*/ 1188 w 1543"/>
                <a:gd name="T17" fmla="*/ 1632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3" h="1632">
                  <a:moveTo>
                    <a:pt x="1188" y="1632"/>
                  </a:moveTo>
                  <a:lnTo>
                    <a:pt x="1188" y="1632"/>
                  </a:lnTo>
                  <a:lnTo>
                    <a:pt x="1365" y="1356"/>
                  </a:lnTo>
                  <a:lnTo>
                    <a:pt x="1543" y="1080"/>
                  </a:lnTo>
                  <a:lnTo>
                    <a:pt x="848" y="0"/>
                  </a:lnTo>
                  <a:lnTo>
                    <a:pt x="500" y="0"/>
                  </a:lnTo>
                  <a:lnTo>
                    <a:pt x="0" y="777"/>
                  </a:lnTo>
                  <a:lnTo>
                    <a:pt x="550" y="1632"/>
                  </a:lnTo>
                  <a:lnTo>
                    <a:pt x="1188" y="1632"/>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34"/>
            <p:cNvSpPr>
              <a:spLocks/>
            </p:cNvSpPr>
            <p:nvPr userDrawn="1"/>
          </p:nvSpPr>
          <p:spPr bwMode="gray">
            <a:xfrm>
              <a:off x="11653130" y="5764353"/>
              <a:ext cx="171275" cy="264470"/>
            </a:xfrm>
            <a:custGeom>
              <a:avLst/>
              <a:gdLst>
                <a:gd name="T0" fmla="*/ 0 w 178"/>
                <a:gd name="T1" fmla="*/ 276 h 276"/>
                <a:gd name="T2" fmla="*/ 0 w 178"/>
                <a:gd name="T3" fmla="*/ 276 h 276"/>
                <a:gd name="T4" fmla="*/ 178 w 178"/>
                <a:gd name="T5" fmla="*/ 0 h 276"/>
                <a:gd name="T6" fmla="*/ 0 w 178"/>
                <a:gd name="T7" fmla="*/ 276 h 276"/>
              </a:gdLst>
              <a:ahLst/>
              <a:cxnLst>
                <a:cxn ang="0">
                  <a:pos x="T0" y="T1"/>
                </a:cxn>
                <a:cxn ang="0">
                  <a:pos x="T2" y="T3"/>
                </a:cxn>
                <a:cxn ang="0">
                  <a:pos x="T4" y="T5"/>
                </a:cxn>
                <a:cxn ang="0">
                  <a:pos x="T6" y="T7"/>
                </a:cxn>
              </a:cxnLst>
              <a:rect l="0" t="0" r="r" b="b"/>
              <a:pathLst>
                <a:path w="178" h="276">
                  <a:moveTo>
                    <a:pt x="0" y="276"/>
                  </a:moveTo>
                  <a:lnTo>
                    <a:pt x="0" y="276"/>
                  </a:lnTo>
                  <a:lnTo>
                    <a:pt x="178" y="0"/>
                  </a:lnTo>
                  <a:lnTo>
                    <a:pt x="0" y="276"/>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36"/>
            <p:cNvSpPr>
              <a:spLocks/>
            </p:cNvSpPr>
            <p:nvPr userDrawn="1"/>
          </p:nvSpPr>
          <p:spPr bwMode="gray">
            <a:xfrm>
              <a:off x="7834696" y="4744257"/>
              <a:ext cx="1989817" cy="1549036"/>
            </a:xfrm>
            <a:custGeom>
              <a:avLst/>
              <a:gdLst>
                <a:gd name="T0" fmla="*/ 2077 w 2080"/>
                <a:gd name="T1" fmla="*/ 1618 h 1618"/>
                <a:gd name="T2" fmla="*/ 2077 w 2080"/>
                <a:gd name="T3" fmla="*/ 1618 h 1618"/>
                <a:gd name="T4" fmla="*/ 2080 w 2080"/>
                <a:gd name="T5" fmla="*/ 1613 h 1618"/>
                <a:gd name="T6" fmla="*/ 1650 w 2080"/>
                <a:gd name="T7" fmla="*/ 944 h 1618"/>
                <a:gd name="T8" fmla="*/ 1042 w 2080"/>
                <a:gd name="T9" fmla="*/ 0 h 1618"/>
                <a:gd name="T10" fmla="*/ 465 w 2080"/>
                <a:gd name="T11" fmla="*/ 895 h 1618"/>
                <a:gd name="T12" fmla="*/ 0 w 2080"/>
                <a:gd name="T13" fmla="*/ 1618 h 1618"/>
                <a:gd name="T14" fmla="*/ 465 w 2080"/>
                <a:gd name="T15" fmla="*/ 1618 h 1618"/>
                <a:gd name="T16" fmla="*/ 1650 w 2080"/>
                <a:gd name="T17" fmla="*/ 1618 h 1618"/>
                <a:gd name="T18" fmla="*/ 2077 w 2080"/>
                <a:gd name="T19" fmla="*/ 161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0" h="1618">
                  <a:moveTo>
                    <a:pt x="2077" y="1618"/>
                  </a:moveTo>
                  <a:lnTo>
                    <a:pt x="2077" y="1618"/>
                  </a:lnTo>
                  <a:lnTo>
                    <a:pt x="2080" y="1613"/>
                  </a:lnTo>
                  <a:lnTo>
                    <a:pt x="1650" y="944"/>
                  </a:lnTo>
                  <a:lnTo>
                    <a:pt x="1042" y="0"/>
                  </a:lnTo>
                  <a:lnTo>
                    <a:pt x="465" y="895"/>
                  </a:lnTo>
                  <a:lnTo>
                    <a:pt x="0" y="1618"/>
                  </a:lnTo>
                  <a:lnTo>
                    <a:pt x="465" y="1618"/>
                  </a:lnTo>
                  <a:lnTo>
                    <a:pt x="1650" y="1618"/>
                  </a:lnTo>
                  <a:lnTo>
                    <a:pt x="2077" y="1618"/>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37"/>
            <p:cNvSpPr>
              <a:spLocks/>
            </p:cNvSpPr>
            <p:nvPr userDrawn="1"/>
          </p:nvSpPr>
          <p:spPr bwMode="gray">
            <a:xfrm>
              <a:off x="7834696" y="4733631"/>
              <a:ext cx="1992335" cy="1554624"/>
            </a:xfrm>
            <a:custGeom>
              <a:avLst/>
              <a:gdLst>
                <a:gd name="T0" fmla="*/ 2077 w 2080"/>
                <a:gd name="T1" fmla="*/ 1618 h 1618"/>
                <a:gd name="T2" fmla="*/ 2077 w 2080"/>
                <a:gd name="T3" fmla="*/ 1618 h 1618"/>
                <a:gd name="T4" fmla="*/ 2080 w 2080"/>
                <a:gd name="T5" fmla="*/ 1613 h 1618"/>
                <a:gd name="T6" fmla="*/ 1650 w 2080"/>
                <a:gd name="T7" fmla="*/ 944 h 1618"/>
                <a:gd name="T8" fmla="*/ 1042 w 2080"/>
                <a:gd name="T9" fmla="*/ 0 h 1618"/>
                <a:gd name="T10" fmla="*/ 465 w 2080"/>
                <a:gd name="T11" fmla="*/ 895 h 1618"/>
                <a:gd name="T12" fmla="*/ 0 w 2080"/>
                <a:gd name="T13" fmla="*/ 1618 h 1618"/>
                <a:gd name="T14" fmla="*/ 465 w 2080"/>
                <a:gd name="T15" fmla="*/ 1618 h 1618"/>
                <a:gd name="T16" fmla="*/ 1650 w 2080"/>
                <a:gd name="T17" fmla="*/ 1618 h 1618"/>
                <a:gd name="T18" fmla="*/ 2077 w 2080"/>
                <a:gd name="T19" fmla="*/ 161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0" h="1618">
                  <a:moveTo>
                    <a:pt x="2077" y="1618"/>
                  </a:moveTo>
                  <a:lnTo>
                    <a:pt x="2077" y="1618"/>
                  </a:lnTo>
                  <a:lnTo>
                    <a:pt x="2080" y="1613"/>
                  </a:lnTo>
                  <a:lnTo>
                    <a:pt x="1650" y="944"/>
                  </a:lnTo>
                  <a:lnTo>
                    <a:pt x="1042" y="0"/>
                  </a:lnTo>
                  <a:lnTo>
                    <a:pt x="465" y="895"/>
                  </a:lnTo>
                  <a:lnTo>
                    <a:pt x="0" y="1618"/>
                  </a:lnTo>
                  <a:lnTo>
                    <a:pt x="465" y="1618"/>
                  </a:lnTo>
                  <a:lnTo>
                    <a:pt x="1650" y="1618"/>
                  </a:lnTo>
                  <a:lnTo>
                    <a:pt x="2077" y="1618"/>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38"/>
            <p:cNvSpPr>
              <a:spLocks/>
            </p:cNvSpPr>
            <p:nvPr userDrawn="1"/>
          </p:nvSpPr>
          <p:spPr bwMode="gray">
            <a:xfrm>
              <a:off x="9819476" y="6288254"/>
              <a:ext cx="7557" cy="5038"/>
            </a:xfrm>
            <a:custGeom>
              <a:avLst/>
              <a:gdLst>
                <a:gd name="T0" fmla="*/ 0 w 6"/>
                <a:gd name="T1" fmla="*/ 5 h 5"/>
                <a:gd name="T2" fmla="*/ 0 w 6"/>
                <a:gd name="T3" fmla="*/ 5 h 5"/>
                <a:gd name="T4" fmla="*/ 6 w 6"/>
                <a:gd name="T5" fmla="*/ 5 h 5"/>
                <a:gd name="T6" fmla="*/ 3 w 6"/>
                <a:gd name="T7" fmla="*/ 0 h 5"/>
                <a:gd name="T8" fmla="*/ 0 w 6"/>
                <a:gd name="T9" fmla="*/ 5 h 5"/>
              </a:gdLst>
              <a:ahLst/>
              <a:cxnLst>
                <a:cxn ang="0">
                  <a:pos x="T0" y="T1"/>
                </a:cxn>
                <a:cxn ang="0">
                  <a:pos x="T2" y="T3"/>
                </a:cxn>
                <a:cxn ang="0">
                  <a:pos x="T4" y="T5"/>
                </a:cxn>
                <a:cxn ang="0">
                  <a:pos x="T6" y="T7"/>
                </a:cxn>
                <a:cxn ang="0">
                  <a:pos x="T8" y="T9"/>
                </a:cxn>
              </a:cxnLst>
              <a:rect l="0" t="0" r="r" b="b"/>
              <a:pathLst>
                <a:path w="6" h="5">
                  <a:moveTo>
                    <a:pt x="0" y="5"/>
                  </a:moveTo>
                  <a:lnTo>
                    <a:pt x="0" y="5"/>
                  </a:lnTo>
                  <a:lnTo>
                    <a:pt x="6" y="5"/>
                  </a:lnTo>
                  <a:lnTo>
                    <a:pt x="3" y="0"/>
                  </a:lnTo>
                  <a:lnTo>
                    <a:pt x="0" y="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39"/>
            <p:cNvSpPr>
              <a:spLocks/>
            </p:cNvSpPr>
            <p:nvPr userDrawn="1"/>
          </p:nvSpPr>
          <p:spPr bwMode="gray">
            <a:xfrm>
              <a:off x="9819476" y="6288254"/>
              <a:ext cx="7557" cy="5038"/>
            </a:xfrm>
            <a:custGeom>
              <a:avLst/>
              <a:gdLst>
                <a:gd name="T0" fmla="*/ 0 w 6"/>
                <a:gd name="T1" fmla="*/ 5 h 5"/>
                <a:gd name="T2" fmla="*/ 0 w 6"/>
                <a:gd name="T3" fmla="*/ 5 h 5"/>
                <a:gd name="T4" fmla="*/ 6 w 6"/>
                <a:gd name="T5" fmla="*/ 5 h 5"/>
                <a:gd name="T6" fmla="*/ 3 w 6"/>
                <a:gd name="T7" fmla="*/ 0 h 5"/>
                <a:gd name="T8" fmla="*/ 0 w 6"/>
                <a:gd name="T9" fmla="*/ 5 h 5"/>
              </a:gdLst>
              <a:ahLst/>
              <a:cxnLst>
                <a:cxn ang="0">
                  <a:pos x="T0" y="T1"/>
                </a:cxn>
                <a:cxn ang="0">
                  <a:pos x="T2" y="T3"/>
                </a:cxn>
                <a:cxn ang="0">
                  <a:pos x="T4" y="T5"/>
                </a:cxn>
                <a:cxn ang="0">
                  <a:pos x="T6" y="T7"/>
                </a:cxn>
                <a:cxn ang="0">
                  <a:pos x="T8" y="T9"/>
                </a:cxn>
              </a:cxnLst>
              <a:rect l="0" t="0" r="r" b="b"/>
              <a:pathLst>
                <a:path w="6" h="5">
                  <a:moveTo>
                    <a:pt x="0" y="5"/>
                  </a:moveTo>
                  <a:lnTo>
                    <a:pt x="0" y="5"/>
                  </a:lnTo>
                  <a:lnTo>
                    <a:pt x="6" y="5"/>
                  </a:lnTo>
                  <a:lnTo>
                    <a:pt x="3" y="0"/>
                  </a:lnTo>
                  <a:lnTo>
                    <a:pt x="0" y="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133"/>
            <p:cNvSpPr>
              <a:spLocks/>
            </p:cNvSpPr>
            <p:nvPr userDrawn="1"/>
          </p:nvSpPr>
          <p:spPr bwMode="gray">
            <a:xfrm>
              <a:off x="9827032" y="6293291"/>
              <a:ext cx="1410955" cy="564708"/>
            </a:xfrm>
            <a:custGeom>
              <a:avLst/>
              <a:gdLst>
                <a:gd name="connsiteX0" fmla="*/ 0 w 1410955"/>
                <a:gd name="connsiteY0" fmla="*/ 0 h 564708"/>
                <a:gd name="connsiteX1" fmla="*/ 1047420 w 1410955"/>
                <a:gd name="connsiteY1" fmla="*/ 0 h 564708"/>
                <a:gd name="connsiteX2" fmla="*/ 1410955 w 1410955"/>
                <a:gd name="connsiteY2" fmla="*/ 564708 h 564708"/>
                <a:gd name="connsiteX3" fmla="*/ 363936 w 1410955"/>
                <a:gd name="connsiteY3" fmla="*/ 564708 h 564708"/>
              </a:gdLst>
              <a:ahLst/>
              <a:cxnLst>
                <a:cxn ang="0">
                  <a:pos x="connsiteX0" y="connsiteY0"/>
                </a:cxn>
                <a:cxn ang="0">
                  <a:pos x="connsiteX1" y="connsiteY1"/>
                </a:cxn>
                <a:cxn ang="0">
                  <a:pos x="connsiteX2" y="connsiteY2"/>
                </a:cxn>
                <a:cxn ang="0">
                  <a:pos x="connsiteX3" y="connsiteY3"/>
                </a:cxn>
              </a:cxnLst>
              <a:rect l="l" t="t" r="r" b="b"/>
              <a:pathLst>
                <a:path w="1410955" h="564708">
                  <a:moveTo>
                    <a:pt x="0" y="0"/>
                  </a:moveTo>
                  <a:lnTo>
                    <a:pt x="1047420" y="0"/>
                  </a:lnTo>
                  <a:lnTo>
                    <a:pt x="1410955" y="564708"/>
                  </a:lnTo>
                  <a:lnTo>
                    <a:pt x="363936" y="564708"/>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24" name="Freeform 42"/>
            <p:cNvSpPr>
              <a:spLocks/>
            </p:cNvSpPr>
            <p:nvPr userDrawn="1"/>
          </p:nvSpPr>
          <p:spPr bwMode="gray">
            <a:xfrm>
              <a:off x="9824514" y="5474697"/>
              <a:ext cx="1047802" cy="818596"/>
            </a:xfrm>
            <a:custGeom>
              <a:avLst/>
              <a:gdLst>
                <a:gd name="T0" fmla="*/ 3 w 1098"/>
                <a:gd name="T1" fmla="*/ 855 h 855"/>
                <a:gd name="T2" fmla="*/ 3 w 1098"/>
                <a:gd name="T3" fmla="*/ 855 h 855"/>
                <a:gd name="T4" fmla="*/ 3 w 1098"/>
                <a:gd name="T5" fmla="*/ 855 h 855"/>
                <a:gd name="T6" fmla="*/ 1098 w 1098"/>
                <a:gd name="T7" fmla="*/ 855 h 855"/>
                <a:gd name="T8" fmla="*/ 548 w 1098"/>
                <a:gd name="T9" fmla="*/ 0 h 855"/>
                <a:gd name="T10" fmla="*/ 0 w 1098"/>
                <a:gd name="T11" fmla="*/ 850 h 855"/>
                <a:gd name="T12" fmla="*/ 3 w 1098"/>
                <a:gd name="T13" fmla="*/ 855 h 855"/>
              </a:gdLst>
              <a:ahLst/>
              <a:cxnLst>
                <a:cxn ang="0">
                  <a:pos x="T0" y="T1"/>
                </a:cxn>
                <a:cxn ang="0">
                  <a:pos x="T2" y="T3"/>
                </a:cxn>
                <a:cxn ang="0">
                  <a:pos x="T4" y="T5"/>
                </a:cxn>
                <a:cxn ang="0">
                  <a:pos x="T6" y="T7"/>
                </a:cxn>
                <a:cxn ang="0">
                  <a:pos x="T8" y="T9"/>
                </a:cxn>
                <a:cxn ang="0">
                  <a:pos x="T10" y="T11"/>
                </a:cxn>
                <a:cxn ang="0">
                  <a:pos x="T12" y="T13"/>
                </a:cxn>
              </a:cxnLst>
              <a:rect l="0" t="0" r="r" b="b"/>
              <a:pathLst>
                <a:path w="1098" h="855">
                  <a:moveTo>
                    <a:pt x="3" y="855"/>
                  </a:moveTo>
                  <a:lnTo>
                    <a:pt x="3" y="855"/>
                  </a:lnTo>
                  <a:lnTo>
                    <a:pt x="3" y="855"/>
                  </a:lnTo>
                  <a:lnTo>
                    <a:pt x="1098" y="855"/>
                  </a:lnTo>
                  <a:lnTo>
                    <a:pt x="548" y="0"/>
                  </a:lnTo>
                  <a:lnTo>
                    <a:pt x="0" y="850"/>
                  </a:lnTo>
                  <a:lnTo>
                    <a:pt x="3" y="85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43"/>
            <p:cNvSpPr>
              <a:spLocks/>
            </p:cNvSpPr>
            <p:nvPr userDrawn="1"/>
          </p:nvSpPr>
          <p:spPr bwMode="gray">
            <a:xfrm>
              <a:off x="9824514" y="5474697"/>
              <a:ext cx="1047802" cy="818596"/>
            </a:xfrm>
            <a:custGeom>
              <a:avLst/>
              <a:gdLst>
                <a:gd name="T0" fmla="*/ 3 w 1098"/>
                <a:gd name="T1" fmla="*/ 855 h 855"/>
                <a:gd name="T2" fmla="*/ 3 w 1098"/>
                <a:gd name="T3" fmla="*/ 855 h 855"/>
                <a:gd name="T4" fmla="*/ 3 w 1098"/>
                <a:gd name="T5" fmla="*/ 855 h 855"/>
                <a:gd name="T6" fmla="*/ 1098 w 1098"/>
                <a:gd name="T7" fmla="*/ 855 h 855"/>
                <a:gd name="T8" fmla="*/ 548 w 1098"/>
                <a:gd name="T9" fmla="*/ 0 h 855"/>
                <a:gd name="T10" fmla="*/ 0 w 1098"/>
                <a:gd name="T11" fmla="*/ 850 h 855"/>
                <a:gd name="T12" fmla="*/ 3 w 1098"/>
                <a:gd name="T13" fmla="*/ 855 h 855"/>
              </a:gdLst>
              <a:ahLst/>
              <a:cxnLst>
                <a:cxn ang="0">
                  <a:pos x="T0" y="T1"/>
                </a:cxn>
                <a:cxn ang="0">
                  <a:pos x="T2" y="T3"/>
                </a:cxn>
                <a:cxn ang="0">
                  <a:pos x="T4" y="T5"/>
                </a:cxn>
                <a:cxn ang="0">
                  <a:pos x="T6" y="T7"/>
                </a:cxn>
                <a:cxn ang="0">
                  <a:pos x="T8" y="T9"/>
                </a:cxn>
                <a:cxn ang="0">
                  <a:pos x="T10" y="T11"/>
                </a:cxn>
                <a:cxn ang="0">
                  <a:pos x="T12" y="T13"/>
                </a:cxn>
              </a:cxnLst>
              <a:rect l="0" t="0" r="r" b="b"/>
              <a:pathLst>
                <a:path w="1098" h="855">
                  <a:moveTo>
                    <a:pt x="3" y="855"/>
                  </a:moveTo>
                  <a:lnTo>
                    <a:pt x="3" y="855"/>
                  </a:lnTo>
                  <a:lnTo>
                    <a:pt x="3" y="855"/>
                  </a:lnTo>
                  <a:lnTo>
                    <a:pt x="1098" y="855"/>
                  </a:lnTo>
                  <a:lnTo>
                    <a:pt x="548" y="0"/>
                  </a:lnTo>
                  <a:lnTo>
                    <a:pt x="0" y="850"/>
                  </a:lnTo>
                  <a:lnTo>
                    <a:pt x="3" y="855"/>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143"/>
            <p:cNvSpPr>
              <a:spLocks/>
            </p:cNvSpPr>
            <p:nvPr userDrawn="1"/>
          </p:nvSpPr>
          <p:spPr bwMode="gray">
            <a:xfrm>
              <a:off x="11945305" y="2197794"/>
              <a:ext cx="246690" cy="382870"/>
            </a:xfrm>
            <a:custGeom>
              <a:avLst/>
              <a:gdLst>
                <a:gd name="connsiteX0" fmla="*/ 0 w 246690"/>
                <a:gd name="connsiteY0" fmla="*/ 0 h 382870"/>
                <a:gd name="connsiteX1" fmla="*/ 230887 w 246690"/>
                <a:gd name="connsiteY1" fmla="*/ 0 h 382870"/>
                <a:gd name="connsiteX2" fmla="*/ 246690 w 246690"/>
                <a:gd name="connsiteY2" fmla="*/ 0 h 382870"/>
                <a:gd name="connsiteX3" fmla="*/ 246690 w 246690"/>
                <a:gd name="connsiteY3" fmla="*/ 382870 h 382870"/>
                <a:gd name="connsiteX4" fmla="*/ 230887 w 246690"/>
                <a:gd name="connsiteY4" fmla="*/ 358657 h 382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90" h="382870">
                  <a:moveTo>
                    <a:pt x="0" y="0"/>
                  </a:moveTo>
                  <a:lnTo>
                    <a:pt x="230887" y="0"/>
                  </a:lnTo>
                  <a:lnTo>
                    <a:pt x="246690" y="0"/>
                  </a:lnTo>
                  <a:lnTo>
                    <a:pt x="246690" y="382870"/>
                  </a:lnTo>
                  <a:lnTo>
                    <a:pt x="230887" y="358657"/>
                  </a:lnTo>
                  <a:close/>
                </a:path>
              </a:pathLst>
            </a:custGeom>
            <a:solidFill>
              <a:srgbClr val="B4B4B4"/>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grpSp>
      <p:pic>
        <p:nvPicPr>
          <p:cNvPr id="7" name="Advisory Board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12775" y="633941"/>
            <a:ext cx="2164637" cy="600179"/>
          </a:xfrm>
          <a:prstGeom prst="rect">
            <a:avLst/>
          </a:prstGeom>
        </p:spPr>
      </p:pic>
      <p:sp>
        <p:nvSpPr>
          <p:cNvPr id="37" name="Placeholder - Subtitle"/>
          <p:cNvSpPr>
            <a:spLocks noGrp="1"/>
          </p:cNvSpPr>
          <p:nvPr>
            <p:ph type="body" sz="quarter" idx="20" hasCustomPrompt="1"/>
          </p:nvPr>
        </p:nvSpPr>
        <p:spPr bwMode="gray">
          <a:xfrm>
            <a:off x="612775" y="3869237"/>
            <a:ext cx="7315200" cy="369332"/>
          </a:xfrm>
        </p:spPr>
        <p:txBody>
          <a:bodyPr/>
          <a:lstStyle>
            <a:lvl1pPr marL="0" indent="0">
              <a:spcBef>
                <a:spcPts val="0"/>
              </a:spcBef>
              <a:buNone/>
              <a:defRPr sz="24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a:t>Presentation subtitle, Arial 24pt, sentence case</a:t>
            </a:r>
          </a:p>
        </p:txBody>
      </p:sp>
      <p:sp>
        <p:nvSpPr>
          <p:cNvPr id="2" name="Placeholder - Title"/>
          <p:cNvSpPr>
            <a:spLocks noGrp="1"/>
          </p:cNvSpPr>
          <p:nvPr>
            <p:ph type="title" hasCustomPrompt="1"/>
          </p:nvPr>
        </p:nvSpPr>
        <p:spPr bwMode="gray">
          <a:xfrm>
            <a:off x="612775" y="2662494"/>
            <a:ext cx="7315200" cy="1163395"/>
          </a:xfrm>
        </p:spPr>
        <p:txBody>
          <a:bodyPr/>
          <a:lstStyle>
            <a:lvl1pPr>
              <a:defRPr sz="4200">
                <a:latin typeface="+mj-lt"/>
                <a:cs typeface="Arial" panose="020B0604020202020204" pitchFamily="34" charset="0"/>
              </a:defRPr>
            </a:lvl1pPr>
          </a:lstStyle>
          <a:p>
            <a:r>
              <a:rPr lang="en-US"/>
              <a:t>Presentation Title – </a:t>
            </a:r>
            <a:br>
              <a:rPr lang="en-US"/>
            </a:br>
            <a:r>
              <a:rPr lang="en-US"/>
              <a:t>Arial 42pt, Title Case</a:t>
            </a:r>
          </a:p>
        </p:txBody>
      </p:sp>
    </p:spTree>
    <p:extLst>
      <p:ext uri="{BB962C8B-B14F-4D97-AF65-F5344CB8AC3E}">
        <p14:creationId xmlns:p14="http://schemas.microsoft.com/office/powerpoint/2010/main" val="346340583"/>
      </p:ext>
    </p:extLst>
  </p:cSld>
  <p:clrMapOvr>
    <a:masterClrMapping/>
  </p:clrMapOvr>
  <p:extLst>
    <p:ext uri="{DCECCB84-F9BA-43D5-87BE-67443E8EF086}">
      <p15:sldGuideLst xmlns:p15="http://schemas.microsoft.com/office/powerpoint/2012/main">
        <p15:guide id="1" pos="4992">
          <p15:clr>
            <a:srgbClr val="FBAE40"/>
          </p15:clr>
        </p15:guide>
        <p15:guide id="2" orient="horz" pos="3838">
          <p15:clr>
            <a:srgbClr val="FBAE40"/>
          </p15:clr>
        </p15:guide>
        <p15:guide id="3" orient="horz" pos="2410">
          <p15:clr>
            <a:srgbClr val="FBAE40"/>
          </p15:clr>
        </p15:guide>
        <p15:guide id="4" orient="horz" pos="2436">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oad Map (Editable)">
    <p:spTree>
      <p:nvGrpSpPr>
        <p:cNvPr id="1" name=""/>
        <p:cNvGrpSpPr/>
        <p:nvPr/>
      </p:nvGrpSpPr>
      <p:grpSpPr>
        <a:xfrm>
          <a:off x="0" y="0"/>
          <a:ext cx="0" cy="0"/>
          <a:chOff x="0" y="0"/>
          <a:chExt cx="0" cy="0"/>
        </a:xfrm>
      </p:grpSpPr>
      <p:grpSp>
        <p:nvGrpSpPr>
          <p:cNvPr id="45" name="Group 44"/>
          <p:cNvGrpSpPr/>
          <p:nvPr userDrawn="1"/>
        </p:nvGrpSpPr>
        <p:grpSpPr>
          <a:xfrm>
            <a:off x="-3" y="0"/>
            <a:ext cx="6034404" cy="3626563"/>
            <a:chOff x="-3" y="0"/>
            <a:chExt cx="6034404" cy="3626563"/>
          </a:xfrm>
        </p:grpSpPr>
        <p:sp>
          <p:nvSpPr>
            <p:cNvPr id="46" name="Freeform 45"/>
            <p:cNvSpPr/>
            <p:nvPr userDrawn="1"/>
          </p:nvSpPr>
          <p:spPr bwMode="gray">
            <a:xfrm>
              <a:off x="650838" y="0"/>
              <a:ext cx="4339771" cy="1098354"/>
            </a:xfrm>
            <a:custGeom>
              <a:avLst/>
              <a:gdLst>
                <a:gd name="connsiteX0" fmla="*/ 0 w 1484233"/>
                <a:gd name="connsiteY0" fmla="*/ 0 h 375645"/>
                <a:gd name="connsiteX1" fmla="*/ 1242212 w 1484233"/>
                <a:gd name="connsiteY1" fmla="*/ 0 h 375645"/>
                <a:gd name="connsiteX2" fmla="*/ 1484233 w 1484233"/>
                <a:gd name="connsiteY2" fmla="*/ 375645 h 375645"/>
                <a:gd name="connsiteX3" fmla="*/ 242021 w 1484233"/>
                <a:gd name="connsiteY3" fmla="*/ 375645 h 375645"/>
              </a:gdLst>
              <a:ahLst/>
              <a:cxnLst>
                <a:cxn ang="0">
                  <a:pos x="connsiteX0" y="connsiteY0"/>
                </a:cxn>
                <a:cxn ang="0">
                  <a:pos x="connsiteX1" y="connsiteY1"/>
                </a:cxn>
                <a:cxn ang="0">
                  <a:pos x="connsiteX2" y="connsiteY2"/>
                </a:cxn>
                <a:cxn ang="0">
                  <a:pos x="connsiteX3" y="connsiteY3"/>
                </a:cxn>
              </a:cxnLst>
              <a:rect l="l" t="t" r="r" b="b"/>
              <a:pathLst>
                <a:path w="1484233" h="375645">
                  <a:moveTo>
                    <a:pt x="0" y="0"/>
                  </a:moveTo>
                  <a:lnTo>
                    <a:pt x="1242212" y="0"/>
                  </a:lnTo>
                  <a:lnTo>
                    <a:pt x="1484233" y="375645"/>
                  </a:lnTo>
                  <a:lnTo>
                    <a:pt x="242021" y="375645"/>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47" name="Freeform 46"/>
            <p:cNvSpPr>
              <a:spLocks/>
            </p:cNvSpPr>
            <p:nvPr userDrawn="1"/>
          </p:nvSpPr>
          <p:spPr bwMode="gray">
            <a:xfrm>
              <a:off x="4231548" y="1"/>
              <a:ext cx="1802853" cy="375645"/>
            </a:xfrm>
            <a:custGeom>
              <a:avLst/>
              <a:gdLst>
                <a:gd name="connsiteX0" fmla="*/ 0 w 1802853"/>
                <a:gd name="connsiteY0" fmla="*/ 0 h 375645"/>
                <a:gd name="connsiteX1" fmla="*/ 1562573 w 1802853"/>
                <a:gd name="connsiteY1" fmla="*/ 0 h 375645"/>
                <a:gd name="connsiteX2" fmla="*/ 1802853 w 1802853"/>
                <a:gd name="connsiteY2" fmla="*/ 375645 h 375645"/>
                <a:gd name="connsiteX3" fmla="*/ 242021 w 1802853"/>
                <a:gd name="connsiteY3" fmla="*/ 375645 h 375645"/>
              </a:gdLst>
              <a:ahLst/>
              <a:cxnLst>
                <a:cxn ang="0">
                  <a:pos x="connsiteX0" y="connsiteY0"/>
                </a:cxn>
                <a:cxn ang="0">
                  <a:pos x="connsiteX1" y="connsiteY1"/>
                </a:cxn>
                <a:cxn ang="0">
                  <a:pos x="connsiteX2" y="connsiteY2"/>
                </a:cxn>
                <a:cxn ang="0">
                  <a:pos x="connsiteX3" y="connsiteY3"/>
                </a:cxn>
              </a:cxnLst>
              <a:rect l="l" t="t" r="r" b="b"/>
              <a:pathLst>
                <a:path w="1802853" h="375645">
                  <a:moveTo>
                    <a:pt x="0" y="0"/>
                  </a:moveTo>
                  <a:lnTo>
                    <a:pt x="1562573" y="0"/>
                  </a:lnTo>
                  <a:lnTo>
                    <a:pt x="1802853" y="375645"/>
                  </a:lnTo>
                  <a:lnTo>
                    <a:pt x="242021" y="375645"/>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48" name="Freeform 47"/>
            <p:cNvSpPr/>
            <p:nvPr userDrawn="1"/>
          </p:nvSpPr>
          <p:spPr bwMode="gray">
            <a:xfrm>
              <a:off x="2967038" y="0"/>
              <a:ext cx="1558598" cy="375646"/>
            </a:xfrm>
            <a:custGeom>
              <a:avLst/>
              <a:gdLst>
                <a:gd name="connsiteX0" fmla="*/ 0 w 1558598"/>
                <a:gd name="connsiteY0" fmla="*/ 0 h 375646"/>
                <a:gd name="connsiteX1" fmla="*/ 1316577 w 1558598"/>
                <a:gd name="connsiteY1" fmla="*/ 0 h 375646"/>
                <a:gd name="connsiteX2" fmla="*/ 1558598 w 1558598"/>
                <a:gd name="connsiteY2" fmla="*/ 375646 h 375646"/>
                <a:gd name="connsiteX3" fmla="*/ 237639 w 1558598"/>
                <a:gd name="connsiteY3" fmla="*/ 375646 h 375646"/>
                <a:gd name="connsiteX4" fmla="*/ 0 w 1558598"/>
                <a:gd name="connsiteY4" fmla="*/ 6802 h 375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8598" h="375646">
                  <a:moveTo>
                    <a:pt x="0" y="0"/>
                  </a:moveTo>
                  <a:lnTo>
                    <a:pt x="1316577" y="0"/>
                  </a:lnTo>
                  <a:lnTo>
                    <a:pt x="1558598" y="375646"/>
                  </a:lnTo>
                  <a:lnTo>
                    <a:pt x="237639" y="375646"/>
                  </a:lnTo>
                  <a:lnTo>
                    <a:pt x="0" y="6802"/>
                  </a:lnTo>
                  <a:close/>
                </a:path>
              </a:pathLst>
            </a:cu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userDrawn="1"/>
          </p:nvSpPr>
          <p:spPr bwMode="gray">
            <a:xfrm>
              <a:off x="-3" y="1098354"/>
              <a:ext cx="316713" cy="1077332"/>
            </a:xfrm>
            <a:prstGeom prst="rect">
              <a:avLst/>
            </a:prstGeom>
            <a:solidFill>
              <a:srgbClr val="D8D8D8"/>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50" name="Rectangle 49"/>
            <p:cNvSpPr/>
            <p:nvPr userDrawn="1"/>
          </p:nvSpPr>
          <p:spPr bwMode="gray">
            <a:xfrm>
              <a:off x="1" y="0"/>
              <a:ext cx="1045206" cy="375643"/>
            </a:xfrm>
            <a:prstGeom prst="rect">
              <a:avLst/>
            </a:prstGeom>
            <a:solidFill>
              <a:srgbClr val="D8D8D8"/>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51" name="Freeform 50"/>
            <p:cNvSpPr>
              <a:spLocks/>
            </p:cNvSpPr>
            <p:nvPr userDrawn="1"/>
          </p:nvSpPr>
          <p:spPr bwMode="gray">
            <a:xfrm>
              <a:off x="1130159" y="244931"/>
              <a:ext cx="168412" cy="130714"/>
            </a:xfrm>
            <a:custGeom>
              <a:avLst/>
              <a:gdLst>
                <a:gd name="connsiteX0" fmla="*/ 84239 w 168412"/>
                <a:gd name="connsiteY0" fmla="*/ 0 h 130714"/>
                <a:gd name="connsiteX1" fmla="*/ 168412 w 168412"/>
                <a:gd name="connsiteY1" fmla="*/ 130714 h 130714"/>
                <a:gd name="connsiteX2" fmla="*/ 0 w 168412"/>
                <a:gd name="connsiteY2" fmla="*/ 130714 h 130714"/>
                <a:gd name="connsiteX3" fmla="*/ 84239 w 168412"/>
                <a:gd name="connsiteY3" fmla="*/ 0 h 130714"/>
              </a:gdLst>
              <a:ahLst/>
              <a:cxnLst>
                <a:cxn ang="0">
                  <a:pos x="connsiteX0" y="connsiteY0"/>
                </a:cxn>
                <a:cxn ang="0">
                  <a:pos x="connsiteX1" y="connsiteY1"/>
                </a:cxn>
                <a:cxn ang="0">
                  <a:pos x="connsiteX2" y="connsiteY2"/>
                </a:cxn>
                <a:cxn ang="0">
                  <a:pos x="connsiteX3" y="connsiteY3"/>
                </a:cxn>
              </a:cxnLst>
              <a:rect l="l" t="t" r="r" b="b"/>
              <a:pathLst>
                <a:path w="168412" h="130714">
                  <a:moveTo>
                    <a:pt x="84239" y="0"/>
                  </a:moveTo>
                  <a:lnTo>
                    <a:pt x="168412" y="130714"/>
                  </a:lnTo>
                  <a:lnTo>
                    <a:pt x="0" y="130714"/>
                  </a:lnTo>
                  <a:lnTo>
                    <a:pt x="84239" y="0"/>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53" name="Freeform 52"/>
            <p:cNvSpPr>
              <a:spLocks/>
            </p:cNvSpPr>
            <p:nvPr userDrawn="1"/>
          </p:nvSpPr>
          <p:spPr bwMode="gray">
            <a:xfrm>
              <a:off x="0" y="375645"/>
              <a:ext cx="1012529" cy="1261374"/>
            </a:xfrm>
            <a:custGeom>
              <a:avLst/>
              <a:gdLst>
                <a:gd name="connsiteX0" fmla="*/ 0 w 1012529"/>
                <a:gd name="connsiteY0" fmla="*/ 0 h 1261374"/>
                <a:gd name="connsiteX1" fmla="*/ 894988 w 1012529"/>
                <a:gd name="connsiteY1" fmla="*/ 0 h 1261374"/>
                <a:gd name="connsiteX2" fmla="*/ 1012529 w 1012529"/>
                <a:gd name="connsiteY2" fmla="*/ 182531 h 1261374"/>
                <a:gd name="connsiteX3" fmla="*/ 317270 w 1012529"/>
                <a:gd name="connsiteY3" fmla="*/ 1261374 h 1261374"/>
                <a:gd name="connsiteX4" fmla="*/ 0 w 1012529"/>
                <a:gd name="connsiteY4" fmla="*/ 768934 h 1261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529" h="1261374">
                  <a:moveTo>
                    <a:pt x="0" y="0"/>
                  </a:moveTo>
                  <a:lnTo>
                    <a:pt x="894988" y="0"/>
                  </a:lnTo>
                  <a:lnTo>
                    <a:pt x="1012529" y="182531"/>
                  </a:lnTo>
                  <a:lnTo>
                    <a:pt x="317270" y="1261374"/>
                  </a:lnTo>
                  <a:lnTo>
                    <a:pt x="0" y="768934"/>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p>
          </p:txBody>
        </p:sp>
        <p:sp>
          <p:nvSpPr>
            <p:cNvPr id="54" name="Freeform 53"/>
            <p:cNvSpPr>
              <a:spLocks/>
            </p:cNvSpPr>
            <p:nvPr userDrawn="1"/>
          </p:nvSpPr>
          <p:spPr bwMode="gray">
            <a:xfrm>
              <a:off x="1214364" y="0"/>
              <a:ext cx="2040115" cy="375646"/>
            </a:xfrm>
            <a:custGeom>
              <a:avLst/>
              <a:gdLst>
                <a:gd name="connsiteX0" fmla="*/ 0 w 2040115"/>
                <a:gd name="connsiteY0" fmla="*/ 0 h 375646"/>
                <a:gd name="connsiteX1" fmla="*/ 1798093 w 2040115"/>
                <a:gd name="connsiteY1" fmla="*/ 0 h 375646"/>
                <a:gd name="connsiteX2" fmla="*/ 2040115 w 2040115"/>
                <a:gd name="connsiteY2" fmla="*/ 375646 h 375646"/>
                <a:gd name="connsiteX3" fmla="*/ 0 w 2040115"/>
                <a:gd name="connsiteY3" fmla="*/ 375646 h 375646"/>
              </a:gdLst>
              <a:ahLst/>
              <a:cxnLst>
                <a:cxn ang="0">
                  <a:pos x="connsiteX0" y="connsiteY0"/>
                </a:cxn>
                <a:cxn ang="0">
                  <a:pos x="connsiteX1" y="connsiteY1"/>
                </a:cxn>
                <a:cxn ang="0">
                  <a:pos x="connsiteX2" y="connsiteY2"/>
                </a:cxn>
                <a:cxn ang="0">
                  <a:pos x="connsiteX3" y="connsiteY3"/>
                </a:cxn>
              </a:cxnLst>
              <a:rect l="l" t="t" r="r" b="b"/>
              <a:pathLst>
                <a:path w="2040115" h="375646">
                  <a:moveTo>
                    <a:pt x="0" y="0"/>
                  </a:moveTo>
                  <a:lnTo>
                    <a:pt x="1798093" y="0"/>
                  </a:lnTo>
                  <a:lnTo>
                    <a:pt x="2040115" y="375646"/>
                  </a:lnTo>
                  <a:lnTo>
                    <a:pt x="0" y="375646"/>
                  </a:lnTo>
                  <a:close/>
                </a:path>
              </a:pathLst>
            </a:custGeom>
            <a:solidFill>
              <a:srgbClr val="C5C5C5"/>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55" name="Freeform 54"/>
            <p:cNvSpPr>
              <a:spLocks/>
            </p:cNvSpPr>
            <p:nvPr userDrawn="1"/>
          </p:nvSpPr>
          <p:spPr bwMode="gray">
            <a:xfrm rot="10800000">
              <a:off x="1097481" y="237439"/>
              <a:ext cx="235172" cy="182531"/>
            </a:xfrm>
            <a:custGeom>
              <a:avLst/>
              <a:gdLst>
                <a:gd name="connsiteX0" fmla="*/ 0 w 235172"/>
                <a:gd name="connsiteY0" fmla="*/ 0 h 182531"/>
                <a:gd name="connsiteX1" fmla="*/ 235172 w 235172"/>
                <a:gd name="connsiteY1" fmla="*/ 0 h 182531"/>
                <a:gd name="connsiteX2" fmla="*/ 117541 w 235172"/>
                <a:gd name="connsiteY2" fmla="*/ 182531 h 182531"/>
                <a:gd name="connsiteX3" fmla="*/ 0 w 235172"/>
                <a:gd name="connsiteY3" fmla="*/ 0 h 182531"/>
              </a:gdLst>
              <a:ahLst/>
              <a:cxnLst>
                <a:cxn ang="0">
                  <a:pos x="connsiteX0" y="connsiteY0"/>
                </a:cxn>
                <a:cxn ang="0">
                  <a:pos x="connsiteX1" y="connsiteY1"/>
                </a:cxn>
                <a:cxn ang="0">
                  <a:pos x="connsiteX2" y="connsiteY2"/>
                </a:cxn>
                <a:cxn ang="0">
                  <a:pos x="connsiteX3" y="connsiteY3"/>
                </a:cxn>
              </a:cxnLst>
              <a:rect l="l" t="t" r="r" b="b"/>
              <a:pathLst>
                <a:path w="235172" h="182531">
                  <a:moveTo>
                    <a:pt x="0" y="0"/>
                  </a:moveTo>
                  <a:lnTo>
                    <a:pt x="235172" y="0"/>
                  </a:lnTo>
                  <a:lnTo>
                    <a:pt x="117541" y="182531"/>
                  </a:lnTo>
                  <a:lnTo>
                    <a:pt x="0" y="0"/>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58" name="Freeform 57"/>
            <p:cNvSpPr>
              <a:spLocks/>
            </p:cNvSpPr>
            <p:nvPr userDrawn="1"/>
          </p:nvSpPr>
          <p:spPr bwMode="gray">
            <a:xfrm>
              <a:off x="651559" y="0"/>
              <a:ext cx="719420" cy="558382"/>
            </a:xfrm>
            <a:custGeom>
              <a:avLst/>
              <a:gdLst>
                <a:gd name="connsiteX0" fmla="*/ 0 w 719420"/>
                <a:gd name="connsiteY0" fmla="*/ 0 h 558382"/>
                <a:gd name="connsiteX1" fmla="*/ 719420 w 719420"/>
                <a:gd name="connsiteY1" fmla="*/ 0 h 558382"/>
                <a:gd name="connsiteX2" fmla="*/ 359572 w 719420"/>
                <a:gd name="connsiteY2" fmla="*/ 558382 h 558382"/>
              </a:gdLst>
              <a:ahLst/>
              <a:cxnLst>
                <a:cxn ang="0">
                  <a:pos x="connsiteX0" y="connsiteY0"/>
                </a:cxn>
                <a:cxn ang="0">
                  <a:pos x="connsiteX1" y="connsiteY1"/>
                </a:cxn>
                <a:cxn ang="0">
                  <a:pos x="connsiteX2" y="connsiteY2"/>
                </a:cxn>
              </a:cxnLst>
              <a:rect l="l" t="t" r="r" b="b"/>
              <a:pathLst>
                <a:path w="719420" h="558382">
                  <a:moveTo>
                    <a:pt x="0" y="0"/>
                  </a:moveTo>
                  <a:lnTo>
                    <a:pt x="719420" y="0"/>
                  </a:lnTo>
                  <a:lnTo>
                    <a:pt x="359572" y="558382"/>
                  </a:lnTo>
                  <a:close/>
                </a:path>
              </a:pathLst>
            </a:custGeom>
            <a:solidFill>
              <a:srgbClr val="C5C5C5"/>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p>
          </p:txBody>
        </p:sp>
        <p:sp>
          <p:nvSpPr>
            <p:cNvPr id="60" name="Freeform 59"/>
            <p:cNvSpPr/>
            <p:nvPr userDrawn="1"/>
          </p:nvSpPr>
          <p:spPr bwMode="gray">
            <a:xfrm>
              <a:off x="-1" y="1637019"/>
              <a:ext cx="1599097" cy="1989544"/>
            </a:xfrm>
            <a:custGeom>
              <a:avLst/>
              <a:gdLst>
                <a:gd name="connsiteX0" fmla="*/ 317271 w 1599097"/>
                <a:gd name="connsiteY0" fmla="*/ 0 h 1989544"/>
                <a:gd name="connsiteX1" fmla="*/ 1599097 w 1599097"/>
                <a:gd name="connsiteY1" fmla="*/ 1989544 h 1989544"/>
                <a:gd name="connsiteX2" fmla="*/ 0 w 1599097"/>
                <a:gd name="connsiteY2" fmla="*/ 1989544 h 1989544"/>
                <a:gd name="connsiteX3" fmla="*/ 0 w 1599097"/>
                <a:gd name="connsiteY3" fmla="*/ 492316 h 1989544"/>
                <a:gd name="connsiteX4" fmla="*/ 317271 w 1599097"/>
                <a:gd name="connsiteY4" fmla="*/ 1 h 1989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9097" h="1989544">
                  <a:moveTo>
                    <a:pt x="317271" y="0"/>
                  </a:moveTo>
                  <a:lnTo>
                    <a:pt x="1599097" y="1989544"/>
                  </a:lnTo>
                  <a:lnTo>
                    <a:pt x="0" y="1989544"/>
                  </a:lnTo>
                  <a:lnTo>
                    <a:pt x="0" y="492316"/>
                  </a:lnTo>
                  <a:lnTo>
                    <a:pt x="317271" y="1"/>
                  </a:lnTo>
                  <a:close/>
                </a:path>
              </a:pathLst>
            </a:cu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userDrawn="1"/>
          </p:nvSpPr>
          <p:spPr bwMode="gray">
            <a:xfrm>
              <a:off x="1061290" y="0"/>
              <a:ext cx="306337" cy="237766"/>
            </a:xfrm>
            <a:custGeom>
              <a:avLst/>
              <a:gdLst>
                <a:gd name="connsiteX0" fmla="*/ 0 w 306337"/>
                <a:gd name="connsiteY0" fmla="*/ 0 h 237766"/>
                <a:gd name="connsiteX1" fmla="*/ 306337 w 306337"/>
                <a:gd name="connsiteY1" fmla="*/ 0 h 237766"/>
                <a:gd name="connsiteX2" fmla="*/ 153109 w 306337"/>
                <a:gd name="connsiteY2" fmla="*/ 237766 h 237766"/>
              </a:gdLst>
              <a:ahLst/>
              <a:cxnLst>
                <a:cxn ang="0">
                  <a:pos x="connsiteX0" y="connsiteY0"/>
                </a:cxn>
                <a:cxn ang="0">
                  <a:pos x="connsiteX1" y="connsiteY1"/>
                </a:cxn>
                <a:cxn ang="0">
                  <a:pos x="connsiteX2" y="connsiteY2"/>
                </a:cxn>
              </a:cxnLst>
              <a:rect l="l" t="t" r="r" b="b"/>
              <a:pathLst>
                <a:path w="306337" h="237766">
                  <a:moveTo>
                    <a:pt x="0" y="0"/>
                  </a:moveTo>
                  <a:lnTo>
                    <a:pt x="306337" y="0"/>
                  </a:lnTo>
                  <a:lnTo>
                    <a:pt x="153109" y="237766"/>
                  </a:lnTo>
                  <a:close/>
                </a:path>
              </a:pathLst>
            </a:custGeom>
            <a:solidFill>
              <a:srgbClr val="B4B4B4"/>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p>
          </p:txBody>
        </p:sp>
      </p:grpSp>
      <p:grpSp>
        <p:nvGrpSpPr>
          <p:cNvPr id="62" name="Group 61"/>
          <p:cNvGrpSpPr/>
          <p:nvPr userDrawn="1"/>
        </p:nvGrpSpPr>
        <p:grpSpPr>
          <a:xfrm>
            <a:off x="4985352" y="2927303"/>
            <a:ext cx="7206649" cy="3930698"/>
            <a:chOff x="4985352" y="2927303"/>
            <a:chExt cx="7206649" cy="3930698"/>
          </a:xfrm>
        </p:grpSpPr>
        <p:sp>
          <p:nvSpPr>
            <p:cNvPr id="63" name="Rectangle 62"/>
            <p:cNvSpPr/>
            <p:nvPr userDrawn="1"/>
          </p:nvSpPr>
          <p:spPr bwMode="gray">
            <a:xfrm>
              <a:off x="8963025" y="6050518"/>
              <a:ext cx="1286238" cy="807482"/>
            </a:xfrm>
            <a:prstGeom prst="rect">
              <a:avLst/>
            </a:pr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64" name="Freeform 63"/>
            <p:cNvSpPr/>
            <p:nvPr userDrawn="1"/>
          </p:nvSpPr>
          <p:spPr bwMode="gray">
            <a:xfrm>
              <a:off x="4985352" y="6429426"/>
              <a:ext cx="3109537" cy="428574"/>
            </a:xfrm>
            <a:custGeom>
              <a:avLst/>
              <a:gdLst>
                <a:gd name="connsiteX0" fmla="*/ 0 w 3109537"/>
                <a:gd name="connsiteY0" fmla="*/ 0 h 428574"/>
                <a:gd name="connsiteX1" fmla="*/ 2563870 w 3109537"/>
                <a:gd name="connsiteY1" fmla="*/ 0 h 428574"/>
                <a:gd name="connsiteX2" fmla="*/ 2833390 w 3109537"/>
                <a:gd name="connsiteY2" fmla="*/ 0 h 428574"/>
                <a:gd name="connsiteX3" fmla="*/ 3109537 w 3109537"/>
                <a:gd name="connsiteY3" fmla="*/ 428574 h 428574"/>
                <a:gd name="connsiteX4" fmla="*/ 275877 w 3109537"/>
                <a:gd name="connsiteY4" fmla="*/ 428574 h 428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9537" h="428574">
                  <a:moveTo>
                    <a:pt x="0" y="0"/>
                  </a:moveTo>
                  <a:lnTo>
                    <a:pt x="2563870" y="0"/>
                  </a:lnTo>
                  <a:lnTo>
                    <a:pt x="2833390" y="0"/>
                  </a:lnTo>
                  <a:lnTo>
                    <a:pt x="3109537" y="428574"/>
                  </a:lnTo>
                  <a:lnTo>
                    <a:pt x="275877" y="428574"/>
                  </a:lnTo>
                  <a:close/>
                </a:path>
              </a:pathLst>
            </a:cu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65" name="Freeform 64">
              <a:extLst>
                <a:ext uri="{FF2B5EF4-FFF2-40B4-BE49-F238E27FC236}">
                  <a16:creationId xmlns:a16="http://schemas.microsoft.com/office/drawing/2014/main" id="{9DA206C5-CD13-ED46-872B-DF5370036544}"/>
                </a:ext>
              </a:extLst>
            </p:cNvPr>
            <p:cNvSpPr>
              <a:spLocks/>
            </p:cNvSpPr>
            <p:nvPr userDrawn="1"/>
          </p:nvSpPr>
          <p:spPr bwMode="gray">
            <a:xfrm>
              <a:off x="10129674" y="2927303"/>
              <a:ext cx="2062326" cy="2888897"/>
            </a:xfrm>
            <a:custGeom>
              <a:avLst/>
              <a:gdLst>
                <a:gd name="connsiteX0" fmla="*/ 1861165 w 2062326"/>
                <a:gd name="connsiteY0" fmla="*/ 0 h 2888897"/>
                <a:gd name="connsiteX1" fmla="*/ 2062326 w 2062326"/>
                <a:gd name="connsiteY1" fmla="*/ 0 h 2888897"/>
                <a:gd name="connsiteX2" fmla="*/ 2062326 w 2062326"/>
                <a:gd name="connsiteY2" fmla="*/ 2888897 h 2888897"/>
                <a:gd name="connsiteX3" fmla="*/ 0 w 2062326"/>
                <a:gd name="connsiteY3" fmla="*/ 2888897 h 2888897"/>
                <a:gd name="connsiteX4" fmla="*/ 59785 w 2062326"/>
                <a:gd name="connsiteY4" fmla="*/ 2796751 h 2888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2326" h="2888897">
                  <a:moveTo>
                    <a:pt x="1861165" y="0"/>
                  </a:moveTo>
                  <a:lnTo>
                    <a:pt x="2062326" y="0"/>
                  </a:lnTo>
                  <a:lnTo>
                    <a:pt x="2062326" y="2888897"/>
                  </a:lnTo>
                  <a:lnTo>
                    <a:pt x="0" y="2888897"/>
                  </a:lnTo>
                  <a:lnTo>
                    <a:pt x="59785" y="2796751"/>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66"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tx1"/>
                  </a:solidFill>
                  <a:latin typeface="+mn-lt"/>
                  <a:cs typeface="Arial" panose="020B0604020202020204" pitchFamily="34" charset="0"/>
                </a:rPr>
                <a:t>‹#›</a:t>
              </a:fld>
              <a:endParaRPr lang="en-US" sz="1200" b="1">
                <a:solidFill>
                  <a:schemeClr val="tx1"/>
                </a:solidFill>
                <a:latin typeface="+mn-lt"/>
              </a:endParaRPr>
            </a:p>
          </p:txBody>
        </p:sp>
        <p:sp>
          <p:nvSpPr>
            <p:cNvPr id="67" name="Road Map"/>
            <p:cNvSpPr txBox="1"/>
            <p:nvPr userDrawn="1"/>
          </p:nvSpPr>
          <p:spPr bwMode="gray">
            <a:xfrm>
              <a:off x="10249264" y="5895423"/>
              <a:ext cx="1329960" cy="307777"/>
            </a:xfrm>
            <a:prstGeom prst="rect">
              <a:avLst/>
            </a:prstGeom>
            <a:noFill/>
          </p:spPr>
          <p:txBody>
            <a:bodyPr wrap="square" lIns="0" tIns="0" rIns="0" bIns="0" rtlCol="0">
              <a:spAutoFit/>
            </a:bodyPr>
            <a:lstStyle/>
            <a:p>
              <a:pPr algn="r">
                <a:spcBef>
                  <a:spcPts val="500"/>
                </a:spcBef>
              </a:pPr>
              <a:r>
                <a:rPr lang="en-US" sz="2000" spc="0" baseline="0">
                  <a:solidFill>
                    <a:schemeClr val="accent4"/>
                  </a:solidFill>
                  <a:latin typeface="+mj-lt"/>
                </a:rPr>
                <a:t>Road map</a:t>
              </a:r>
            </a:p>
          </p:txBody>
        </p:sp>
        <p:sp>
          <p:nvSpPr>
            <p:cNvPr id="68" name="Freeform 67"/>
            <p:cNvSpPr/>
            <p:nvPr userDrawn="1"/>
          </p:nvSpPr>
          <p:spPr bwMode="gray">
            <a:xfrm>
              <a:off x="7517530" y="6050518"/>
              <a:ext cx="2250780" cy="807483"/>
            </a:xfrm>
            <a:custGeom>
              <a:avLst/>
              <a:gdLst>
                <a:gd name="connsiteX0" fmla="*/ 0 w 2250780"/>
                <a:gd name="connsiteY0" fmla="*/ 0 h 807483"/>
                <a:gd name="connsiteX1" fmla="*/ 636218 w 2250780"/>
                <a:gd name="connsiteY1" fmla="*/ 0 h 807483"/>
                <a:gd name="connsiteX2" fmla="*/ 2039034 w 2250780"/>
                <a:gd name="connsiteY2" fmla="*/ 0 h 807483"/>
                <a:gd name="connsiteX3" fmla="*/ 2250780 w 2250780"/>
                <a:gd name="connsiteY3" fmla="*/ 328583 h 807483"/>
                <a:gd name="connsiteX4" fmla="*/ 1942556 w 2250780"/>
                <a:gd name="connsiteY4" fmla="*/ 807483 h 807483"/>
                <a:gd name="connsiteX5" fmla="*/ 520127 w 2250780"/>
                <a:gd name="connsiteY5" fmla="*/ 807483 h 80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0780" h="807483">
                  <a:moveTo>
                    <a:pt x="0" y="0"/>
                  </a:moveTo>
                  <a:lnTo>
                    <a:pt x="636218" y="0"/>
                  </a:lnTo>
                  <a:lnTo>
                    <a:pt x="2039034" y="0"/>
                  </a:lnTo>
                  <a:lnTo>
                    <a:pt x="2250780" y="328583"/>
                  </a:lnTo>
                  <a:lnTo>
                    <a:pt x="1942556" y="807483"/>
                  </a:lnTo>
                  <a:lnTo>
                    <a:pt x="520127" y="807483"/>
                  </a:lnTo>
                  <a:close/>
                </a:path>
              </a:pathLst>
            </a:custGeom>
            <a:solidFill>
              <a:schemeClr val="accent3">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69" name="Freeform 68"/>
            <p:cNvSpPr/>
            <p:nvPr userDrawn="1"/>
          </p:nvSpPr>
          <p:spPr bwMode="gray">
            <a:xfrm>
              <a:off x="9768309" y="5815634"/>
              <a:ext cx="2423692" cy="1042367"/>
            </a:xfrm>
            <a:custGeom>
              <a:avLst/>
              <a:gdLst>
                <a:gd name="connsiteX0" fmla="*/ 362508 w 2423692"/>
                <a:gd name="connsiteY0" fmla="*/ 0 h 1042367"/>
                <a:gd name="connsiteX1" fmla="*/ 2423692 w 2423692"/>
                <a:gd name="connsiteY1" fmla="*/ 0 h 1042367"/>
                <a:gd name="connsiteX2" fmla="*/ 2423692 w 2423692"/>
                <a:gd name="connsiteY2" fmla="*/ 902576 h 1042367"/>
                <a:gd name="connsiteX3" fmla="*/ 1451990 w 2423692"/>
                <a:gd name="connsiteY3" fmla="*/ 902576 h 1042367"/>
                <a:gd name="connsiteX4" fmla="*/ 744610 w 2423692"/>
                <a:gd name="connsiteY4" fmla="*/ 902576 h 1042367"/>
                <a:gd name="connsiteX5" fmla="*/ 654791 w 2423692"/>
                <a:gd name="connsiteY5" fmla="*/ 1042367 h 1042367"/>
                <a:gd name="connsiteX6" fmla="*/ 308708 w 2423692"/>
                <a:gd name="connsiteY6" fmla="*/ 1042367 h 1042367"/>
                <a:gd name="connsiteX7" fmla="*/ 0 w 2423692"/>
                <a:gd name="connsiteY7" fmla="*/ 563498 h 1042367"/>
                <a:gd name="connsiteX8" fmla="*/ 211626 w 2423692"/>
                <a:gd name="connsiteY8" fmla="*/ 235199 h 1042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3692" h="1042367">
                  <a:moveTo>
                    <a:pt x="362508" y="0"/>
                  </a:moveTo>
                  <a:lnTo>
                    <a:pt x="2423692" y="0"/>
                  </a:lnTo>
                  <a:lnTo>
                    <a:pt x="2423692" y="902576"/>
                  </a:lnTo>
                  <a:lnTo>
                    <a:pt x="1451990" y="902576"/>
                  </a:lnTo>
                  <a:lnTo>
                    <a:pt x="744610" y="902576"/>
                  </a:lnTo>
                  <a:lnTo>
                    <a:pt x="654791" y="1042367"/>
                  </a:lnTo>
                  <a:lnTo>
                    <a:pt x="308708" y="1042367"/>
                  </a:lnTo>
                  <a:lnTo>
                    <a:pt x="0" y="563498"/>
                  </a:lnTo>
                  <a:lnTo>
                    <a:pt x="211626" y="235199"/>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70" name="Freeform 69"/>
            <p:cNvSpPr/>
            <p:nvPr userDrawn="1"/>
          </p:nvSpPr>
          <p:spPr bwMode="gray">
            <a:xfrm>
              <a:off x="10404668" y="6673748"/>
              <a:ext cx="1787333" cy="184252"/>
            </a:xfrm>
            <a:custGeom>
              <a:avLst/>
              <a:gdLst>
                <a:gd name="connsiteX0" fmla="*/ 118444 w 1787333"/>
                <a:gd name="connsiteY0" fmla="*/ 0 h 184252"/>
                <a:gd name="connsiteX1" fmla="*/ 894895 w 1787333"/>
                <a:gd name="connsiteY1" fmla="*/ 0 h 184252"/>
                <a:gd name="connsiteX2" fmla="*/ 1787333 w 1787333"/>
                <a:gd name="connsiteY2" fmla="*/ 0 h 184252"/>
                <a:gd name="connsiteX3" fmla="*/ 1787333 w 1787333"/>
                <a:gd name="connsiteY3" fmla="*/ 184252 h 184252"/>
                <a:gd name="connsiteX4" fmla="*/ 0 w 1787333"/>
                <a:gd name="connsiteY4" fmla="*/ 184252 h 184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7333" h="184252">
                  <a:moveTo>
                    <a:pt x="118444" y="0"/>
                  </a:moveTo>
                  <a:lnTo>
                    <a:pt x="894895" y="0"/>
                  </a:lnTo>
                  <a:lnTo>
                    <a:pt x="1787333" y="0"/>
                  </a:lnTo>
                  <a:lnTo>
                    <a:pt x="1787333" y="184252"/>
                  </a:lnTo>
                  <a:lnTo>
                    <a:pt x="0" y="184252"/>
                  </a:lnTo>
                  <a:close/>
                </a:path>
              </a:pathLst>
            </a:cu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oad Map"/>
          <p:cNvSpPr txBox="1"/>
          <p:nvPr userDrawn="1"/>
        </p:nvSpPr>
        <p:spPr bwMode="gray">
          <a:xfrm>
            <a:off x="10249263" y="5897051"/>
            <a:ext cx="1322133" cy="307777"/>
          </a:xfrm>
          <a:prstGeom prst="rect">
            <a:avLst/>
          </a:prstGeom>
          <a:noFill/>
        </p:spPr>
        <p:txBody>
          <a:bodyPr wrap="square" lIns="0" tIns="0" rIns="0" bIns="0" rtlCol="0">
            <a:spAutoFit/>
          </a:bodyPr>
          <a:lstStyle/>
          <a:p>
            <a:pPr algn="r">
              <a:spcBef>
                <a:spcPts val="500"/>
              </a:spcBef>
            </a:pPr>
            <a:r>
              <a:rPr lang="en-US" sz="2000" spc="0" baseline="0">
                <a:solidFill>
                  <a:schemeClr val="accent4"/>
                </a:solidFill>
                <a:latin typeface="+mj-lt"/>
              </a:rPr>
              <a:t>Roadmap</a:t>
            </a:r>
          </a:p>
        </p:txBody>
      </p:sp>
      <p:cxnSp>
        <p:nvCxnSpPr>
          <p:cNvPr id="56" name="Red line"/>
          <p:cNvCxnSpPr/>
          <p:nvPr userDrawn="1"/>
        </p:nvCxnSpPr>
        <p:spPr bwMode="gray">
          <a:xfrm>
            <a:off x="2830874" y="2050244"/>
            <a:ext cx="893296"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7" name="Instructions"/>
          <p:cNvSpPr txBox="1">
            <a:spLocks/>
          </p:cNvSpPr>
          <p:nvPr userDrawn="1"/>
        </p:nvSpPr>
        <p:spPr bwMode="gray">
          <a:xfrm>
            <a:off x="12392829" y="0"/>
            <a:ext cx="1685883" cy="3629199"/>
          </a:xfrm>
          <a:prstGeom prst="rect">
            <a:avLst/>
          </a:prstGeom>
          <a:solidFill>
            <a:srgbClr val="539241"/>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a:solidFill>
                  <a:schemeClr val="bg1"/>
                </a:solidFill>
              </a:rPr>
              <a:t>How to use this</a:t>
            </a:r>
            <a:br>
              <a:rPr lang="en-US" sz="1000" b="1">
                <a:solidFill>
                  <a:schemeClr val="bg1"/>
                </a:solidFill>
              </a:rPr>
            </a:br>
            <a:r>
              <a:rPr lang="en-US" sz="1000" b="1">
                <a:solidFill>
                  <a:schemeClr val="bg1"/>
                </a:solidFill>
              </a:rPr>
              <a:t>editable road map</a:t>
            </a:r>
          </a:p>
          <a:p>
            <a:pPr marL="169863" indent="-169863">
              <a:buFont typeface="+mj-lt"/>
              <a:buAutoNum type="arabicPeriod"/>
            </a:pPr>
            <a:r>
              <a:rPr lang="en-US" sz="800">
                <a:solidFill>
                  <a:schemeClr val="bg1"/>
                </a:solidFill>
              </a:rPr>
              <a:t>Insert a road map layout</a:t>
            </a:r>
          </a:p>
          <a:p>
            <a:pPr marL="169863" indent="-169863">
              <a:buFont typeface="+mj-lt"/>
              <a:buAutoNum type="arabicPeriod"/>
            </a:pPr>
            <a:r>
              <a:rPr lang="en-US" sz="800">
                <a:solidFill>
                  <a:schemeClr val="bg1"/>
                </a:solidFill>
              </a:rPr>
              <a:t>Determine how many sections are needed</a:t>
            </a:r>
          </a:p>
          <a:p>
            <a:pPr marL="169863" indent="-169863">
              <a:buFont typeface="+mj-lt"/>
              <a:buAutoNum type="arabicPeriod"/>
            </a:pPr>
            <a:r>
              <a:rPr lang="en-US" sz="800">
                <a:solidFill>
                  <a:schemeClr val="bg1"/>
                </a:solidFill>
              </a:rPr>
              <a:t>If only 3, delete rows 2 and 4. If 4, delete row 5.</a:t>
            </a:r>
          </a:p>
          <a:p>
            <a:pPr marL="169863" indent="-169863">
              <a:buFont typeface="+mj-lt"/>
              <a:buAutoNum type="arabicPeriod"/>
            </a:pPr>
            <a:r>
              <a:rPr lang="en-US" sz="800">
                <a:solidFill>
                  <a:schemeClr val="bg1"/>
                </a:solidFill>
              </a:rPr>
              <a:t>Change the highlighted section title to Arial regular 15pt, accent 2 so all the titles are the exact same font style</a:t>
            </a:r>
          </a:p>
          <a:p>
            <a:pPr marL="169863" indent="-169863">
              <a:buFont typeface="+mj-lt"/>
              <a:buAutoNum type="arabicPeriod"/>
            </a:pPr>
            <a:r>
              <a:rPr lang="en-US" sz="800">
                <a:solidFill>
                  <a:schemeClr val="bg1"/>
                </a:solidFill>
              </a:rPr>
              <a:t>Type in #’s and section titles for all levels</a:t>
            </a:r>
          </a:p>
          <a:p>
            <a:pPr marL="169863" indent="-169863">
              <a:buFont typeface="+mj-lt"/>
              <a:buAutoNum type="arabicPeriod"/>
            </a:pPr>
            <a:r>
              <a:rPr lang="en-US" sz="800">
                <a:solidFill>
                  <a:schemeClr val="bg1"/>
                </a:solidFill>
              </a:rPr>
              <a:t>Duplicate the slide so you have a slide for each section</a:t>
            </a:r>
          </a:p>
          <a:p>
            <a:pPr marL="169863" indent="-169863">
              <a:buFont typeface="+mj-lt"/>
              <a:buAutoNum type="arabicPeriod"/>
            </a:pPr>
            <a:r>
              <a:rPr lang="en-US" sz="800">
                <a:solidFill>
                  <a:schemeClr val="bg1"/>
                </a:solidFill>
              </a:rPr>
              <a:t>On each slide, change the highlighted section title back to Arial regular 20pt</a:t>
            </a:r>
          </a:p>
          <a:p>
            <a:pPr marL="0" indent="0">
              <a:spcBef>
                <a:spcPts val="1200"/>
              </a:spcBef>
              <a:buFont typeface="+mj-lt"/>
              <a:buNone/>
            </a:pPr>
            <a:r>
              <a:rPr lang="en-US" sz="900" b="1">
                <a:solidFill>
                  <a:schemeClr val="bg1"/>
                </a:solidFill>
              </a:rPr>
              <a:t>NEED MORE SECTIONS?</a:t>
            </a:r>
          </a:p>
          <a:p>
            <a:pPr marL="0" indent="0">
              <a:spcBef>
                <a:spcPts val="200"/>
              </a:spcBef>
              <a:buFont typeface="+mj-lt"/>
              <a:buNone/>
            </a:pPr>
            <a:r>
              <a:rPr lang="en-US" sz="750">
                <a:solidFill>
                  <a:schemeClr val="bg1"/>
                </a:solidFill>
              </a:rPr>
              <a:t>See</a:t>
            </a:r>
            <a:r>
              <a:rPr lang="en-US" sz="750" baseline="0">
                <a:solidFill>
                  <a:schemeClr val="bg1"/>
                </a:solidFill>
              </a:rPr>
              <a:t> the projection GLG for a customizable road map layout that includes 8 levels. It can be inserted into this </a:t>
            </a:r>
            <a:r>
              <a:rPr lang="en-US" sz="750">
                <a:solidFill>
                  <a:schemeClr val="bg1"/>
                </a:solidFill>
              </a:rPr>
              <a:t>template</a:t>
            </a:r>
            <a:r>
              <a:rPr lang="en-US" sz="750" baseline="0">
                <a:solidFill>
                  <a:schemeClr val="bg1"/>
                </a:solidFill>
              </a:rPr>
              <a:t>. </a:t>
            </a:r>
            <a:endParaRPr lang="en-US" sz="750">
              <a:solidFill>
                <a:schemeClr val="bg1"/>
              </a:solidFill>
            </a:endParaRPr>
          </a:p>
        </p:txBody>
      </p:sp>
      <p:sp>
        <p:nvSpPr>
          <p:cNvPr id="82" name="Text Placeholder 3"/>
          <p:cNvSpPr>
            <a:spLocks noGrp="1"/>
          </p:cNvSpPr>
          <p:nvPr>
            <p:ph type="body" sz="quarter" idx="13" hasCustomPrompt="1"/>
          </p:nvPr>
        </p:nvSpPr>
        <p:spPr bwMode="gray">
          <a:xfrm>
            <a:off x="3358484" y="2534575"/>
            <a:ext cx="5866479" cy="307777"/>
          </a:xfrm>
        </p:spPr>
        <p:txBody>
          <a:bodyPr anchor="ctr" anchorCtr="0"/>
          <a:lstStyle>
            <a:lvl1pPr marL="0" indent="0">
              <a:spcBef>
                <a:spcPts val="0"/>
              </a:spcBef>
              <a:buNone/>
              <a:defRPr sz="2000">
                <a:solidFill>
                  <a:schemeClr val="tx1"/>
                </a:solidFill>
                <a:latin typeface="+mj-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a:t>Section title – Arial 20pt, sentence case</a:t>
            </a:r>
          </a:p>
        </p:txBody>
      </p:sp>
      <p:sp>
        <p:nvSpPr>
          <p:cNvPr id="83" name="Title 17"/>
          <p:cNvSpPr>
            <a:spLocks noGrp="1"/>
          </p:cNvSpPr>
          <p:nvPr>
            <p:ph type="title" hasCustomPrompt="1"/>
          </p:nvPr>
        </p:nvSpPr>
        <p:spPr bwMode="gray">
          <a:xfrm>
            <a:off x="2837413" y="2551303"/>
            <a:ext cx="274320" cy="274320"/>
          </a:xfrm>
          <a:prstGeom prst="rect">
            <a:avLst/>
          </a:prstGeom>
          <a:solidFill>
            <a:schemeClr val="bg1"/>
          </a:solidFill>
          <a:ln>
            <a:noFill/>
          </a:ln>
        </p:spPr>
        <p:txBody>
          <a:bodyPr wrap="none" anchor="ctr" anchorCtr="1">
            <a:noAutofit/>
          </a:bodyPr>
          <a:lstStyle>
            <a:lvl1pPr>
              <a:defRPr sz="2000" b="0">
                <a:solidFill>
                  <a:schemeClr val="accent6"/>
                </a:solidFill>
              </a:defRPr>
            </a:lvl1pPr>
          </a:lstStyle>
          <a:p>
            <a:r>
              <a:rPr lang="en-US"/>
              <a:t>#</a:t>
            </a:r>
          </a:p>
        </p:txBody>
      </p:sp>
      <p:sp>
        <p:nvSpPr>
          <p:cNvPr id="84" name="Text Placeholder 19"/>
          <p:cNvSpPr>
            <a:spLocks noGrp="1"/>
          </p:cNvSpPr>
          <p:nvPr>
            <p:ph type="body" sz="quarter" idx="17" hasCustomPrompt="1"/>
          </p:nvPr>
        </p:nvSpPr>
        <p:spPr bwMode="gray">
          <a:xfrm>
            <a:off x="2837413" y="3159528"/>
            <a:ext cx="274320" cy="276999"/>
          </a:xfrm>
          <a:prstGeom prst="rect">
            <a:avLst/>
          </a:prstGeom>
          <a:solidFill>
            <a:schemeClr val="bg1"/>
          </a:solidFill>
          <a:ln>
            <a:noFill/>
          </a:ln>
        </p:spPr>
        <p:txBody>
          <a:bodyPr wrap="none" anchor="ctr" anchorCtr="1">
            <a:noAutofit/>
          </a:bodyPr>
          <a:lstStyle>
            <a:lvl1pPr marL="0" indent="0">
              <a:buNone/>
              <a:defRPr sz="2000">
                <a:solidFill>
                  <a:schemeClr val="accent6"/>
                </a:solidFill>
                <a:latin typeface="+mj-lt"/>
              </a:defRPr>
            </a:lvl1pPr>
          </a:lstStyle>
          <a:p>
            <a:pPr lvl="0"/>
            <a:r>
              <a:rPr lang="en-US"/>
              <a:t>#</a:t>
            </a:r>
          </a:p>
        </p:txBody>
      </p:sp>
      <p:sp>
        <p:nvSpPr>
          <p:cNvPr id="85" name="Text Placeholder 3"/>
          <p:cNvSpPr>
            <a:spLocks noGrp="1"/>
          </p:cNvSpPr>
          <p:nvPr>
            <p:ph type="body" sz="quarter" idx="18" hasCustomPrompt="1"/>
          </p:nvPr>
        </p:nvSpPr>
        <p:spPr bwMode="gray">
          <a:xfrm>
            <a:off x="3358484" y="3182611"/>
            <a:ext cx="5866479" cy="230832"/>
          </a:xfrm>
        </p:spPr>
        <p:txBody>
          <a:bodyPr anchor="ctr" anchorCtr="0"/>
          <a:lstStyle>
            <a:lvl1pPr marL="0" indent="0">
              <a:spcBef>
                <a:spcPts val="0"/>
              </a:spcBef>
              <a:buNone/>
              <a:defRPr sz="1500">
                <a:solidFill>
                  <a:schemeClr val="accent2"/>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a:t>Section title – Arial 15pt regular, accent 2, sentence case</a:t>
            </a:r>
          </a:p>
        </p:txBody>
      </p:sp>
      <p:sp>
        <p:nvSpPr>
          <p:cNvPr id="86" name="Text Placeholder 19"/>
          <p:cNvSpPr>
            <a:spLocks noGrp="1"/>
          </p:cNvSpPr>
          <p:nvPr>
            <p:ph type="body" sz="quarter" idx="19" hasCustomPrompt="1"/>
          </p:nvPr>
        </p:nvSpPr>
        <p:spPr bwMode="gray">
          <a:xfrm>
            <a:off x="2837413" y="3770432"/>
            <a:ext cx="274320" cy="276999"/>
          </a:xfrm>
          <a:prstGeom prst="rect">
            <a:avLst/>
          </a:prstGeom>
          <a:solidFill>
            <a:schemeClr val="bg1"/>
          </a:solidFill>
          <a:ln>
            <a:noFill/>
          </a:ln>
        </p:spPr>
        <p:txBody>
          <a:bodyPr wrap="none" anchor="ctr" anchorCtr="1">
            <a:noAutofit/>
          </a:bodyPr>
          <a:lstStyle>
            <a:lvl1pPr marL="0" indent="0">
              <a:buNone/>
              <a:defRPr sz="2000">
                <a:solidFill>
                  <a:schemeClr val="accent6"/>
                </a:solidFill>
                <a:latin typeface="+mj-lt"/>
              </a:defRPr>
            </a:lvl1pPr>
          </a:lstStyle>
          <a:p>
            <a:pPr lvl="0"/>
            <a:r>
              <a:rPr lang="en-US"/>
              <a:t>#</a:t>
            </a:r>
          </a:p>
        </p:txBody>
      </p:sp>
      <p:sp>
        <p:nvSpPr>
          <p:cNvPr id="87" name="Text Placeholder 3"/>
          <p:cNvSpPr>
            <a:spLocks noGrp="1"/>
          </p:cNvSpPr>
          <p:nvPr>
            <p:ph type="body" sz="quarter" idx="20" hasCustomPrompt="1"/>
          </p:nvPr>
        </p:nvSpPr>
        <p:spPr bwMode="gray">
          <a:xfrm>
            <a:off x="3358484" y="3793515"/>
            <a:ext cx="5866479" cy="230832"/>
          </a:xfrm>
        </p:spPr>
        <p:txBody>
          <a:bodyPr anchor="ctr" anchorCtr="0"/>
          <a:lstStyle>
            <a:lvl1pPr marL="0" indent="0">
              <a:spcBef>
                <a:spcPts val="0"/>
              </a:spcBef>
              <a:buNone/>
              <a:defRPr sz="1500">
                <a:solidFill>
                  <a:schemeClr val="accent2"/>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a:t>Section title – Arial 15pt regular, accent 2, sentence case</a:t>
            </a:r>
          </a:p>
        </p:txBody>
      </p:sp>
      <p:sp>
        <p:nvSpPr>
          <p:cNvPr id="88" name="Text Placeholder 19"/>
          <p:cNvSpPr>
            <a:spLocks noGrp="1"/>
          </p:cNvSpPr>
          <p:nvPr>
            <p:ph type="body" sz="quarter" idx="21" hasCustomPrompt="1"/>
          </p:nvPr>
        </p:nvSpPr>
        <p:spPr bwMode="gray">
          <a:xfrm>
            <a:off x="2837413" y="4381335"/>
            <a:ext cx="274320" cy="276999"/>
          </a:xfrm>
          <a:prstGeom prst="rect">
            <a:avLst/>
          </a:prstGeom>
          <a:solidFill>
            <a:schemeClr val="bg1"/>
          </a:solidFill>
          <a:ln>
            <a:noFill/>
          </a:ln>
        </p:spPr>
        <p:txBody>
          <a:bodyPr wrap="none" anchor="ctr" anchorCtr="1">
            <a:noAutofit/>
          </a:bodyPr>
          <a:lstStyle>
            <a:lvl1pPr marL="0" indent="0">
              <a:buNone/>
              <a:defRPr sz="2000">
                <a:solidFill>
                  <a:schemeClr val="accent6"/>
                </a:solidFill>
                <a:latin typeface="+mj-lt"/>
              </a:defRPr>
            </a:lvl1pPr>
          </a:lstStyle>
          <a:p>
            <a:pPr lvl="0"/>
            <a:r>
              <a:rPr lang="en-US"/>
              <a:t>#</a:t>
            </a:r>
          </a:p>
        </p:txBody>
      </p:sp>
      <p:sp>
        <p:nvSpPr>
          <p:cNvPr id="89" name="Text Placeholder 3"/>
          <p:cNvSpPr>
            <a:spLocks noGrp="1"/>
          </p:cNvSpPr>
          <p:nvPr>
            <p:ph type="body" sz="quarter" idx="22" hasCustomPrompt="1"/>
          </p:nvPr>
        </p:nvSpPr>
        <p:spPr bwMode="gray">
          <a:xfrm>
            <a:off x="3358484" y="4404418"/>
            <a:ext cx="5866479" cy="230832"/>
          </a:xfrm>
        </p:spPr>
        <p:txBody>
          <a:bodyPr anchor="ctr" anchorCtr="0"/>
          <a:lstStyle>
            <a:lvl1pPr marL="0" indent="0">
              <a:spcBef>
                <a:spcPts val="0"/>
              </a:spcBef>
              <a:buNone/>
              <a:defRPr sz="1500">
                <a:solidFill>
                  <a:schemeClr val="accent2"/>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a:t>Section title – Arial 15pt regular, accent 2, sentence case</a:t>
            </a:r>
          </a:p>
        </p:txBody>
      </p:sp>
      <p:sp>
        <p:nvSpPr>
          <p:cNvPr id="90" name="Text Placeholder 19"/>
          <p:cNvSpPr>
            <a:spLocks noGrp="1"/>
          </p:cNvSpPr>
          <p:nvPr>
            <p:ph type="body" sz="quarter" idx="23" hasCustomPrompt="1"/>
          </p:nvPr>
        </p:nvSpPr>
        <p:spPr bwMode="gray">
          <a:xfrm>
            <a:off x="2837413" y="4992238"/>
            <a:ext cx="274320" cy="276999"/>
          </a:xfrm>
          <a:prstGeom prst="rect">
            <a:avLst/>
          </a:prstGeom>
          <a:solidFill>
            <a:schemeClr val="bg1"/>
          </a:solidFill>
          <a:ln>
            <a:noFill/>
          </a:ln>
        </p:spPr>
        <p:txBody>
          <a:bodyPr wrap="none" anchor="ctr" anchorCtr="1">
            <a:noAutofit/>
          </a:bodyPr>
          <a:lstStyle>
            <a:lvl1pPr marL="0" indent="0">
              <a:buNone/>
              <a:defRPr sz="2000">
                <a:solidFill>
                  <a:schemeClr val="accent6"/>
                </a:solidFill>
                <a:latin typeface="+mj-lt"/>
              </a:defRPr>
            </a:lvl1pPr>
          </a:lstStyle>
          <a:p>
            <a:pPr lvl="0"/>
            <a:r>
              <a:rPr lang="en-US"/>
              <a:t>#</a:t>
            </a:r>
          </a:p>
        </p:txBody>
      </p:sp>
      <p:sp>
        <p:nvSpPr>
          <p:cNvPr id="91" name="Text Placeholder 3"/>
          <p:cNvSpPr>
            <a:spLocks noGrp="1"/>
          </p:cNvSpPr>
          <p:nvPr>
            <p:ph type="body" sz="quarter" idx="24" hasCustomPrompt="1"/>
          </p:nvPr>
        </p:nvSpPr>
        <p:spPr bwMode="gray">
          <a:xfrm>
            <a:off x="3358484" y="5015321"/>
            <a:ext cx="5866479" cy="230832"/>
          </a:xfrm>
        </p:spPr>
        <p:txBody>
          <a:bodyPr anchor="ctr" anchorCtr="0"/>
          <a:lstStyle>
            <a:lvl1pPr marL="0" indent="0">
              <a:spcBef>
                <a:spcPts val="0"/>
              </a:spcBef>
              <a:buNone/>
              <a:defRPr sz="1500">
                <a:solidFill>
                  <a:schemeClr val="accent2"/>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a:t>Section title – Arial 15pt regular, accent 2, sentence case</a:t>
            </a:r>
          </a:p>
        </p:txBody>
      </p:sp>
      <p:pic>
        <p:nvPicPr>
          <p:cNvPr id="44" name="Advisory Board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12773" y="6287442"/>
            <a:ext cx="1050100" cy="291157"/>
          </a:xfrm>
          <a:prstGeom prst="rect">
            <a:avLst/>
          </a:prstGeom>
        </p:spPr>
      </p:pic>
      <p:sp>
        <p:nvSpPr>
          <p:cNvPr id="73"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tx1"/>
                </a:solidFill>
                <a:latin typeface="+mn-lt"/>
                <a:cs typeface="Arial" panose="020B0604020202020204" pitchFamily="34" charset="0"/>
              </a:rPr>
              <a:t>‹#›</a:t>
            </a:fld>
            <a:endParaRPr lang="en-US" sz="1200" b="1">
              <a:solidFill>
                <a:schemeClr val="tx1"/>
              </a:solidFill>
              <a:latin typeface="+mn-lt"/>
            </a:endParaRPr>
          </a:p>
        </p:txBody>
      </p:sp>
    </p:spTree>
    <p:extLst>
      <p:ext uri="{BB962C8B-B14F-4D97-AF65-F5344CB8AC3E}">
        <p14:creationId xmlns:p14="http://schemas.microsoft.com/office/powerpoint/2010/main" val="3322308970"/>
      </p:ext>
    </p:extLst>
  </p:cSld>
  <p:clrMapOvr>
    <a:masterClrMapping/>
  </p:clrMapOvr>
  <p:extLst>
    <p:ext uri="{DCECCB84-F9BA-43D5-87BE-67443E8EF086}">
      <p15:sldGuideLst xmlns:p15="http://schemas.microsoft.com/office/powerpoint/2012/main">
        <p15:guide id="1" pos="1774">
          <p15:clr>
            <a:srgbClr val="FBAE40"/>
          </p15:clr>
        </p15:guide>
        <p15:guide id="2" pos="581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grpSp>
        <p:nvGrpSpPr>
          <p:cNvPr id="39" name="Group 38"/>
          <p:cNvGrpSpPr/>
          <p:nvPr userDrawn="1"/>
        </p:nvGrpSpPr>
        <p:grpSpPr>
          <a:xfrm>
            <a:off x="-3" y="0"/>
            <a:ext cx="6034404" cy="3626563"/>
            <a:chOff x="-3" y="0"/>
            <a:chExt cx="6034404" cy="3626563"/>
          </a:xfrm>
        </p:grpSpPr>
        <p:sp>
          <p:nvSpPr>
            <p:cNvPr id="40" name="Freeform 39"/>
            <p:cNvSpPr/>
            <p:nvPr userDrawn="1"/>
          </p:nvSpPr>
          <p:spPr bwMode="gray">
            <a:xfrm>
              <a:off x="650838" y="0"/>
              <a:ext cx="4339771" cy="1098354"/>
            </a:xfrm>
            <a:custGeom>
              <a:avLst/>
              <a:gdLst>
                <a:gd name="connsiteX0" fmla="*/ 0 w 1484233"/>
                <a:gd name="connsiteY0" fmla="*/ 0 h 375645"/>
                <a:gd name="connsiteX1" fmla="*/ 1242212 w 1484233"/>
                <a:gd name="connsiteY1" fmla="*/ 0 h 375645"/>
                <a:gd name="connsiteX2" fmla="*/ 1484233 w 1484233"/>
                <a:gd name="connsiteY2" fmla="*/ 375645 h 375645"/>
                <a:gd name="connsiteX3" fmla="*/ 242021 w 1484233"/>
                <a:gd name="connsiteY3" fmla="*/ 375645 h 375645"/>
              </a:gdLst>
              <a:ahLst/>
              <a:cxnLst>
                <a:cxn ang="0">
                  <a:pos x="connsiteX0" y="connsiteY0"/>
                </a:cxn>
                <a:cxn ang="0">
                  <a:pos x="connsiteX1" y="connsiteY1"/>
                </a:cxn>
                <a:cxn ang="0">
                  <a:pos x="connsiteX2" y="connsiteY2"/>
                </a:cxn>
                <a:cxn ang="0">
                  <a:pos x="connsiteX3" y="connsiteY3"/>
                </a:cxn>
              </a:cxnLst>
              <a:rect l="l" t="t" r="r" b="b"/>
              <a:pathLst>
                <a:path w="1484233" h="375645">
                  <a:moveTo>
                    <a:pt x="0" y="0"/>
                  </a:moveTo>
                  <a:lnTo>
                    <a:pt x="1242212" y="0"/>
                  </a:lnTo>
                  <a:lnTo>
                    <a:pt x="1484233" y="375645"/>
                  </a:lnTo>
                  <a:lnTo>
                    <a:pt x="242021" y="375645"/>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41" name="Freeform 40"/>
            <p:cNvSpPr>
              <a:spLocks/>
            </p:cNvSpPr>
            <p:nvPr userDrawn="1"/>
          </p:nvSpPr>
          <p:spPr bwMode="gray">
            <a:xfrm>
              <a:off x="4231548" y="1"/>
              <a:ext cx="1802853" cy="375645"/>
            </a:xfrm>
            <a:custGeom>
              <a:avLst/>
              <a:gdLst>
                <a:gd name="connsiteX0" fmla="*/ 0 w 1802853"/>
                <a:gd name="connsiteY0" fmla="*/ 0 h 375645"/>
                <a:gd name="connsiteX1" fmla="*/ 1562573 w 1802853"/>
                <a:gd name="connsiteY1" fmla="*/ 0 h 375645"/>
                <a:gd name="connsiteX2" fmla="*/ 1802853 w 1802853"/>
                <a:gd name="connsiteY2" fmla="*/ 375645 h 375645"/>
                <a:gd name="connsiteX3" fmla="*/ 242021 w 1802853"/>
                <a:gd name="connsiteY3" fmla="*/ 375645 h 375645"/>
              </a:gdLst>
              <a:ahLst/>
              <a:cxnLst>
                <a:cxn ang="0">
                  <a:pos x="connsiteX0" y="connsiteY0"/>
                </a:cxn>
                <a:cxn ang="0">
                  <a:pos x="connsiteX1" y="connsiteY1"/>
                </a:cxn>
                <a:cxn ang="0">
                  <a:pos x="connsiteX2" y="connsiteY2"/>
                </a:cxn>
                <a:cxn ang="0">
                  <a:pos x="connsiteX3" y="connsiteY3"/>
                </a:cxn>
              </a:cxnLst>
              <a:rect l="l" t="t" r="r" b="b"/>
              <a:pathLst>
                <a:path w="1802853" h="375645">
                  <a:moveTo>
                    <a:pt x="0" y="0"/>
                  </a:moveTo>
                  <a:lnTo>
                    <a:pt x="1562573" y="0"/>
                  </a:lnTo>
                  <a:lnTo>
                    <a:pt x="1802853" y="375645"/>
                  </a:lnTo>
                  <a:lnTo>
                    <a:pt x="242021" y="375645"/>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42" name="Freeform 41"/>
            <p:cNvSpPr/>
            <p:nvPr userDrawn="1"/>
          </p:nvSpPr>
          <p:spPr bwMode="gray">
            <a:xfrm>
              <a:off x="2967038" y="0"/>
              <a:ext cx="1558598" cy="375646"/>
            </a:xfrm>
            <a:custGeom>
              <a:avLst/>
              <a:gdLst>
                <a:gd name="connsiteX0" fmla="*/ 0 w 1558598"/>
                <a:gd name="connsiteY0" fmla="*/ 0 h 375646"/>
                <a:gd name="connsiteX1" fmla="*/ 1316577 w 1558598"/>
                <a:gd name="connsiteY1" fmla="*/ 0 h 375646"/>
                <a:gd name="connsiteX2" fmla="*/ 1558598 w 1558598"/>
                <a:gd name="connsiteY2" fmla="*/ 375646 h 375646"/>
                <a:gd name="connsiteX3" fmla="*/ 237639 w 1558598"/>
                <a:gd name="connsiteY3" fmla="*/ 375646 h 375646"/>
                <a:gd name="connsiteX4" fmla="*/ 0 w 1558598"/>
                <a:gd name="connsiteY4" fmla="*/ 6802 h 375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8598" h="375646">
                  <a:moveTo>
                    <a:pt x="0" y="0"/>
                  </a:moveTo>
                  <a:lnTo>
                    <a:pt x="1316577" y="0"/>
                  </a:lnTo>
                  <a:lnTo>
                    <a:pt x="1558598" y="375646"/>
                  </a:lnTo>
                  <a:lnTo>
                    <a:pt x="237639" y="375646"/>
                  </a:lnTo>
                  <a:lnTo>
                    <a:pt x="0" y="6802"/>
                  </a:lnTo>
                  <a:close/>
                </a:path>
              </a:pathLst>
            </a:cu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bwMode="gray">
            <a:xfrm>
              <a:off x="-3" y="1098354"/>
              <a:ext cx="316713" cy="1077332"/>
            </a:xfrm>
            <a:prstGeom prst="rect">
              <a:avLst/>
            </a:prstGeom>
            <a:solidFill>
              <a:srgbClr val="D8D8D8"/>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44" name="Rectangle 43"/>
            <p:cNvSpPr/>
            <p:nvPr userDrawn="1"/>
          </p:nvSpPr>
          <p:spPr bwMode="gray">
            <a:xfrm>
              <a:off x="1" y="0"/>
              <a:ext cx="1045206" cy="375643"/>
            </a:xfrm>
            <a:prstGeom prst="rect">
              <a:avLst/>
            </a:prstGeom>
            <a:solidFill>
              <a:srgbClr val="D8D8D8"/>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45" name="Freeform 44"/>
            <p:cNvSpPr>
              <a:spLocks/>
            </p:cNvSpPr>
            <p:nvPr userDrawn="1"/>
          </p:nvSpPr>
          <p:spPr bwMode="gray">
            <a:xfrm>
              <a:off x="1130159" y="244931"/>
              <a:ext cx="168412" cy="130714"/>
            </a:xfrm>
            <a:custGeom>
              <a:avLst/>
              <a:gdLst>
                <a:gd name="connsiteX0" fmla="*/ 84239 w 168412"/>
                <a:gd name="connsiteY0" fmla="*/ 0 h 130714"/>
                <a:gd name="connsiteX1" fmla="*/ 168412 w 168412"/>
                <a:gd name="connsiteY1" fmla="*/ 130714 h 130714"/>
                <a:gd name="connsiteX2" fmla="*/ 0 w 168412"/>
                <a:gd name="connsiteY2" fmla="*/ 130714 h 130714"/>
                <a:gd name="connsiteX3" fmla="*/ 84239 w 168412"/>
                <a:gd name="connsiteY3" fmla="*/ 0 h 130714"/>
              </a:gdLst>
              <a:ahLst/>
              <a:cxnLst>
                <a:cxn ang="0">
                  <a:pos x="connsiteX0" y="connsiteY0"/>
                </a:cxn>
                <a:cxn ang="0">
                  <a:pos x="connsiteX1" y="connsiteY1"/>
                </a:cxn>
                <a:cxn ang="0">
                  <a:pos x="connsiteX2" y="connsiteY2"/>
                </a:cxn>
                <a:cxn ang="0">
                  <a:pos x="connsiteX3" y="connsiteY3"/>
                </a:cxn>
              </a:cxnLst>
              <a:rect l="l" t="t" r="r" b="b"/>
              <a:pathLst>
                <a:path w="168412" h="130714">
                  <a:moveTo>
                    <a:pt x="84239" y="0"/>
                  </a:moveTo>
                  <a:lnTo>
                    <a:pt x="168412" y="130714"/>
                  </a:lnTo>
                  <a:lnTo>
                    <a:pt x="0" y="130714"/>
                  </a:lnTo>
                  <a:lnTo>
                    <a:pt x="84239" y="0"/>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47" name="Freeform 46"/>
            <p:cNvSpPr>
              <a:spLocks/>
            </p:cNvSpPr>
            <p:nvPr userDrawn="1"/>
          </p:nvSpPr>
          <p:spPr bwMode="gray">
            <a:xfrm>
              <a:off x="0" y="375645"/>
              <a:ext cx="1012529" cy="1261374"/>
            </a:xfrm>
            <a:custGeom>
              <a:avLst/>
              <a:gdLst>
                <a:gd name="connsiteX0" fmla="*/ 0 w 1012529"/>
                <a:gd name="connsiteY0" fmla="*/ 0 h 1261374"/>
                <a:gd name="connsiteX1" fmla="*/ 894988 w 1012529"/>
                <a:gd name="connsiteY1" fmla="*/ 0 h 1261374"/>
                <a:gd name="connsiteX2" fmla="*/ 1012529 w 1012529"/>
                <a:gd name="connsiteY2" fmla="*/ 182531 h 1261374"/>
                <a:gd name="connsiteX3" fmla="*/ 317270 w 1012529"/>
                <a:gd name="connsiteY3" fmla="*/ 1261374 h 1261374"/>
                <a:gd name="connsiteX4" fmla="*/ 0 w 1012529"/>
                <a:gd name="connsiteY4" fmla="*/ 768934 h 1261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529" h="1261374">
                  <a:moveTo>
                    <a:pt x="0" y="0"/>
                  </a:moveTo>
                  <a:lnTo>
                    <a:pt x="894988" y="0"/>
                  </a:lnTo>
                  <a:lnTo>
                    <a:pt x="1012529" y="182531"/>
                  </a:lnTo>
                  <a:lnTo>
                    <a:pt x="317270" y="1261374"/>
                  </a:lnTo>
                  <a:lnTo>
                    <a:pt x="0" y="768934"/>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p>
          </p:txBody>
        </p:sp>
        <p:sp>
          <p:nvSpPr>
            <p:cNvPr id="48" name="Freeform 47"/>
            <p:cNvSpPr>
              <a:spLocks/>
            </p:cNvSpPr>
            <p:nvPr userDrawn="1"/>
          </p:nvSpPr>
          <p:spPr bwMode="gray">
            <a:xfrm>
              <a:off x="1214364" y="0"/>
              <a:ext cx="2040115" cy="375646"/>
            </a:xfrm>
            <a:custGeom>
              <a:avLst/>
              <a:gdLst>
                <a:gd name="connsiteX0" fmla="*/ 0 w 2040115"/>
                <a:gd name="connsiteY0" fmla="*/ 0 h 375646"/>
                <a:gd name="connsiteX1" fmla="*/ 1798093 w 2040115"/>
                <a:gd name="connsiteY1" fmla="*/ 0 h 375646"/>
                <a:gd name="connsiteX2" fmla="*/ 2040115 w 2040115"/>
                <a:gd name="connsiteY2" fmla="*/ 375646 h 375646"/>
                <a:gd name="connsiteX3" fmla="*/ 0 w 2040115"/>
                <a:gd name="connsiteY3" fmla="*/ 375646 h 375646"/>
              </a:gdLst>
              <a:ahLst/>
              <a:cxnLst>
                <a:cxn ang="0">
                  <a:pos x="connsiteX0" y="connsiteY0"/>
                </a:cxn>
                <a:cxn ang="0">
                  <a:pos x="connsiteX1" y="connsiteY1"/>
                </a:cxn>
                <a:cxn ang="0">
                  <a:pos x="connsiteX2" y="connsiteY2"/>
                </a:cxn>
                <a:cxn ang="0">
                  <a:pos x="connsiteX3" y="connsiteY3"/>
                </a:cxn>
              </a:cxnLst>
              <a:rect l="l" t="t" r="r" b="b"/>
              <a:pathLst>
                <a:path w="2040115" h="375646">
                  <a:moveTo>
                    <a:pt x="0" y="0"/>
                  </a:moveTo>
                  <a:lnTo>
                    <a:pt x="1798093" y="0"/>
                  </a:lnTo>
                  <a:lnTo>
                    <a:pt x="2040115" y="375646"/>
                  </a:lnTo>
                  <a:lnTo>
                    <a:pt x="0" y="375646"/>
                  </a:lnTo>
                  <a:close/>
                </a:path>
              </a:pathLst>
            </a:custGeom>
            <a:solidFill>
              <a:srgbClr val="C5C5C5"/>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49" name="Freeform 48"/>
            <p:cNvSpPr>
              <a:spLocks/>
            </p:cNvSpPr>
            <p:nvPr userDrawn="1"/>
          </p:nvSpPr>
          <p:spPr bwMode="gray">
            <a:xfrm rot="10800000">
              <a:off x="1097481" y="237439"/>
              <a:ext cx="235172" cy="182531"/>
            </a:xfrm>
            <a:custGeom>
              <a:avLst/>
              <a:gdLst>
                <a:gd name="connsiteX0" fmla="*/ 0 w 235172"/>
                <a:gd name="connsiteY0" fmla="*/ 0 h 182531"/>
                <a:gd name="connsiteX1" fmla="*/ 235172 w 235172"/>
                <a:gd name="connsiteY1" fmla="*/ 0 h 182531"/>
                <a:gd name="connsiteX2" fmla="*/ 117541 w 235172"/>
                <a:gd name="connsiteY2" fmla="*/ 182531 h 182531"/>
                <a:gd name="connsiteX3" fmla="*/ 0 w 235172"/>
                <a:gd name="connsiteY3" fmla="*/ 0 h 182531"/>
              </a:gdLst>
              <a:ahLst/>
              <a:cxnLst>
                <a:cxn ang="0">
                  <a:pos x="connsiteX0" y="connsiteY0"/>
                </a:cxn>
                <a:cxn ang="0">
                  <a:pos x="connsiteX1" y="connsiteY1"/>
                </a:cxn>
                <a:cxn ang="0">
                  <a:pos x="connsiteX2" y="connsiteY2"/>
                </a:cxn>
                <a:cxn ang="0">
                  <a:pos x="connsiteX3" y="connsiteY3"/>
                </a:cxn>
              </a:cxnLst>
              <a:rect l="l" t="t" r="r" b="b"/>
              <a:pathLst>
                <a:path w="235172" h="182531">
                  <a:moveTo>
                    <a:pt x="0" y="0"/>
                  </a:moveTo>
                  <a:lnTo>
                    <a:pt x="235172" y="0"/>
                  </a:lnTo>
                  <a:lnTo>
                    <a:pt x="117541" y="182531"/>
                  </a:lnTo>
                  <a:lnTo>
                    <a:pt x="0" y="0"/>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50" name="Freeform 49"/>
            <p:cNvSpPr>
              <a:spLocks/>
            </p:cNvSpPr>
            <p:nvPr userDrawn="1"/>
          </p:nvSpPr>
          <p:spPr bwMode="gray">
            <a:xfrm>
              <a:off x="651559" y="0"/>
              <a:ext cx="719420" cy="558382"/>
            </a:xfrm>
            <a:custGeom>
              <a:avLst/>
              <a:gdLst>
                <a:gd name="connsiteX0" fmla="*/ 0 w 719420"/>
                <a:gd name="connsiteY0" fmla="*/ 0 h 558382"/>
                <a:gd name="connsiteX1" fmla="*/ 719420 w 719420"/>
                <a:gd name="connsiteY1" fmla="*/ 0 h 558382"/>
                <a:gd name="connsiteX2" fmla="*/ 359572 w 719420"/>
                <a:gd name="connsiteY2" fmla="*/ 558382 h 558382"/>
              </a:gdLst>
              <a:ahLst/>
              <a:cxnLst>
                <a:cxn ang="0">
                  <a:pos x="connsiteX0" y="connsiteY0"/>
                </a:cxn>
                <a:cxn ang="0">
                  <a:pos x="connsiteX1" y="connsiteY1"/>
                </a:cxn>
                <a:cxn ang="0">
                  <a:pos x="connsiteX2" y="connsiteY2"/>
                </a:cxn>
              </a:cxnLst>
              <a:rect l="l" t="t" r="r" b="b"/>
              <a:pathLst>
                <a:path w="719420" h="558382">
                  <a:moveTo>
                    <a:pt x="0" y="0"/>
                  </a:moveTo>
                  <a:lnTo>
                    <a:pt x="719420" y="0"/>
                  </a:lnTo>
                  <a:lnTo>
                    <a:pt x="359572" y="558382"/>
                  </a:lnTo>
                  <a:close/>
                </a:path>
              </a:pathLst>
            </a:custGeom>
            <a:solidFill>
              <a:srgbClr val="C5C5C5"/>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p>
          </p:txBody>
        </p:sp>
        <p:sp>
          <p:nvSpPr>
            <p:cNvPr id="51" name="Freeform 50"/>
            <p:cNvSpPr/>
            <p:nvPr userDrawn="1"/>
          </p:nvSpPr>
          <p:spPr bwMode="gray">
            <a:xfrm>
              <a:off x="-1" y="1637019"/>
              <a:ext cx="1599097" cy="1989544"/>
            </a:xfrm>
            <a:custGeom>
              <a:avLst/>
              <a:gdLst>
                <a:gd name="connsiteX0" fmla="*/ 317271 w 1599097"/>
                <a:gd name="connsiteY0" fmla="*/ 0 h 1989544"/>
                <a:gd name="connsiteX1" fmla="*/ 1599097 w 1599097"/>
                <a:gd name="connsiteY1" fmla="*/ 1989544 h 1989544"/>
                <a:gd name="connsiteX2" fmla="*/ 0 w 1599097"/>
                <a:gd name="connsiteY2" fmla="*/ 1989544 h 1989544"/>
                <a:gd name="connsiteX3" fmla="*/ 0 w 1599097"/>
                <a:gd name="connsiteY3" fmla="*/ 492316 h 1989544"/>
                <a:gd name="connsiteX4" fmla="*/ 317271 w 1599097"/>
                <a:gd name="connsiteY4" fmla="*/ 1 h 1989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9097" h="1989544">
                  <a:moveTo>
                    <a:pt x="317271" y="0"/>
                  </a:moveTo>
                  <a:lnTo>
                    <a:pt x="1599097" y="1989544"/>
                  </a:lnTo>
                  <a:lnTo>
                    <a:pt x="0" y="1989544"/>
                  </a:lnTo>
                  <a:lnTo>
                    <a:pt x="0" y="492316"/>
                  </a:lnTo>
                  <a:lnTo>
                    <a:pt x="317271" y="1"/>
                  </a:lnTo>
                  <a:close/>
                </a:path>
              </a:pathLst>
            </a:cu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userDrawn="1"/>
          </p:nvSpPr>
          <p:spPr bwMode="gray">
            <a:xfrm>
              <a:off x="1061290" y="0"/>
              <a:ext cx="306337" cy="237766"/>
            </a:xfrm>
            <a:custGeom>
              <a:avLst/>
              <a:gdLst>
                <a:gd name="connsiteX0" fmla="*/ 0 w 306337"/>
                <a:gd name="connsiteY0" fmla="*/ 0 h 237766"/>
                <a:gd name="connsiteX1" fmla="*/ 306337 w 306337"/>
                <a:gd name="connsiteY1" fmla="*/ 0 h 237766"/>
                <a:gd name="connsiteX2" fmla="*/ 153109 w 306337"/>
                <a:gd name="connsiteY2" fmla="*/ 237766 h 237766"/>
              </a:gdLst>
              <a:ahLst/>
              <a:cxnLst>
                <a:cxn ang="0">
                  <a:pos x="connsiteX0" y="connsiteY0"/>
                </a:cxn>
                <a:cxn ang="0">
                  <a:pos x="connsiteX1" y="connsiteY1"/>
                </a:cxn>
                <a:cxn ang="0">
                  <a:pos x="connsiteX2" y="connsiteY2"/>
                </a:cxn>
              </a:cxnLst>
              <a:rect l="l" t="t" r="r" b="b"/>
              <a:pathLst>
                <a:path w="306337" h="237766">
                  <a:moveTo>
                    <a:pt x="0" y="0"/>
                  </a:moveTo>
                  <a:lnTo>
                    <a:pt x="306337" y="0"/>
                  </a:lnTo>
                  <a:lnTo>
                    <a:pt x="153109" y="237766"/>
                  </a:lnTo>
                  <a:close/>
                </a:path>
              </a:pathLst>
            </a:custGeom>
            <a:solidFill>
              <a:srgbClr val="B4B4B4"/>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p>
          </p:txBody>
        </p:sp>
      </p:grpSp>
      <p:grpSp>
        <p:nvGrpSpPr>
          <p:cNvPr id="53" name="Group 52"/>
          <p:cNvGrpSpPr/>
          <p:nvPr userDrawn="1"/>
        </p:nvGrpSpPr>
        <p:grpSpPr>
          <a:xfrm>
            <a:off x="4985352" y="2927303"/>
            <a:ext cx="7206649" cy="3930698"/>
            <a:chOff x="4985352" y="2927303"/>
            <a:chExt cx="7206649" cy="3930698"/>
          </a:xfrm>
        </p:grpSpPr>
        <p:sp>
          <p:nvSpPr>
            <p:cNvPr id="54" name="Rectangle 53"/>
            <p:cNvSpPr/>
            <p:nvPr userDrawn="1"/>
          </p:nvSpPr>
          <p:spPr bwMode="gray">
            <a:xfrm>
              <a:off x="8963025" y="6050518"/>
              <a:ext cx="1286238" cy="807482"/>
            </a:xfrm>
            <a:prstGeom prst="rect">
              <a:avLst/>
            </a:pr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55" name="Freeform 54"/>
            <p:cNvSpPr/>
            <p:nvPr userDrawn="1"/>
          </p:nvSpPr>
          <p:spPr bwMode="gray">
            <a:xfrm>
              <a:off x="4985352" y="6429426"/>
              <a:ext cx="3109537" cy="428574"/>
            </a:xfrm>
            <a:custGeom>
              <a:avLst/>
              <a:gdLst>
                <a:gd name="connsiteX0" fmla="*/ 0 w 3109537"/>
                <a:gd name="connsiteY0" fmla="*/ 0 h 428574"/>
                <a:gd name="connsiteX1" fmla="*/ 2563870 w 3109537"/>
                <a:gd name="connsiteY1" fmla="*/ 0 h 428574"/>
                <a:gd name="connsiteX2" fmla="*/ 2833390 w 3109537"/>
                <a:gd name="connsiteY2" fmla="*/ 0 h 428574"/>
                <a:gd name="connsiteX3" fmla="*/ 3109537 w 3109537"/>
                <a:gd name="connsiteY3" fmla="*/ 428574 h 428574"/>
                <a:gd name="connsiteX4" fmla="*/ 275877 w 3109537"/>
                <a:gd name="connsiteY4" fmla="*/ 428574 h 428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9537" h="428574">
                  <a:moveTo>
                    <a:pt x="0" y="0"/>
                  </a:moveTo>
                  <a:lnTo>
                    <a:pt x="2563870" y="0"/>
                  </a:lnTo>
                  <a:lnTo>
                    <a:pt x="2833390" y="0"/>
                  </a:lnTo>
                  <a:lnTo>
                    <a:pt x="3109537" y="428574"/>
                  </a:lnTo>
                  <a:lnTo>
                    <a:pt x="275877" y="428574"/>
                  </a:lnTo>
                  <a:close/>
                </a:path>
              </a:pathLst>
            </a:cu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56" name="Freeform 55">
              <a:extLst>
                <a:ext uri="{FF2B5EF4-FFF2-40B4-BE49-F238E27FC236}">
                  <a16:creationId xmlns:a16="http://schemas.microsoft.com/office/drawing/2014/main" id="{9DA206C5-CD13-ED46-872B-DF5370036544}"/>
                </a:ext>
              </a:extLst>
            </p:cNvPr>
            <p:cNvSpPr>
              <a:spLocks/>
            </p:cNvSpPr>
            <p:nvPr userDrawn="1"/>
          </p:nvSpPr>
          <p:spPr bwMode="gray">
            <a:xfrm>
              <a:off x="10129674" y="2927303"/>
              <a:ext cx="2062326" cy="2888897"/>
            </a:xfrm>
            <a:custGeom>
              <a:avLst/>
              <a:gdLst>
                <a:gd name="connsiteX0" fmla="*/ 1861165 w 2062326"/>
                <a:gd name="connsiteY0" fmla="*/ 0 h 2888897"/>
                <a:gd name="connsiteX1" fmla="*/ 2062326 w 2062326"/>
                <a:gd name="connsiteY1" fmla="*/ 0 h 2888897"/>
                <a:gd name="connsiteX2" fmla="*/ 2062326 w 2062326"/>
                <a:gd name="connsiteY2" fmla="*/ 2888897 h 2888897"/>
                <a:gd name="connsiteX3" fmla="*/ 0 w 2062326"/>
                <a:gd name="connsiteY3" fmla="*/ 2888897 h 2888897"/>
                <a:gd name="connsiteX4" fmla="*/ 59785 w 2062326"/>
                <a:gd name="connsiteY4" fmla="*/ 2796751 h 2888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2326" h="2888897">
                  <a:moveTo>
                    <a:pt x="1861165" y="0"/>
                  </a:moveTo>
                  <a:lnTo>
                    <a:pt x="2062326" y="0"/>
                  </a:lnTo>
                  <a:lnTo>
                    <a:pt x="2062326" y="2888897"/>
                  </a:lnTo>
                  <a:lnTo>
                    <a:pt x="0" y="2888897"/>
                  </a:lnTo>
                  <a:lnTo>
                    <a:pt x="59785" y="2796751"/>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57"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tx1"/>
                  </a:solidFill>
                  <a:latin typeface="+mn-lt"/>
                  <a:cs typeface="Arial" panose="020B0604020202020204" pitchFamily="34" charset="0"/>
                </a:rPr>
                <a:t>‹#›</a:t>
              </a:fld>
              <a:endParaRPr lang="en-US" sz="1200" b="1">
                <a:solidFill>
                  <a:schemeClr val="tx1"/>
                </a:solidFill>
                <a:latin typeface="+mn-lt"/>
              </a:endParaRPr>
            </a:p>
          </p:txBody>
        </p:sp>
        <p:sp>
          <p:nvSpPr>
            <p:cNvPr id="58" name="Road Map"/>
            <p:cNvSpPr txBox="1"/>
            <p:nvPr userDrawn="1"/>
          </p:nvSpPr>
          <p:spPr bwMode="gray">
            <a:xfrm>
              <a:off x="10249264" y="5895423"/>
              <a:ext cx="1329960" cy="307777"/>
            </a:xfrm>
            <a:prstGeom prst="rect">
              <a:avLst/>
            </a:prstGeom>
            <a:noFill/>
          </p:spPr>
          <p:txBody>
            <a:bodyPr wrap="square" lIns="0" tIns="0" rIns="0" bIns="0" rtlCol="0">
              <a:spAutoFit/>
            </a:bodyPr>
            <a:lstStyle/>
            <a:p>
              <a:pPr algn="r">
                <a:spcBef>
                  <a:spcPts val="500"/>
                </a:spcBef>
              </a:pPr>
              <a:r>
                <a:rPr lang="en-US" sz="2000" spc="0" baseline="0">
                  <a:solidFill>
                    <a:schemeClr val="accent4"/>
                  </a:solidFill>
                  <a:latin typeface="+mj-lt"/>
                </a:rPr>
                <a:t>Road map</a:t>
              </a:r>
            </a:p>
          </p:txBody>
        </p:sp>
        <p:sp>
          <p:nvSpPr>
            <p:cNvPr id="59" name="Freeform 58"/>
            <p:cNvSpPr/>
            <p:nvPr userDrawn="1"/>
          </p:nvSpPr>
          <p:spPr bwMode="gray">
            <a:xfrm>
              <a:off x="7517530" y="6050518"/>
              <a:ext cx="2250780" cy="807483"/>
            </a:xfrm>
            <a:custGeom>
              <a:avLst/>
              <a:gdLst>
                <a:gd name="connsiteX0" fmla="*/ 0 w 2250780"/>
                <a:gd name="connsiteY0" fmla="*/ 0 h 807483"/>
                <a:gd name="connsiteX1" fmla="*/ 636218 w 2250780"/>
                <a:gd name="connsiteY1" fmla="*/ 0 h 807483"/>
                <a:gd name="connsiteX2" fmla="*/ 2039034 w 2250780"/>
                <a:gd name="connsiteY2" fmla="*/ 0 h 807483"/>
                <a:gd name="connsiteX3" fmla="*/ 2250780 w 2250780"/>
                <a:gd name="connsiteY3" fmla="*/ 328583 h 807483"/>
                <a:gd name="connsiteX4" fmla="*/ 1942556 w 2250780"/>
                <a:gd name="connsiteY4" fmla="*/ 807483 h 807483"/>
                <a:gd name="connsiteX5" fmla="*/ 520127 w 2250780"/>
                <a:gd name="connsiteY5" fmla="*/ 807483 h 80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0780" h="807483">
                  <a:moveTo>
                    <a:pt x="0" y="0"/>
                  </a:moveTo>
                  <a:lnTo>
                    <a:pt x="636218" y="0"/>
                  </a:lnTo>
                  <a:lnTo>
                    <a:pt x="2039034" y="0"/>
                  </a:lnTo>
                  <a:lnTo>
                    <a:pt x="2250780" y="328583"/>
                  </a:lnTo>
                  <a:lnTo>
                    <a:pt x="1942556" y="807483"/>
                  </a:lnTo>
                  <a:lnTo>
                    <a:pt x="520127" y="807483"/>
                  </a:lnTo>
                  <a:close/>
                </a:path>
              </a:pathLst>
            </a:custGeom>
            <a:solidFill>
              <a:schemeClr val="accent3">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60" name="Freeform 59"/>
            <p:cNvSpPr/>
            <p:nvPr userDrawn="1"/>
          </p:nvSpPr>
          <p:spPr bwMode="gray">
            <a:xfrm>
              <a:off x="9768309" y="5815634"/>
              <a:ext cx="2423692" cy="1042367"/>
            </a:xfrm>
            <a:custGeom>
              <a:avLst/>
              <a:gdLst>
                <a:gd name="connsiteX0" fmla="*/ 362508 w 2423692"/>
                <a:gd name="connsiteY0" fmla="*/ 0 h 1042367"/>
                <a:gd name="connsiteX1" fmla="*/ 2423692 w 2423692"/>
                <a:gd name="connsiteY1" fmla="*/ 0 h 1042367"/>
                <a:gd name="connsiteX2" fmla="*/ 2423692 w 2423692"/>
                <a:gd name="connsiteY2" fmla="*/ 902576 h 1042367"/>
                <a:gd name="connsiteX3" fmla="*/ 1451990 w 2423692"/>
                <a:gd name="connsiteY3" fmla="*/ 902576 h 1042367"/>
                <a:gd name="connsiteX4" fmla="*/ 744610 w 2423692"/>
                <a:gd name="connsiteY4" fmla="*/ 902576 h 1042367"/>
                <a:gd name="connsiteX5" fmla="*/ 654791 w 2423692"/>
                <a:gd name="connsiteY5" fmla="*/ 1042367 h 1042367"/>
                <a:gd name="connsiteX6" fmla="*/ 308708 w 2423692"/>
                <a:gd name="connsiteY6" fmla="*/ 1042367 h 1042367"/>
                <a:gd name="connsiteX7" fmla="*/ 0 w 2423692"/>
                <a:gd name="connsiteY7" fmla="*/ 563498 h 1042367"/>
                <a:gd name="connsiteX8" fmla="*/ 211626 w 2423692"/>
                <a:gd name="connsiteY8" fmla="*/ 235199 h 1042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3692" h="1042367">
                  <a:moveTo>
                    <a:pt x="362508" y="0"/>
                  </a:moveTo>
                  <a:lnTo>
                    <a:pt x="2423692" y="0"/>
                  </a:lnTo>
                  <a:lnTo>
                    <a:pt x="2423692" y="902576"/>
                  </a:lnTo>
                  <a:lnTo>
                    <a:pt x="1451990" y="902576"/>
                  </a:lnTo>
                  <a:lnTo>
                    <a:pt x="744610" y="902576"/>
                  </a:lnTo>
                  <a:lnTo>
                    <a:pt x="654791" y="1042367"/>
                  </a:lnTo>
                  <a:lnTo>
                    <a:pt x="308708" y="1042367"/>
                  </a:lnTo>
                  <a:lnTo>
                    <a:pt x="0" y="563498"/>
                  </a:lnTo>
                  <a:lnTo>
                    <a:pt x="211626" y="235199"/>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61" name="Freeform 60"/>
            <p:cNvSpPr/>
            <p:nvPr userDrawn="1"/>
          </p:nvSpPr>
          <p:spPr bwMode="gray">
            <a:xfrm>
              <a:off x="10404668" y="6673748"/>
              <a:ext cx="1787333" cy="184252"/>
            </a:xfrm>
            <a:custGeom>
              <a:avLst/>
              <a:gdLst>
                <a:gd name="connsiteX0" fmla="*/ 118444 w 1787333"/>
                <a:gd name="connsiteY0" fmla="*/ 0 h 184252"/>
                <a:gd name="connsiteX1" fmla="*/ 894895 w 1787333"/>
                <a:gd name="connsiteY1" fmla="*/ 0 h 184252"/>
                <a:gd name="connsiteX2" fmla="*/ 1787333 w 1787333"/>
                <a:gd name="connsiteY2" fmla="*/ 0 h 184252"/>
                <a:gd name="connsiteX3" fmla="*/ 1787333 w 1787333"/>
                <a:gd name="connsiteY3" fmla="*/ 184252 h 184252"/>
                <a:gd name="connsiteX4" fmla="*/ 0 w 1787333"/>
                <a:gd name="connsiteY4" fmla="*/ 184252 h 184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7333" h="184252">
                  <a:moveTo>
                    <a:pt x="118444" y="0"/>
                  </a:moveTo>
                  <a:lnTo>
                    <a:pt x="894895" y="0"/>
                  </a:lnTo>
                  <a:lnTo>
                    <a:pt x="1787333" y="0"/>
                  </a:lnTo>
                  <a:lnTo>
                    <a:pt x="1787333" y="184252"/>
                  </a:lnTo>
                  <a:lnTo>
                    <a:pt x="0" y="184252"/>
                  </a:lnTo>
                  <a:close/>
                </a:path>
              </a:pathLst>
            </a:cu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Placeholder - Section"/>
          <p:cNvSpPr>
            <a:spLocks noGrp="1"/>
          </p:cNvSpPr>
          <p:nvPr>
            <p:ph type="body" sz="quarter" idx="23" hasCustomPrompt="1"/>
          </p:nvPr>
        </p:nvSpPr>
        <p:spPr bwMode="gray">
          <a:xfrm>
            <a:off x="10189607" y="5897051"/>
            <a:ext cx="1381789" cy="307777"/>
          </a:xfrm>
        </p:spPr>
        <p:txBody>
          <a:bodyPr wrap="none"/>
          <a:lstStyle>
            <a:lvl1pPr marL="0" indent="0" algn="r">
              <a:lnSpc>
                <a:spcPct val="100000"/>
              </a:lnSpc>
              <a:spcBef>
                <a:spcPts val="0"/>
              </a:spcBef>
              <a:buNone/>
              <a:defRPr sz="2000">
                <a:solidFill>
                  <a:schemeClr val="tx1"/>
                </a:solidFill>
              </a:defRPr>
            </a:lvl1pPr>
            <a:lvl2pPr marL="114300" indent="0">
              <a:spcBef>
                <a:spcPts val="0"/>
              </a:spcBef>
              <a:buNone/>
              <a:defRPr sz="1100">
                <a:solidFill>
                  <a:schemeClr val="accent1"/>
                </a:solidFill>
              </a:defRPr>
            </a:lvl2pPr>
            <a:lvl3pPr marL="228600" indent="0">
              <a:spcBef>
                <a:spcPts val="0"/>
              </a:spcBef>
              <a:buNone/>
              <a:defRPr sz="1100">
                <a:solidFill>
                  <a:schemeClr val="accent1"/>
                </a:solidFill>
              </a:defRPr>
            </a:lvl3pPr>
            <a:lvl4pPr marL="342900" indent="0">
              <a:spcBef>
                <a:spcPts val="0"/>
              </a:spcBef>
              <a:buNone/>
              <a:defRPr sz="1100">
                <a:solidFill>
                  <a:schemeClr val="accent1"/>
                </a:solidFill>
              </a:defRPr>
            </a:lvl4pPr>
            <a:lvl5pPr marL="457200" indent="0">
              <a:spcBef>
                <a:spcPts val="0"/>
              </a:spcBef>
              <a:buNone/>
              <a:defRPr sz="1100">
                <a:solidFill>
                  <a:schemeClr val="accent1"/>
                </a:solidFill>
              </a:defRPr>
            </a:lvl5pPr>
          </a:lstStyle>
          <a:p>
            <a:pPr lvl="0"/>
            <a:r>
              <a:rPr lang="en-US"/>
              <a:t>[Section 0X]</a:t>
            </a:r>
          </a:p>
        </p:txBody>
      </p:sp>
      <p:sp>
        <p:nvSpPr>
          <p:cNvPr id="9" name="Placeholder - Bullets"/>
          <p:cNvSpPr>
            <a:spLocks noGrp="1"/>
          </p:cNvSpPr>
          <p:nvPr>
            <p:ph type="body" sz="quarter" idx="20" hasCustomPrompt="1"/>
          </p:nvPr>
        </p:nvSpPr>
        <p:spPr bwMode="gray">
          <a:xfrm>
            <a:off x="2821820" y="4347299"/>
            <a:ext cx="3886200" cy="846386"/>
          </a:xfrm>
        </p:spPr>
        <p:txBody>
          <a:bodyPr/>
          <a:lstStyle>
            <a:lvl1pPr marL="171450" indent="-171450">
              <a:spcBef>
                <a:spcPts val="600"/>
              </a:spcBef>
              <a:defRPr sz="1500">
                <a:solidFill>
                  <a:schemeClr val="accent3"/>
                </a:solidFill>
              </a:defRPr>
            </a:lvl1pPr>
            <a:lvl2pPr>
              <a:spcBef>
                <a:spcPts val="300"/>
              </a:spcBef>
              <a:defRPr sz="800">
                <a:solidFill>
                  <a:schemeClr val="bg1"/>
                </a:solidFill>
              </a:defRPr>
            </a:lvl2pPr>
            <a:lvl3pPr>
              <a:spcBef>
                <a:spcPts val="300"/>
              </a:spcBef>
              <a:defRPr sz="800">
                <a:solidFill>
                  <a:schemeClr val="bg1"/>
                </a:solidFill>
              </a:defRPr>
            </a:lvl3pPr>
            <a:lvl4pPr>
              <a:spcBef>
                <a:spcPts val="300"/>
              </a:spcBef>
              <a:defRPr sz="800">
                <a:solidFill>
                  <a:schemeClr val="bg1"/>
                </a:solidFill>
              </a:defRPr>
            </a:lvl4pPr>
            <a:lvl5pPr>
              <a:spcBef>
                <a:spcPts val="300"/>
              </a:spcBef>
              <a:defRPr sz="800">
                <a:solidFill>
                  <a:schemeClr val="bg1"/>
                </a:solidFill>
              </a:defRPr>
            </a:lvl5pPr>
          </a:lstStyle>
          <a:p>
            <a:pPr lvl="0"/>
            <a:r>
              <a:rPr lang="en-US"/>
              <a:t>Divider bullet placement (if needed)</a:t>
            </a:r>
          </a:p>
          <a:p>
            <a:pPr lvl="0"/>
            <a:r>
              <a:rPr lang="en-US"/>
              <a:t>Divider bullet placement (if needed)</a:t>
            </a:r>
          </a:p>
          <a:p>
            <a:pPr lvl="0"/>
            <a:r>
              <a:rPr lang="en-US"/>
              <a:t>Divider bullet placement (if needed)</a:t>
            </a:r>
          </a:p>
        </p:txBody>
      </p:sp>
      <p:sp>
        <p:nvSpPr>
          <p:cNvPr id="8" name="Placeholder - Subtitle"/>
          <p:cNvSpPr>
            <a:spLocks noGrp="1"/>
          </p:cNvSpPr>
          <p:nvPr>
            <p:ph type="body" sz="quarter" idx="19" hasCustomPrompt="1"/>
          </p:nvPr>
        </p:nvSpPr>
        <p:spPr bwMode="gray">
          <a:xfrm>
            <a:off x="2821821" y="3436943"/>
            <a:ext cx="6400800" cy="332399"/>
          </a:xfrm>
        </p:spPr>
        <p:txBody>
          <a:bodyPr/>
          <a:lstStyle>
            <a:lvl1pPr marL="0" indent="0">
              <a:lnSpc>
                <a:spcPct val="90000"/>
              </a:lnSpc>
              <a:spcBef>
                <a:spcPts val="0"/>
              </a:spcBef>
              <a:buNone/>
              <a:defRPr sz="2400">
                <a:solidFill>
                  <a:schemeClr val="tx1"/>
                </a:solidFill>
              </a:defRPr>
            </a:lvl1pPr>
            <a:lvl2pPr marL="114300" indent="0">
              <a:spcBef>
                <a:spcPts val="0"/>
              </a:spcBef>
              <a:buNone/>
              <a:defRPr sz="1100">
                <a:solidFill>
                  <a:schemeClr val="accent1"/>
                </a:solidFill>
              </a:defRPr>
            </a:lvl2pPr>
            <a:lvl3pPr marL="228600" indent="0">
              <a:spcBef>
                <a:spcPts val="0"/>
              </a:spcBef>
              <a:buNone/>
              <a:defRPr sz="1100">
                <a:solidFill>
                  <a:schemeClr val="accent1"/>
                </a:solidFill>
              </a:defRPr>
            </a:lvl3pPr>
            <a:lvl4pPr marL="342900" indent="0">
              <a:spcBef>
                <a:spcPts val="0"/>
              </a:spcBef>
              <a:buNone/>
              <a:defRPr sz="1100">
                <a:solidFill>
                  <a:schemeClr val="accent1"/>
                </a:solidFill>
              </a:defRPr>
            </a:lvl4pPr>
            <a:lvl5pPr marL="457200" indent="0">
              <a:spcBef>
                <a:spcPts val="0"/>
              </a:spcBef>
              <a:buNone/>
              <a:defRPr sz="1100">
                <a:solidFill>
                  <a:schemeClr val="accent1"/>
                </a:solidFill>
              </a:defRPr>
            </a:lvl5pPr>
          </a:lstStyle>
          <a:p>
            <a:pPr lvl="0"/>
            <a:r>
              <a:rPr lang="en-US"/>
              <a:t>Divider subtitle – Arial 24pt, sentence case</a:t>
            </a:r>
          </a:p>
        </p:txBody>
      </p:sp>
      <p:sp>
        <p:nvSpPr>
          <p:cNvPr id="2" name="Placeholder - Title"/>
          <p:cNvSpPr>
            <a:spLocks noGrp="1"/>
          </p:cNvSpPr>
          <p:nvPr>
            <p:ph type="title" hasCustomPrompt="1"/>
          </p:nvPr>
        </p:nvSpPr>
        <p:spPr bwMode="gray">
          <a:xfrm>
            <a:off x="2821821" y="2777569"/>
            <a:ext cx="6400800" cy="581698"/>
          </a:xfrm>
        </p:spPr>
        <p:txBody>
          <a:bodyPr anchor="b" anchorCtr="0"/>
          <a:lstStyle>
            <a:lvl1pPr>
              <a:defRPr sz="4200"/>
            </a:lvl1pPr>
          </a:lstStyle>
          <a:p>
            <a:r>
              <a:rPr lang="en-US"/>
              <a:t>Divider title – Arial 42pt</a:t>
            </a:r>
          </a:p>
        </p:txBody>
      </p:sp>
      <p:cxnSp>
        <p:nvCxnSpPr>
          <p:cNvPr id="7" name="Red line"/>
          <p:cNvCxnSpPr/>
          <p:nvPr userDrawn="1"/>
        </p:nvCxnSpPr>
        <p:spPr bwMode="gray">
          <a:xfrm>
            <a:off x="2830874" y="2050244"/>
            <a:ext cx="893296"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22" name="Instructions"/>
          <p:cNvSpPr txBox="1">
            <a:spLocks/>
          </p:cNvSpPr>
          <p:nvPr userDrawn="1"/>
        </p:nvSpPr>
        <p:spPr bwMode="gray">
          <a:xfrm>
            <a:off x="12392829" y="5098544"/>
            <a:ext cx="1543781" cy="1759456"/>
          </a:xfrm>
          <a:prstGeom prst="rect">
            <a:avLst/>
          </a:prstGeom>
          <a:solidFill>
            <a:srgbClr val="539241"/>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a:solidFill>
                  <a:schemeClr val="bg1"/>
                </a:solidFill>
              </a:rPr>
              <a:t>What’s a section?</a:t>
            </a:r>
          </a:p>
          <a:p>
            <a:pPr marL="0" indent="0">
              <a:spcBef>
                <a:spcPts val="300"/>
              </a:spcBef>
              <a:buFont typeface="+mj-lt"/>
              <a:buNone/>
            </a:pPr>
            <a:r>
              <a:rPr lang="en-US" sz="800" b="0">
                <a:solidFill>
                  <a:schemeClr val="bg1"/>
                </a:solidFill>
              </a:rPr>
              <a:t>Sections </a:t>
            </a:r>
            <a:r>
              <a:rPr lang="en-US" sz="800" b="0" baseline="0">
                <a:solidFill>
                  <a:schemeClr val="bg1"/>
                </a:solidFill>
              </a:rPr>
              <a:t>can be anything that you want to consider the content following the divider:</a:t>
            </a:r>
          </a:p>
          <a:p>
            <a:pPr marL="117475" indent="-117475">
              <a:spcBef>
                <a:spcPts val="500"/>
              </a:spcBef>
              <a:buFont typeface="Arial" panose="020B0604020202020204" pitchFamily="34" charset="0"/>
              <a:buChar char="•"/>
            </a:pPr>
            <a:r>
              <a:rPr lang="en-US" sz="800" b="0" baseline="0">
                <a:solidFill>
                  <a:schemeClr val="bg1"/>
                </a:solidFill>
              </a:rPr>
              <a:t>Section</a:t>
            </a:r>
          </a:p>
          <a:p>
            <a:pPr marL="117475" indent="-117475">
              <a:spcBef>
                <a:spcPts val="200"/>
              </a:spcBef>
              <a:buFont typeface="Arial" panose="020B0604020202020204" pitchFamily="34" charset="0"/>
              <a:buChar char="•"/>
            </a:pPr>
            <a:r>
              <a:rPr lang="en-US" sz="800" b="0" baseline="0">
                <a:solidFill>
                  <a:schemeClr val="bg1"/>
                </a:solidFill>
              </a:rPr>
              <a:t>Chapter</a:t>
            </a:r>
          </a:p>
          <a:p>
            <a:pPr marL="117475" indent="-117475">
              <a:spcBef>
                <a:spcPts val="200"/>
              </a:spcBef>
              <a:buFont typeface="Arial" panose="020B0604020202020204" pitchFamily="34" charset="0"/>
              <a:buChar char="•"/>
            </a:pPr>
            <a:r>
              <a:rPr lang="en-US" sz="800" b="0" baseline="0">
                <a:solidFill>
                  <a:schemeClr val="bg1"/>
                </a:solidFill>
              </a:rPr>
              <a:t>Essay</a:t>
            </a:r>
          </a:p>
          <a:p>
            <a:pPr marL="117475" indent="-117475">
              <a:spcBef>
                <a:spcPts val="200"/>
              </a:spcBef>
              <a:buFont typeface="Arial" panose="020B0604020202020204" pitchFamily="34" charset="0"/>
              <a:buChar char="•"/>
            </a:pPr>
            <a:r>
              <a:rPr lang="en-US" sz="800" b="0" baseline="0">
                <a:solidFill>
                  <a:schemeClr val="bg1"/>
                </a:solidFill>
              </a:rPr>
              <a:t>Appendix</a:t>
            </a:r>
          </a:p>
          <a:p>
            <a:pPr marL="117475" indent="-117475">
              <a:spcBef>
                <a:spcPts val="200"/>
              </a:spcBef>
              <a:buFont typeface="Arial" panose="020B0604020202020204" pitchFamily="34" charset="0"/>
              <a:buChar char="•"/>
            </a:pPr>
            <a:r>
              <a:rPr lang="en-US" sz="800" b="0" baseline="0">
                <a:solidFill>
                  <a:schemeClr val="bg1"/>
                </a:solidFill>
              </a:rPr>
              <a:t>Etc.</a:t>
            </a:r>
          </a:p>
          <a:p>
            <a:pPr marL="0" indent="0">
              <a:spcBef>
                <a:spcPts val="600"/>
              </a:spcBef>
              <a:buFont typeface="Arial" panose="020B0604020202020204" pitchFamily="34" charset="0"/>
              <a:buNone/>
            </a:pPr>
            <a:r>
              <a:rPr lang="en-US" sz="800" b="0" i="1" baseline="0">
                <a:solidFill>
                  <a:schemeClr val="bg1"/>
                </a:solidFill>
              </a:rPr>
              <a:t>If not needed, you may delete the placeholder.</a:t>
            </a:r>
            <a:endParaRPr lang="en-US" sz="800" b="0" i="1">
              <a:solidFill>
                <a:schemeClr val="bg1"/>
              </a:solidFill>
            </a:endParaRPr>
          </a:p>
        </p:txBody>
      </p:sp>
      <p:pic>
        <p:nvPicPr>
          <p:cNvPr id="36" name="Advisory Board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12773" y="6287442"/>
            <a:ext cx="1050100" cy="291157"/>
          </a:xfrm>
          <a:prstGeom prst="rect">
            <a:avLst/>
          </a:prstGeom>
        </p:spPr>
      </p:pic>
      <p:sp>
        <p:nvSpPr>
          <p:cNvPr id="37"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tx1"/>
                </a:solidFill>
                <a:latin typeface="+mn-lt"/>
                <a:cs typeface="Arial" panose="020B0604020202020204" pitchFamily="34" charset="0"/>
              </a:rPr>
              <a:t>‹#›</a:t>
            </a:fld>
            <a:endParaRPr lang="en-US" sz="1200" b="1">
              <a:solidFill>
                <a:schemeClr val="tx1"/>
              </a:solidFill>
              <a:latin typeface="+mn-lt"/>
            </a:endParaRPr>
          </a:p>
        </p:txBody>
      </p:sp>
    </p:spTree>
    <p:extLst>
      <p:ext uri="{BB962C8B-B14F-4D97-AF65-F5344CB8AC3E}">
        <p14:creationId xmlns:p14="http://schemas.microsoft.com/office/powerpoint/2010/main" val="2378472210"/>
      </p:ext>
    </p:extLst>
  </p:cSld>
  <p:clrMapOvr>
    <a:masterClrMapping/>
  </p:clrMapOvr>
  <p:extLst>
    <p:ext uri="{DCECCB84-F9BA-43D5-87BE-67443E8EF086}">
      <p15:sldGuideLst xmlns:p15="http://schemas.microsoft.com/office/powerpoint/2012/main">
        <p15:guide id="1" pos="1774">
          <p15:clr>
            <a:srgbClr val="FBAE40"/>
          </p15:clr>
        </p15:guide>
        <p15:guide id="2" pos="581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9" name="Placeholder - Footnote"/>
          <p:cNvSpPr>
            <a:spLocks noGrp="1"/>
          </p:cNvSpPr>
          <p:nvPr>
            <p:ph type="body" sz="quarter" idx="28" hasCustomPrompt="1"/>
          </p:nvPr>
        </p:nvSpPr>
        <p:spPr bwMode="gray">
          <a:xfrm>
            <a:off x="612773" y="5952324"/>
            <a:ext cx="3657600" cy="215444"/>
          </a:xfrm>
        </p:spPr>
        <p:txBody>
          <a:bodyPr lIns="0" rIns="0" bIns="0" anchor="b" anchorCtr="0"/>
          <a:lstStyle>
            <a:lvl1pPr marL="115888" indent="-115888">
              <a:spcBef>
                <a:spcPts val="200"/>
              </a:spcBef>
              <a:buClr>
                <a:schemeClr val="accent2"/>
              </a:buClr>
              <a:buFont typeface="+mj-lt"/>
              <a:buAutoNum type="arabicPeriod"/>
              <a:defRPr lang="en-US" sz="700" kern="1200" baseline="0" dirty="0" smtClean="0">
                <a:solidFill>
                  <a:schemeClr val="accent2"/>
                </a:solidFill>
                <a:latin typeface="+mn-lt"/>
                <a:ea typeface="+mn-ea"/>
                <a:cs typeface="+mn-cs"/>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Click to add footnote. Numbers appear automatically (no additional space or tab needed). Use a period at the end of each footnote. Stretch the box to the right as needed.</a:t>
            </a:r>
          </a:p>
        </p:txBody>
      </p:sp>
      <p:sp>
        <p:nvSpPr>
          <p:cNvPr id="27" name="Placeholder - Source"/>
          <p:cNvSpPr>
            <a:spLocks noGrp="1"/>
          </p:cNvSpPr>
          <p:nvPr>
            <p:ph type="body" sz="quarter" idx="27" hasCustomPrompt="1"/>
          </p:nvPr>
        </p:nvSpPr>
        <p:spPr bwMode="gray">
          <a:xfrm>
            <a:off x="8809022" y="5952324"/>
            <a:ext cx="2767408" cy="215444"/>
          </a:xfrm>
        </p:spPr>
        <p:txBody>
          <a:bodyPr rIns="0" bIns="0" anchor="b" anchorCtr="0"/>
          <a:lstStyle>
            <a:lvl1pPr marL="0" indent="0">
              <a:spcBef>
                <a:spcPts val="0"/>
              </a:spcBef>
              <a:buNone/>
              <a:defRPr sz="700" baseline="0">
                <a:solidFill>
                  <a:schemeClr val="accent2"/>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Source: Click to add source. Use a single space after “Source:” and a period at the end of the source. Stretch the box to the left as needed.</a:t>
            </a:r>
          </a:p>
        </p:txBody>
      </p:sp>
      <p:sp>
        <p:nvSpPr>
          <p:cNvPr id="25" name="Placeholder - Slide Subtitle"/>
          <p:cNvSpPr>
            <a:spLocks noGrp="1"/>
          </p:cNvSpPr>
          <p:nvPr>
            <p:ph type="body" sz="quarter" idx="25" hasCustomPrompt="1"/>
          </p:nvPr>
        </p:nvSpPr>
        <p:spPr bwMode="gray">
          <a:xfrm>
            <a:off x="612773" y="1108422"/>
            <a:ext cx="10963656" cy="332399"/>
          </a:xfrm>
        </p:spPr>
        <p:txBody>
          <a:bodyPr/>
          <a:lstStyle>
            <a:lvl1pPr marL="0" indent="0">
              <a:lnSpc>
                <a:spcPct val="90000"/>
              </a:lnSpc>
              <a:spcBef>
                <a:spcPts val="0"/>
              </a:spcBef>
              <a:buNone/>
              <a:defRPr sz="24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a:t>Slide subtitle, Arial 24pt, sentence case</a:t>
            </a:r>
          </a:p>
        </p:txBody>
      </p:sp>
      <p:sp>
        <p:nvSpPr>
          <p:cNvPr id="2" name="Placeholder - Slide Title"/>
          <p:cNvSpPr>
            <a:spLocks noGrp="1"/>
          </p:cNvSpPr>
          <p:nvPr>
            <p:ph type="title" hasCustomPrompt="1"/>
          </p:nvPr>
        </p:nvSpPr>
        <p:spPr bwMode="gray">
          <a:xfrm>
            <a:off x="612773" y="613747"/>
            <a:ext cx="10966450" cy="443198"/>
          </a:xfrm>
        </p:spPr>
        <p:txBody>
          <a:bodyPr/>
          <a:lstStyle>
            <a:lvl1pPr>
              <a:defRPr/>
            </a:lvl1pPr>
          </a:lstStyle>
          <a:p>
            <a:r>
              <a:rPr lang="en-US"/>
              <a:t>Slide title, Arial 32pt, sentence case</a:t>
            </a:r>
          </a:p>
        </p:txBody>
      </p:sp>
      <p:sp>
        <p:nvSpPr>
          <p:cNvPr id="40"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tx1"/>
                </a:solidFill>
                <a:latin typeface="+mn-lt"/>
                <a:cs typeface="Arial" panose="020B0604020202020204" pitchFamily="34" charset="0"/>
              </a:rPr>
              <a:t>‹#›</a:t>
            </a:fld>
            <a:endParaRPr lang="en-US" sz="1200" b="1">
              <a:solidFill>
                <a:schemeClr val="tx1"/>
              </a:solidFill>
              <a:latin typeface="+mn-lt"/>
            </a:endParaRPr>
          </a:p>
        </p:txBody>
      </p:sp>
      <p:pic>
        <p:nvPicPr>
          <p:cNvPr id="41" name="Advisory Board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12773" y="6287442"/>
            <a:ext cx="1050100" cy="291157"/>
          </a:xfrm>
          <a:prstGeom prst="rect">
            <a:avLst/>
          </a:prstGeom>
        </p:spPr>
      </p:pic>
      <p:sp>
        <p:nvSpPr>
          <p:cNvPr id="3" name="Date Placeholder 2"/>
          <p:cNvSpPr>
            <a:spLocks noGrp="1"/>
          </p:cNvSpPr>
          <p:nvPr>
            <p:ph type="dt" sz="half" idx="29"/>
          </p:nvPr>
        </p:nvSpPr>
        <p:spPr/>
        <p:txBody>
          <a:bodyPr/>
          <a:lstStyle/>
          <a:p>
            <a:fld id="{FD0D533D-F132-4AE2-9D96-C390B3445153}" type="datetime1">
              <a:rPr lang="en-US" smtClean="0"/>
              <a:t>3/30/2021</a:t>
            </a:fld>
            <a:endParaRPr lang="en-US"/>
          </a:p>
        </p:txBody>
      </p:sp>
      <p:sp>
        <p:nvSpPr>
          <p:cNvPr id="4" name="Footer Placeholder 3"/>
          <p:cNvSpPr>
            <a:spLocks noGrp="1"/>
          </p:cNvSpPr>
          <p:nvPr>
            <p:ph type="ftr" sz="quarter" idx="30"/>
          </p:nvPr>
        </p:nvSpPr>
        <p:spPr/>
        <p:txBody>
          <a:bodyPr/>
          <a:lstStyle/>
          <a:p>
            <a:r>
              <a:rPr lang="en-US"/>
              <a:t>Advisory Board interviews and analysis </a:t>
            </a:r>
          </a:p>
        </p:txBody>
      </p:sp>
      <p:sp>
        <p:nvSpPr>
          <p:cNvPr id="5" name="Slide Number Placeholder 4"/>
          <p:cNvSpPr>
            <a:spLocks noGrp="1"/>
          </p:cNvSpPr>
          <p:nvPr>
            <p:ph type="sldNum" sz="quarter" idx="31"/>
          </p:nvPr>
        </p:nvSpPr>
        <p:spPr/>
        <p:txBody>
          <a:bodyPr/>
          <a:lstStyle/>
          <a:p>
            <a:fld id="{79A09FC8-B54D-47FB-9034-F0587B1C3005}" type="slidenum">
              <a:rPr lang="en-US" smtClean="0"/>
              <a:pPr/>
              <a:t>‹#›</a:t>
            </a:fld>
            <a:endParaRPr lang="en-US"/>
          </a:p>
        </p:txBody>
      </p:sp>
      <p:grpSp>
        <p:nvGrpSpPr>
          <p:cNvPr id="8" name="Group 7"/>
          <p:cNvGrpSpPr/>
          <p:nvPr userDrawn="1"/>
        </p:nvGrpSpPr>
        <p:grpSpPr>
          <a:xfrm>
            <a:off x="1869054" y="6286830"/>
            <a:ext cx="9294461" cy="119596"/>
            <a:chOff x="1869054" y="6286830"/>
            <a:chExt cx="9294461" cy="119596"/>
          </a:xfrm>
        </p:grpSpPr>
        <p:grpSp>
          <p:nvGrpSpPr>
            <p:cNvPr id="43" name="Footer Bar"/>
            <p:cNvGrpSpPr/>
            <p:nvPr userDrawn="1"/>
          </p:nvGrpSpPr>
          <p:grpSpPr bwMode="gray">
            <a:xfrm>
              <a:off x="2145806" y="6287443"/>
              <a:ext cx="9017709" cy="118983"/>
              <a:chOff x="2145806" y="6133782"/>
              <a:chExt cx="9017709" cy="118983"/>
            </a:xfrm>
          </p:grpSpPr>
          <p:sp>
            <p:nvSpPr>
              <p:cNvPr id="44" name="Trapezoid 43"/>
              <p:cNvSpPr/>
              <p:nvPr userDrawn="1"/>
            </p:nvSpPr>
            <p:spPr bwMode="gray">
              <a:xfrm>
                <a:off x="2145806" y="6133782"/>
                <a:ext cx="4318965" cy="118981"/>
              </a:xfrm>
              <a:prstGeom prst="trapezoid">
                <a:avLst>
                  <a:gd name="adj" fmla="val 63026"/>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userDrawn="1"/>
            </p:nvSpPr>
            <p:spPr bwMode="gray">
              <a:xfrm>
                <a:off x="5941850" y="6133782"/>
                <a:ext cx="607610" cy="118981"/>
              </a:xfrm>
              <a:prstGeom prst="trapezoid">
                <a:avLst>
                  <a:gd name="adj" fmla="val 63026"/>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userDrawn="1"/>
            </p:nvSpPr>
            <p:spPr bwMode="gray">
              <a:xfrm rot="10800000">
                <a:off x="6159976" y="6133782"/>
                <a:ext cx="1027498" cy="118981"/>
              </a:xfrm>
              <a:prstGeom prst="trapezoid">
                <a:avLst>
                  <a:gd name="adj" fmla="val 63026"/>
                </a:avLst>
              </a:prstGeom>
              <a:solidFill>
                <a:srgbClr val="C5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userDrawn="1"/>
            </p:nvSpPr>
            <p:spPr bwMode="gray">
              <a:xfrm>
                <a:off x="3206966" y="6133784"/>
                <a:ext cx="866525" cy="118981"/>
              </a:xfrm>
              <a:prstGeom prst="trapezoid">
                <a:avLst>
                  <a:gd name="adj" fmla="val 63026"/>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p:cNvSpPr/>
              <p:nvPr userDrawn="1"/>
            </p:nvSpPr>
            <p:spPr bwMode="gray">
              <a:xfrm>
                <a:off x="10296990" y="6133784"/>
                <a:ext cx="866525" cy="118981"/>
              </a:xfrm>
              <a:prstGeom prst="trapezoid">
                <a:avLst>
                  <a:gd name="adj" fmla="val 63026"/>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p:cNvSpPr/>
              <p:nvPr userDrawn="1"/>
            </p:nvSpPr>
            <p:spPr bwMode="gray">
              <a:xfrm>
                <a:off x="9518022" y="6133784"/>
                <a:ext cx="1094322" cy="118981"/>
              </a:xfrm>
              <a:prstGeom prst="trapezoid">
                <a:avLst>
                  <a:gd name="adj" fmla="val 63026"/>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p:cNvSpPr/>
              <p:nvPr userDrawn="1"/>
            </p:nvSpPr>
            <p:spPr bwMode="gray">
              <a:xfrm rot="10800000">
                <a:off x="6938944" y="6133783"/>
                <a:ext cx="2676306" cy="118981"/>
              </a:xfrm>
              <a:prstGeom prst="trapezoid">
                <a:avLst>
                  <a:gd name="adj" fmla="val 63026"/>
                </a:avLst>
              </a:prstGeom>
              <a:solidFill>
                <a:srgbClr val="B4B4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p:nvPr userDrawn="1"/>
          </p:nvSpPr>
          <p:spPr bwMode="gray">
            <a:xfrm>
              <a:off x="1869054" y="6286830"/>
              <a:ext cx="506313" cy="119593"/>
            </a:xfrm>
            <a:custGeom>
              <a:avLst/>
              <a:gdLst>
                <a:gd name="connsiteX0" fmla="*/ 0 w 1729277"/>
                <a:gd name="connsiteY0" fmla="*/ 0 h 118872"/>
                <a:gd name="connsiteX1" fmla="*/ 1657324 w 1729277"/>
                <a:gd name="connsiteY1" fmla="*/ 0 h 118872"/>
                <a:gd name="connsiteX2" fmla="*/ 1729277 w 1729277"/>
                <a:gd name="connsiteY2" fmla="*/ 118872 h 118872"/>
                <a:gd name="connsiteX3" fmla="*/ 0 w 1729277"/>
                <a:gd name="connsiteY3" fmla="*/ 118872 h 118872"/>
                <a:gd name="connsiteX0" fmla="*/ 0 w 1729277"/>
                <a:gd name="connsiteY0" fmla="*/ 721 h 119593"/>
                <a:gd name="connsiteX1" fmla="*/ 1327342 w 1729277"/>
                <a:gd name="connsiteY1" fmla="*/ 0 h 119593"/>
                <a:gd name="connsiteX2" fmla="*/ 1657324 w 1729277"/>
                <a:gd name="connsiteY2" fmla="*/ 721 h 119593"/>
                <a:gd name="connsiteX3" fmla="*/ 1729277 w 1729277"/>
                <a:gd name="connsiteY3" fmla="*/ 119593 h 119593"/>
                <a:gd name="connsiteX4" fmla="*/ 0 w 1729277"/>
                <a:gd name="connsiteY4" fmla="*/ 119593 h 119593"/>
                <a:gd name="connsiteX5" fmla="*/ 0 w 1729277"/>
                <a:gd name="connsiteY5" fmla="*/ 721 h 119593"/>
                <a:gd name="connsiteX0" fmla="*/ 0 w 1729277"/>
                <a:gd name="connsiteY0" fmla="*/ 721 h 119593"/>
                <a:gd name="connsiteX1" fmla="*/ 1327342 w 1729277"/>
                <a:gd name="connsiteY1" fmla="*/ 0 h 119593"/>
                <a:gd name="connsiteX2" fmla="*/ 1657324 w 1729277"/>
                <a:gd name="connsiteY2" fmla="*/ 721 h 119593"/>
                <a:gd name="connsiteX3" fmla="*/ 1729277 w 1729277"/>
                <a:gd name="connsiteY3" fmla="*/ 119593 h 119593"/>
                <a:gd name="connsiteX4" fmla="*/ 1401554 w 1729277"/>
                <a:gd name="connsiteY4" fmla="*/ 119271 h 119593"/>
                <a:gd name="connsiteX5" fmla="*/ 0 w 1729277"/>
                <a:gd name="connsiteY5" fmla="*/ 119593 h 119593"/>
                <a:gd name="connsiteX6" fmla="*/ 0 w 1729277"/>
                <a:gd name="connsiteY6" fmla="*/ 721 h 119593"/>
                <a:gd name="connsiteX0" fmla="*/ 0 w 1729277"/>
                <a:gd name="connsiteY0" fmla="*/ 721 h 119593"/>
                <a:gd name="connsiteX1" fmla="*/ 1327342 w 1729277"/>
                <a:gd name="connsiteY1" fmla="*/ 0 h 119593"/>
                <a:gd name="connsiteX2" fmla="*/ 1657324 w 1729277"/>
                <a:gd name="connsiteY2" fmla="*/ 721 h 119593"/>
                <a:gd name="connsiteX3" fmla="*/ 1729277 w 1729277"/>
                <a:gd name="connsiteY3" fmla="*/ 119593 h 119593"/>
                <a:gd name="connsiteX4" fmla="*/ 1401554 w 1729277"/>
                <a:gd name="connsiteY4" fmla="*/ 119271 h 119593"/>
                <a:gd name="connsiteX5" fmla="*/ 0 w 1729277"/>
                <a:gd name="connsiteY5" fmla="*/ 721 h 119593"/>
                <a:gd name="connsiteX0" fmla="*/ 74212 w 401935"/>
                <a:gd name="connsiteY0" fmla="*/ 119271 h 119593"/>
                <a:gd name="connsiteX1" fmla="*/ 0 w 401935"/>
                <a:gd name="connsiteY1" fmla="*/ 0 h 119593"/>
                <a:gd name="connsiteX2" fmla="*/ 329982 w 401935"/>
                <a:gd name="connsiteY2" fmla="*/ 721 h 119593"/>
                <a:gd name="connsiteX3" fmla="*/ 401935 w 401935"/>
                <a:gd name="connsiteY3" fmla="*/ 119593 h 119593"/>
                <a:gd name="connsiteX4" fmla="*/ 74212 w 401935"/>
                <a:gd name="connsiteY4" fmla="*/ 119271 h 119593"/>
                <a:gd name="connsiteX0" fmla="*/ 598 w 401935"/>
                <a:gd name="connsiteY0" fmla="*/ 119271 h 119593"/>
                <a:gd name="connsiteX1" fmla="*/ 0 w 401935"/>
                <a:gd name="connsiteY1" fmla="*/ 0 h 119593"/>
                <a:gd name="connsiteX2" fmla="*/ 329982 w 401935"/>
                <a:gd name="connsiteY2" fmla="*/ 721 h 119593"/>
                <a:gd name="connsiteX3" fmla="*/ 401935 w 401935"/>
                <a:gd name="connsiteY3" fmla="*/ 119593 h 119593"/>
                <a:gd name="connsiteX4" fmla="*/ 598 w 401935"/>
                <a:gd name="connsiteY4" fmla="*/ 119271 h 119593"/>
                <a:gd name="connsiteX0" fmla="*/ 1 w 401338"/>
                <a:gd name="connsiteY0" fmla="*/ 119271 h 119593"/>
                <a:gd name="connsiteX1" fmla="*/ 71130 w 401338"/>
                <a:gd name="connsiteY1" fmla="*/ 0 h 119593"/>
                <a:gd name="connsiteX2" fmla="*/ 329385 w 401338"/>
                <a:gd name="connsiteY2" fmla="*/ 721 h 119593"/>
                <a:gd name="connsiteX3" fmla="*/ 401338 w 401338"/>
                <a:gd name="connsiteY3" fmla="*/ 119593 h 119593"/>
                <a:gd name="connsiteX4" fmla="*/ 1 w 401338"/>
                <a:gd name="connsiteY4" fmla="*/ 119271 h 119593"/>
                <a:gd name="connsiteX0" fmla="*/ 1 w 401338"/>
                <a:gd name="connsiteY0" fmla="*/ 119271 h 119593"/>
                <a:gd name="connsiteX1" fmla="*/ 71130 w 401338"/>
                <a:gd name="connsiteY1" fmla="*/ 0 h 119593"/>
                <a:gd name="connsiteX2" fmla="*/ 329385 w 401338"/>
                <a:gd name="connsiteY2" fmla="*/ 721 h 119593"/>
                <a:gd name="connsiteX3" fmla="*/ 401338 w 401338"/>
                <a:gd name="connsiteY3" fmla="*/ 119593 h 119593"/>
                <a:gd name="connsiteX4" fmla="*/ 1 w 401338"/>
                <a:gd name="connsiteY4" fmla="*/ 119271 h 119593"/>
                <a:gd name="connsiteX0" fmla="*/ 0 w 401337"/>
                <a:gd name="connsiteY0" fmla="*/ 119271 h 119593"/>
                <a:gd name="connsiteX1" fmla="*/ 71129 w 401337"/>
                <a:gd name="connsiteY1" fmla="*/ 0 h 119593"/>
                <a:gd name="connsiteX2" fmla="*/ 329384 w 401337"/>
                <a:gd name="connsiteY2" fmla="*/ 721 h 119593"/>
                <a:gd name="connsiteX3" fmla="*/ 401337 w 401337"/>
                <a:gd name="connsiteY3" fmla="*/ 119593 h 119593"/>
                <a:gd name="connsiteX4" fmla="*/ 0 w 401337"/>
                <a:gd name="connsiteY4" fmla="*/ 119271 h 119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337" h="119593">
                  <a:moveTo>
                    <a:pt x="0" y="119271"/>
                  </a:moveTo>
                  <a:lnTo>
                    <a:pt x="71129" y="0"/>
                  </a:lnTo>
                  <a:lnTo>
                    <a:pt x="329384" y="721"/>
                  </a:lnTo>
                  <a:lnTo>
                    <a:pt x="401337" y="119593"/>
                  </a:lnTo>
                  <a:lnTo>
                    <a:pt x="0" y="119271"/>
                  </a:lnTo>
                  <a:close/>
                </a:path>
              </a:pathLst>
            </a:cu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78389311"/>
      </p:ext>
    </p:extLst>
  </p:cSld>
  <p:clrMapOvr>
    <a:masterClrMapping/>
  </p:clrMapOvr>
  <p:extLst>
    <p:ext uri="{DCECCB84-F9BA-43D5-87BE-67443E8EF086}">
      <p15:sldGuideLst xmlns:p15="http://schemas.microsoft.com/office/powerpoint/2012/main">
        <p15:guide id="1" orient="horz" pos="3889">
          <p15:clr>
            <a:srgbClr val="FBAE40"/>
          </p15:clr>
        </p15:guide>
        <p15:guide id="2" orient="horz" pos="1096">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ase Example">
    <p:spTree>
      <p:nvGrpSpPr>
        <p:cNvPr id="1" name=""/>
        <p:cNvGrpSpPr/>
        <p:nvPr/>
      </p:nvGrpSpPr>
      <p:grpSpPr>
        <a:xfrm>
          <a:off x="0" y="0"/>
          <a:ext cx="0" cy="0"/>
          <a:chOff x="0" y="0"/>
          <a:chExt cx="0" cy="0"/>
        </a:xfrm>
      </p:grpSpPr>
      <p:cxnSp>
        <p:nvCxnSpPr>
          <p:cNvPr id="20" name="Line"/>
          <p:cNvCxnSpPr/>
          <p:nvPr userDrawn="1"/>
        </p:nvCxnSpPr>
        <p:spPr bwMode="gray">
          <a:xfrm>
            <a:off x="2435382" y="1168297"/>
            <a:ext cx="9756618"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0" name="Pattern"/>
          <p:cNvGrpSpPr/>
          <p:nvPr userDrawn="1"/>
        </p:nvGrpSpPr>
        <p:grpSpPr bwMode="gray">
          <a:xfrm>
            <a:off x="0" y="0"/>
            <a:ext cx="4592790" cy="6857998"/>
            <a:chOff x="0" y="0"/>
            <a:chExt cx="4592790" cy="6857998"/>
          </a:xfrm>
        </p:grpSpPr>
        <p:sp>
          <p:nvSpPr>
            <p:cNvPr id="82" name="Freeform 81"/>
            <p:cNvSpPr>
              <a:spLocks/>
            </p:cNvSpPr>
            <p:nvPr userDrawn="1"/>
          </p:nvSpPr>
          <p:spPr bwMode="gray">
            <a:xfrm flipH="1">
              <a:off x="1198211" y="4734181"/>
              <a:ext cx="3394579" cy="2123817"/>
            </a:xfrm>
            <a:custGeom>
              <a:avLst/>
              <a:gdLst>
                <a:gd name="connsiteX0" fmla="*/ 1667460 w 3394579"/>
                <a:gd name="connsiteY0" fmla="*/ 2123814 h 2123817"/>
                <a:gd name="connsiteX1" fmla="*/ 0 w 3394579"/>
                <a:gd name="connsiteY1" fmla="*/ 2123814 h 2123817"/>
                <a:gd name="connsiteX2" fmla="*/ 2 w 3394579"/>
                <a:gd name="connsiteY2" fmla="*/ 2123817 h 2123817"/>
                <a:gd name="connsiteX3" fmla="*/ 1667460 w 3394579"/>
                <a:gd name="connsiteY3" fmla="*/ 2123817 h 2123817"/>
                <a:gd name="connsiteX4" fmla="*/ 2264291 w 3394579"/>
                <a:gd name="connsiteY4" fmla="*/ 0 h 2123817"/>
                <a:gd name="connsiteX5" fmla="*/ 2182837 w 3394579"/>
                <a:gd name="connsiteY5" fmla="*/ 0 h 2123817"/>
                <a:gd name="connsiteX6" fmla="*/ 2182837 w 3394579"/>
                <a:gd name="connsiteY6" fmla="*/ 1754795 h 2123817"/>
                <a:gd name="connsiteX7" fmla="*/ 3394579 w 3394579"/>
                <a:gd name="connsiteY7" fmla="*/ 1754795 h 2123817"/>
                <a:gd name="connsiteX8" fmla="*/ 3079504 w 3394579"/>
                <a:gd name="connsiteY8" fmla="*/ 1265198 h 212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4579" h="2123817">
                  <a:moveTo>
                    <a:pt x="1667460" y="2123814"/>
                  </a:moveTo>
                  <a:lnTo>
                    <a:pt x="0" y="2123814"/>
                  </a:lnTo>
                  <a:lnTo>
                    <a:pt x="2" y="2123817"/>
                  </a:lnTo>
                  <a:lnTo>
                    <a:pt x="1667460" y="2123817"/>
                  </a:lnTo>
                  <a:close/>
                  <a:moveTo>
                    <a:pt x="2264291" y="0"/>
                  </a:moveTo>
                  <a:lnTo>
                    <a:pt x="2182837" y="0"/>
                  </a:lnTo>
                  <a:lnTo>
                    <a:pt x="2182837" y="1754795"/>
                  </a:lnTo>
                  <a:lnTo>
                    <a:pt x="3394579" y="1754795"/>
                  </a:lnTo>
                  <a:lnTo>
                    <a:pt x="3079504" y="1265198"/>
                  </a:lnTo>
                  <a:close/>
                </a:path>
              </a:pathLst>
            </a:cu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6" name="Freeform 25"/>
            <p:cNvSpPr>
              <a:spLocks/>
            </p:cNvSpPr>
            <p:nvPr userDrawn="1"/>
          </p:nvSpPr>
          <p:spPr bwMode="gray">
            <a:xfrm flipH="1">
              <a:off x="0" y="609599"/>
              <a:ext cx="1062931" cy="1693357"/>
            </a:xfrm>
            <a:custGeom>
              <a:avLst/>
              <a:gdLst>
                <a:gd name="connsiteX0" fmla="*/ 281243 w 1062931"/>
                <a:gd name="connsiteY0" fmla="*/ 0 h 1693357"/>
                <a:gd name="connsiteX1" fmla="*/ 1038919 w 1062931"/>
                <a:gd name="connsiteY1" fmla="*/ 0 h 1693357"/>
                <a:gd name="connsiteX2" fmla="*/ 1062931 w 1062931"/>
                <a:gd name="connsiteY2" fmla="*/ 0 h 1693357"/>
                <a:gd name="connsiteX3" fmla="*/ 1062931 w 1062931"/>
                <a:gd name="connsiteY3" fmla="*/ 1693357 h 1693357"/>
                <a:gd name="connsiteX4" fmla="*/ 1038919 w 1062931"/>
                <a:gd name="connsiteY4" fmla="*/ 1693357 h 1693357"/>
                <a:gd name="connsiteX5" fmla="*/ 808048 w 1062931"/>
                <a:gd name="connsiteY5" fmla="*/ 1693357 h 1693357"/>
                <a:gd name="connsiteX6" fmla="*/ 745083 w 1062931"/>
                <a:gd name="connsiteY6" fmla="*/ 1594735 h 1693357"/>
                <a:gd name="connsiteX7" fmla="*/ 0 w 1062931"/>
                <a:gd name="connsiteY7" fmla="*/ 437503 h 169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2931" h="1693357">
                  <a:moveTo>
                    <a:pt x="281243" y="0"/>
                  </a:moveTo>
                  <a:lnTo>
                    <a:pt x="1038919" y="0"/>
                  </a:lnTo>
                  <a:lnTo>
                    <a:pt x="1062931" y="0"/>
                  </a:lnTo>
                  <a:lnTo>
                    <a:pt x="1062931" y="1693357"/>
                  </a:lnTo>
                  <a:lnTo>
                    <a:pt x="1038919" y="1693357"/>
                  </a:lnTo>
                  <a:lnTo>
                    <a:pt x="808048" y="1693357"/>
                  </a:lnTo>
                  <a:lnTo>
                    <a:pt x="745083" y="1594735"/>
                  </a:lnTo>
                  <a:lnTo>
                    <a:pt x="0" y="437503"/>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7" name="Freeform 26"/>
            <p:cNvSpPr>
              <a:spLocks/>
            </p:cNvSpPr>
            <p:nvPr userDrawn="1"/>
          </p:nvSpPr>
          <p:spPr bwMode="gray">
            <a:xfrm flipH="1">
              <a:off x="1" y="5158362"/>
              <a:ext cx="175894" cy="546740"/>
            </a:xfrm>
            <a:custGeom>
              <a:avLst/>
              <a:gdLst>
                <a:gd name="connsiteX0" fmla="*/ 175894 w 175894"/>
                <a:gd name="connsiteY0" fmla="*/ 0 h 546740"/>
                <a:gd name="connsiteX1" fmla="*/ 175894 w 175894"/>
                <a:gd name="connsiteY1" fmla="*/ 546740 h 546740"/>
                <a:gd name="connsiteX2" fmla="*/ 119512 w 175894"/>
                <a:gd name="connsiteY2" fmla="*/ 459109 h 546740"/>
                <a:gd name="connsiteX3" fmla="*/ 0 w 175894"/>
                <a:gd name="connsiteY3" fmla="*/ 273306 h 546740"/>
                <a:gd name="connsiteX4" fmla="*/ 119512 w 175894"/>
                <a:gd name="connsiteY4" fmla="*/ 87504 h 546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894" h="546740">
                  <a:moveTo>
                    <a:pt x="175894" y="0"/>
                  </a:moveTo>
                  <a:lnTo>
                    <a:pt x="175894" y="546740"/>
                  </a:lnTo>
                  <a:lnTo>
                    <a:pt x="119512" y="459109"/>
                  </a:lnTo>
                  <a:lnTo>
                    <a:pt x="0" y="273306"/>
                  </a:lnTo>
                  <a:lnTo>
                    <a:pt x="119512" y="87504"/>
                  </a:lnTo>
                  <a:close/>
                </a:path>
              </a:pathLst>
            </a:custGeom>
            <a:solidFill>
              <a:srgbClr val="B4B4B4"/>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86" name="Freeform 85"/>
            <p:cNvSpPr>
              <a:spLocks/>
            </p:cNvSpPr>
            <p:nvPr userDrawn="1"/>
          </p:nvSpPr>
          <p:spPr bwMode="gray">
            <a:xfrm flipH="1">
              <a:off x="0" y="5737116"/>
              <a:ext cx="1334429" cy="751861"/>
            </a:xfrm>
            <a:custGeom>
              <a:avLst/>
              <a:gdLst>
                <a:gd name="connsiteX0" fmla="*/ 969662 w 1334429"/>
                <a:gd name="connsiteY0" fmla="*/ 0 h 751861"/>
                <a:gd name="connsiteX1" fmla="*/ 795846 w 1334429"/>
                <a:gd name="connsiteY1" fmla="*/ 269436 h 751861"/>
                <a:gd name="connsiteX2" fmla="*/ 623006 w 1334429"/>
                <a:gd name="connsiteY2" fmla="*/ 538873 h 751861"/>
                <a:gd name="connsiteX3" fmla="*/ 0 w 1334429"/>
                <a:gd name="connsiteY3" fmla="*/ 538873 h 751861"/>
                <a:gd name="connsiteX4" fmla="*/ 137101 w 1334429"/>
                <a:gd name="connsiteY4" fmla="*/ 751861 h 751861"/>
                <a:gd name="connsiteX5" fmla="*/ 1334429 w 1334429"/>
                <a:gd name="connsiteY5" fmla="*/ 751861 h 751861"/>
                <a:gd name="connsiteX6" fmla="*/ 1334429 w 1334429"/>
                <a:gd name="connsiteY6" fmla="*/ 566407 h 751861"/>
                <a:gd name="connsiteX7" fmla="*/ 1308507 w 1334429"/>
                <a:gd name="connsiteY7" fmla="*/ 526182 h 75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4429" h="751861">
                  <a:moveTo>
                    <a:pt x="969662" y="0"/>
                  </a:moveTo>
                  <a:lnTo>
                    <a:pt x="795846" y="269436"/>
                  </a:lnTo>
                  <a:lnTo>
                    <a:pt x="623006" y="538873"/>
                  </a:lnTo>
                  <a:lnTo>
                    <a:pt x="0" y="538873"/>
                  </a:lnTo>
                  <a:lnTo>
                    <a:pt x="137101" y="751861"/>
                  </a:lnTo>
                  <a:lnTo>
                    <a:pt x="1334429" y="751861"/>
                  </a:lnTo>
                  <a:lnTo>
                    <a:pt x="1334429" y="566407"/>
                  </a:lnTo>
                  <a:lnTo>
                    <a:pt x="1308507" y="526182"/>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65" name="Freeform 64"/>
            <p:cNvSpPr>
              <a:spLocks/>
            </p:cNvSpPr>
            <p:nvPr userDrawn="1"/>
          </p:nvSpPr>
          <p:spPr bwMode="gray">
            <a:xfrm flipH="1">
              <a:off x="2193689" y="2593125"/>
              <a:ext cx="216264" cy="672754"/>
            </a:xfrm>
            <a:custGeom>
              <a:avLst/>
              <a:gdLst>
                <a:gd name="connsiteX0" fmla="*/ 0 w 216264"/>
                <a:gd name="connsiteY0" fmla="*/ 0 h 672754"/>
                <a:gd name="connsiteX1" fmla="*/ 0 w 216264"/>
                <a:gd name="connsiteY1" fmla="*/ 672754 h 672754"/>
                <a:gd name="connsiteX2" fmla="*/ 216264 w 216264"/>
                <a:gd name="connsiteY2" fmla="*/ 336461 h 672754"/>
                <a:gd name="connsiteX3" fmla="*/ 5862 w 216264"/>
                <a:gd name="connsiteY3" fmla="*/ 10261 h 672754"/>
              </a:gdLst>
              <a:ahLst/>
              <a:cxnLst>
                <a:cxn ang="0">
                  <a:pos x="connsiteX0" y="connsiteY0"/>
                </a:cxn>
                <a:cxn ang="0">
                  <a:pos x="connsiteX1" y="connsiteY1"/>
                </a:cxn>
                <a:cxn ang="0">
                  <a:pos x="connsiteX2" y="connsiteY2"/>
                </a:cxn>
                <a:cxn ang="0">
                  <a:pos x="connsiteX3" y="connsiteY3"/>
                </a:cxn>
              </a:cxnLst>
              <a:rect l="l" t="t" r="r" b="b"/>
              <a:pathLst>
                <a:path w="216264" h="672754">
                  <a:moveTo>
                    <a:pt x="0" y="0"/>
                  </a:moveTo>
                  <a:lnTo>
                    <a:pt x="0" y="672754"/>
                  </a:lnTo>
                  <a:lnTo>
                    <a:pt x="216264" y="336461"/>
                  </a:lnTo>
                  <a:lnTo>
                    <a:pt x="5862" y="10261"/>
                  </a:lnTo>
                  <a:close/>
                </a:path>
              </a:pathLst>
            </a:cu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30" name="Freeform 17"/>
            <p:cNvSpPr>
              <a:spLocks/>
            </p:cNvSpPr>
            <p:nvPr userDrawn="1"/>
          </p:nvSpPr>
          <p:spPr bwMode="gray">
            <a:xfrm flipH="1">
              <a:off x="1246637" y="1437"/>
              <a:ext cx="413076" cy="319883"/>
            </a:xfrm>
            <a:custGeom>
              <a:avLst/>
              <a:gdLst>
                <a:gd name="T0" fmla="*/ 432 w 432"/>
                <a:gd name="T1" fmla="*/ 0 h 335"/>
                <a:gd name="T2" fmla="*/ 432 w 432"/>
                <a:gd name="T3" fmla="*/ 0 h 335"/>
                <a:gd name="T4" fmla="*/ 0 w 432"/>
                <a:gd name="T5" fmla="*/ 0 h 335"/>
                <a:gd name="T6" fmla="*/ 216 w 432"/>
                <a:gd name="T7" fmla="*/ 335 h 335"/>
                <a:gd name="T8" fmla="*/ 432 w 432"/>
                <a:gd name="T9" fmla="*/ 0 h 335"/>
              </a:gdLst>
              <a:ahLst/>
              <a:cxnLst>
                <a:cxn ang="0">
                  <a:pos x="T0" y="T1"/>
                </a:cxn>
                <a:cxn ang="0">
                  <a:pos x="T2" y="T3"/>
                </a:cxn>
                <a:cxn ang="0">
                  <a:pos x="T4" y="T5"/>
                </a:cxn>
                <a:cxn ang="0">
                  <a:pos x="T6" y="T7"/>
                </a:cxn>
                <a:cxn ang="0">
                  <a:pos x="T8" y="T9"/>
                </a:cxn>
              </a:cxnLst>
              <a:rect l="0" t="0" r="r" b="b"/>
              <a:pathLst>
                <a:path w="432" h="335">
                  <a:moveTo>
                    <a:pt x="432" y="0"/>
                  </a:moveTo>
                  <a:lnTo>
                    <a:pt x="432" y="0"/>
                  </a:lnTo>
                  <a:lnTo>
                    <a:pt x="0" y="0"/>
                  </a:lnTo>
                  <a:lnTo>
                    <a:pt x="216" y="335"/>
                  </a:lnTo>
                  <a:lnTo>
                    <a:pt x="432" y="0"/>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p:cNvSpPr>
            <p:nvPr userDrawn="1"/>
          </p:nvSpPr>
          <p:spPr bwMode="gray">
            <a:xfrm flipH="1">
              <a:off x="1" y="0"/>
              <a:ext cx="1453174" cy="1051761"/>
            </a:xfrm>
            <a:custGeom>
              <a:avLst/>
              <a:gdLst>
                <a:gd name="connsiteX0" fmla="*/ 207628 w 1453174"/>
                <a:gd name="connsiteY0" fmla="*/ 0 h 1051761"/>
                <a:gd name="connsiteX1" fmla="*/ 1453174 w 1453174"/>
                <a:gd name="connsiteY1" fmla="*/ 0 h 1051761"/>
                <a:gd name="connsiteX2" fmla="*/ 1453174 w 1453174"/>
                <a:gd name="connsiteY2" fmla="*/ 652985 h 1051761"/>
                <a:gd name="connsiteX3" fmla="*/ 1416881 w 1453174"/>
                <a:gd name="connsiteY3" fmla="*/ 652985 h 1051761"/>
                <a:gd name="connsiteX4" fmla="*/ 726605 w 1453174"/>
                <a:gd name="connsiteY4" fmla="*/ 652985 h 1051761"/>
                <a:gd name="connsiteX5" fmla="*/ 470381 w 1453174"/>
                <a:gd name="connsiteY5" fmla="*/ 1051761 h 1051761"/>
                <a:gd name="connsiteX6" fmla="*/ 0 w 1453174"/>
                <a:gd name="connsiteY6" fmla="*/ 322105 h 1051761"/>
                <a:gd name="connsiteX7" fmla="*/ 206509 w 1453174"/>
                <a:gd name="connsiteY7" fmla="*/ 1745 h 1051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3174" h="1051761">
                  <a:moveTo>
                    <a:pt x="207628" y="0"/>
                  </a:moveTo>
                  <a:lnTo>
                    <a:pt x="1453174" y="0"/>
                  </a:lnTo>
                  <a:lnTo>
                    <a:pt x="1453174" y="652985"/>
                  </a:lnTo>
                  <a:lnTo>
                    <a:pt x="1416881" y="652985"/>
                  </a:lnTo>
                  <a:lnTo>
                    <a:pt x="726605" y="652985"/>
                  </a:lnTo>
                  <a:lnTo>
                    <a:pt x="470381" y="1051761"/>
                  </a:lnTo>
                  <a:lnTo>
                    <a:pt x="0" y="322105"/>
                  </a:lnTo>
                  <a:lnTo>
                    <a:pt x="206509" y="1745"/>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55" name="Freeform 54"/>
            <p:cNvSpPr>
              <a:spLocks/>
            </p:cNvSpPr>
            <p:nvPr userDrawn="1"/>
          </p:nvSpPr>
          <p:spPr bwMode="gray">
            <a:xfrm flipH="1">
              <a:off x="1453175" y="1437"/>
              <a:ext cx="956778" cy="1807223"/>
            </a:xfrm>
            <a:custGeom>
              <a:avLst/>
              <a:gdLst>
                <a:gd name="connsiteX0" fmla="*/ 750152 w 956778"/>
                <a:gd name="connsiteY0" fmla="*/ 0 h 1807223"/>
                <a:gd name="connsiteX1" fmla="*/ 0 w 956778"/>
                <a:gd name="connsiteY1" fmla="*/ 0 h 1807223"/>
                <a:gd name="connsiteX2" fmla="*/ 0 w 956778"/>
                <a:gd name="connsiteY2" fmla="*/ 1807223 h 1807223"/>
                <a:gd name="connsiteX3" fmla="*/ 956778 w 956778"/>
                <a:gd name="connsiteY3" fmla="*/ 320638 h 1807223"/>
              </a:gdLst>
              <a:ahLst/>
              <a:cxnLst>
                <a:cxn ang="0">
                  <a:pos x="connsiteX0" y="connsiteY0"/>
                </a:cxn>
                <a:cxn ang="0">
                  <a:pos x="connsiteX1" y="connsiteY1"/>
                </a:cxn>
                <a:cxn ang="0">
                  <a:pos x="connsiteX2" y="connsiteY2"/>
                </a:cxn>
                <a:cxn ang="0">
                  <a:pos x="connsiteX3" y="connsiteY3"/>
                </a:cxn>
              </a:cxnLst>
              <a:rect l="l" t="t" r="r" b="b"/>
              <a:pathLst>
                <a:path w="956778" h="1807223">
                  <a:moveTo>
                    <a:pt x="750152" y="0"/>
                  </a:moveTo>
                  <a:lnTo>
                    <a:pt x="0" y="0"/>
                  </a:lnTo>
                  <a:lnTo>
                    <a:pt x="0" y="1807223"/>
                  </a:lnTo>
                  <a:lnTo>
                    <a:pt x="956778" y="320638"/>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57" name="Freeform 56"/>
            <p:cNvSpPr>
              <a:spLocks/>
            </p:cNvSpPr>
            <p:nvPr userDrawn="1"/>
          </p:nvSpPr>
          <p:spPr bwMode="gray">
            <a:xfrm flipH="1">
              <a:off x="246690" y="321320"/>
              <a:ext cx="2163263" cy="1876474"/>
            </a:xfrm>
            <a:custGeom>
              <a:avLst/>
              <a:gdLst>
                <a:gd name="connsiteX0" fmla="*/ 956418 w 2163263"/>
                <a:gd name="connsiteY0" fmla="*/ 0 h 1876474"/>
                <a:gd name="connsiteX1" fmla="*/ 0 w 2163263"/>
                <a:gd name="connsiteY1" fmla="*/ 1486898 h 1876474"/>
                <a:gd name="connsiteX2" fmla="*/ 0 w 2163263"/>
                <a:gd name="connsiteY2" fmla="*/ 1605322 h 1876474"/>
                <a:gd name="connsiteX3" fmla="*/ 116790 w 2163263"/>
                <a:gd name="connsiteY3" fmla="*/ 1786480 h 1876474"/>
                <a:gd name="connsiteX4" fmla="*/ 174168 w 2163263"/>
                <a:gd name="connsiteY4" fmla="*/ 1876474 h 1876474"/>
                <a:gd name="connsiteX5" fmla="*/ 689611 w 2163263"/>
                <a:gd name="connsiteY5" fmla="*/ 1876474 h 1876474"/>
                <a:gd name="connsiteX6" fmla="*/ 2163263 w 2163263"/>
                <a:gd name="connsiteY6" fmla="*/ 1876474 h 1876474"/>
                <a:gd name="connsiteX7" fmla="*/ 2105885 w 2163263"/>
                <a:gd name="connsiteY7" fmla="*/ 1786480 h 1876474"/>
                <a:gd name="connsiteX8" fmla="*/ 1426915 w 2163263"/>
                <a:gd name="connsiteY8" fmla="*/ 730485 h 187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3263" h="1876474">
                  <a:moveTo>
                    <a:pt x="956418" y="0"/>
                  </a:moveTo>
                  <a:lnTo>
                    <a:pt x="0" y="1486898"/>
                  </a:lnTo>
                  <a:lnTo>
                    <a:pt x="0" y="1605322"/>
                  </a:lnTo>
                  <a:lnTo>
                    <a:pt x="116790" y="1786480"/>
                  </a:lnTo>
                  <a:lnTo>
                    <a:pt x="174168" y="1876474"/>
                  </a:lnTo>
                  <a:lnTo>
                    <a:pt x="689611" y="1876474"/>
                  </a:lnTo>
                  <a:lnTo>
                    <a:pt x="2163263" y="1876474"/>
                  </a:lnTo>
                  <a:lnTo>
                    <a:pt x="2105885" y="1786480"/>
                  </a:lnTo>
                  <a:lnTo>
                    <a:pt x="1426915" y="730485"/>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60" name="Freeform 59"/>
            <p:cNvSpPr>
              <a:spLocks/>
            </p:cNvSpPr>
            <p:nvPr userDrawn="1"/>
          </p:nvSpPr>
          <p:spPr bwMode="gray">
            <a:xfrm flipH="1">
              <a:off x="1979595" y="2590718"/>
              <a:ext cx="430359" cy="340033"/>
            </a:xfrm>
            <a:custGeom>
              <a:avLst/>
              <a:gdLst>
                <a:gd name="connsiteX0" fmla="*/ 426525 w 430359"/>
                <a:gd name="connsiteY0" fmla="*/ 0 h 340033"/>
                <a:gd name="connsiteX1" fmla="*/ 0 w 430359"/>
                <a:gd name="connsiteY1" fmla="*/ 0 h 340033"/>
                <a:gd name="connsiteX2" fmla="*/ 0 w 430359"/>
                <a:gd name="connsiteY2" fmla="*/ 5014 h 340033"/>
                <a:gd name="connsiteX3" fmla="*/ 4801 w 430359"/>
                <a:gd name="connsiteY3" fmla="*/ 13410 h 340033"/>
                <a:gd name="connsiteX4" fmla="*/ 215663 w 430359"/>
                <a:gd name="connsiteY4" fmla="*/ 340033 h 340033"/>
                <a:gd name="connsiteX5" fmla="*/ 426525 w 430359"/>
                <a:gd name="connsiteY5" fmla="*/ 13410 h 340033"/>
                <a:gd name="connsiteX6" fmla="*/ 430359 w 430359"/>
                <a:gd name="connsiteY6" fmla="*/ 6705 h 34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359" h="340033">
                  <a:moveTo>
                    <a:pt x="426525" y="0"/>
                  </a:moveTo>
                  <a:lnTo>
                    <a:pt x="0" y="0"/>
                  </a:lnTo>
                  <a:lnTo>
                    <a:pt x="0" y="5014"/>
                  </a:lnTo>
                  <a:lnTo>
                    <a:pt x="4801" y="13410"/>
                  </a:lnTo>
                  <a:lnTo>
                    <a:pt x="215663" y="340033"/>
                  </a:lnTo>
                  <a:lnTo>
                    <a:pt x="426525" y="13410"/>
                  </a:lnTo>
                  <a:lnTo>
                    <a:pt x="430359" y="6705"/>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36" name="Freeform 24"/>
            <p:cNvSpPr>
              <a:spLocks/>
            </p:cNvSpPr>
            <p:nvPr userDrawn="1"/>
          </p:nvSpPr>
          <p:spPr bwMode="gray">
            <a:xfrm flipH="1">
              <a:off x="604353" y="2598275"/>
              <a:ext cx="1589336" cy="2133387"/>
            </a:xfrm>
            <a:custGeom>
              <a:avLst/>
              <a:gdLst>
                <a:gd name="T0" fmla="*/ 1601 w 1661"/>
                <a:gd name="T1" fmla="*/ 2137 h 2231"/>
                <a:gd name="T2" fmla="*/ 1601 w 1661"/>
                <a:gd name="T3" fmla="*/ 2137 h 2231"/>
                <a:gd name="T4" fmla="*/ 228 w 1661"/>
                <a:gd name="T5" fmla="*/ 7 h 2231"/>
                <a:gd name="T6" fmla="*/ 224 w 1661"/>
                <a:gd name="T7" fmla="*/ 0 h 2231"/>
                <a:gd name="T8" fmla="*/ 220 w 1661"/>
                <a:gd name="T9" fmla="*/ 7 h 2231"/>
                <a:gd name="T10" fmla="*/ 0 w 1661"/>
                <a:gd name="T11" fmla="*/ 348 h 2231"/>
                <a:gd name="T12" fmla="*/ 1152 w 1661"/>
                <a:gd name="T13" fmla="*/ 2137 h 2231"/>
                <a:gd name="T14" fmla="*/ 1213 w 1661"/>
                <a:gd name="T15" fmla="*/ 2231 h 2231"/>
                <a:gd name="T16" fmla="*/ 1661 w 1661"/>
                <a:gd name="T17" fmla="*/ 2231 h 2231"/>
                <a:gd name="T18" fmla="*/ 1601 w 1661"/>
                <a:gd name="T19" fmla="*/ 2137 h 2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1" h="2231">
                  <a:moveTo>
                    <a:pt x="1601" y="2137"/>
                  </a:moveTo>
                  <a:lnTo>
                    <a:pt x="1601" y="2137"/>
                  </a:lnTo>
                  <a:lnTo>
                    <a:pt x="228" y="7"/>
                  </a:lnTo>
                  <a:lnTo>
                    <a:pt x="224" y="0"/>
                  </a:lnTo>
                  <a:lnTo>
                    <a:pt x="220" y="7"/>
                  </a:lnTo>
                  <a:lnTo>
                    <a:pt x="0" y="348"/>
                  </a:lnTo>
                  <a:lnTo>
                    <a:pt x="1152" y="2137"/>
                  </a:lnTo>
                  <a:lnTo>
                    <a:pt x="1213" y="2231"/>
                  </a:lnTo>
                  <a:lnTo>
                    <a:pt x="1661" y="2231"/>
                  </a:lnTo>
                  <a:lnTo>
                    <a:pt x="1601" y="2137"/>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61"/>
            <p:cNvSpPr>
              <a:spLocks/>
            </p:cNvSpPr>
            <p:nvPr userDrawn="1"/>
          </p:nvSpPr>
          <p:spPr bwMode="gray">
            <a:xfrm flipH="1">
              <a:off x="1982115" y="2197793"/>
              <a:ext cx="427839" cy="392926"/>
            </a:xfrm>
            <a:custGeom>
              <a:avLst/>
              <a:gdLst>
                <a:gd name="connsiteX0" fmla="*/ 174369 w 427839"/>
                <a:gd name="connsiteY0" fmla="*/ 0 h 392926"/>
                <a:gd name="connsiteX1" fmla="*/ 0 w 427839"/>
                <a:gd name="connsiteY1" fmla="*/ 0 h 392926"/>
                <a:gd name="connsiteX2" fmla="*/ 0 w 427839"/>
                <a:gd name="connsiteY2" fmla="*/ 392926 h 392926"/>
                <a:gd name="connsiteX3" fmla="*/ 427839 w 427839"/>
                <a:gd name="connsiteY3" fmla="*/ 392926 h 392926"/>
              </a:gdLst>
              <a:ahLst/>
              <a:cxnLst>
                <a:cxn ang="0">
                  <a:pos x="connsiteX0" y="connsiteY0"/>
                </a:cxn>
                <a:cxn ang="0">
                  <a:pos x="connsiteX1" y="connsiteY1"/>
                </a:cxn>
                <a:cxn ang="0">
                  <a:pos x="connsiteX2" y="connsiteY2"/>
                </a:cxn>
                <a:cxn ang="0">
                  <a:pos x="connsiteX3" y="connsiteY3"/>
                </a:cxn>
              </a:cxnLst>
              <a:rect l="l" t="t" r="r" b="b"/>
              <a:pathLst>
                <a:path w="427839" h="392926">
                  <a:moveTo>
                    <a:pt x="174369" y="0"/>
                  </a:moveTo>
                  <a:lnTo>
                    <a:pt x="0" y="0"/>
                  </a:lnTo>
                  <a:lnTo>
                    <a:pt x="0" y="392926"/>
                  </a:lnTo>
                  <a:lnTo>
                    <a:pt x="427839" y="392926"/>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38" name="Freeform 37"/>
            <p:cNvSpPr>
              <a:spLocks/>
            </p:cNvSpPr>
            <p:nvPr userDrawn="1"/>
          </p:nvSpPr>
          <p:spPr bwMode="gray">
            <a:xfrm flipH="1">
              <a:off x="1" y="2197792"/>
              <a:ext cx="2236506" cy="2604425"/>
            </a:xfrm>
            <a:custGeom>
              <a:avLst/>
              <a:gdLst>
                <a:gd name="connsiteX0" fmla="*/ 0 w 2236506"/>
                <a:gd name="connsiteY0" fmla="*/ 0 h 2604425"/>
                <a:gd name="connsiteX1" fmla="*/ 529624 w 2236506"/>
                <a:gd name="connsiteY1" fmla="*/ 0 h 2604425"/>
                <a:gd name="connsiteX2" fmla="*/ 2043817 w 2236506"/>
                <a:gd name="connsiteY2" fmla="*/ 0 h 2604425"/>
                <a:gd name="connsiteX3" fmla="*/ 2236506 w 2236506"/>
                <a:gd name="connsiteY3" fmla="*/ 299717 h 2604425"/>
                <a:gd name="connsiteX4" fmla="*/ 2236506 w 2236506"/>
                <a:gd name="connsiteY4" fmla="*/ 2604425 h 2604425"/>
                <a:gd name="connsiteX5" fmla="*/ 1676323 w 2236506"/>
                <a:gd name="connsiteY5" fmla="*/ 2604425 h 2604425"/>
                <a:gd name="connsiteX6" fmla="*/ 1617367 w 2236506"/>
                <a:gd name="connsiteY6" fmla="*/ 2512007 h 2604425"/>
                <a:gd name="connsiteX7" fmla="*/ 268251 w 2236506"/>
                <a:gd name="connsiteY7" fmla="*/ 417849 h 2604425"/>
                <a:gd name="connsiteX8" fmla="*/ 264321 w 2236506"/>
                <a:gd name="connsiteY8" fmla="*/ 410966 h 2604425"/>
                <a:gd name="connsiteX9" fmla="*/ 260390 w 2236506"/>
                <a:gd name="connsiteY9" fmla="*/ 404084 h 260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6506" h="2604425">
                  <a:moveTo>
                    <a:pt x="0" y="0"/>
                  </a:moveTo>
                  <a:lnTo>
                    <a:pt x="529624" y="0"/>
                  </a:lnTo>
                  <a:lnTo>
                    <a:pt x="2043817" y="0"/>
                  </a:lnTo>
                  <a:lnTo>
                    <a:pt x="2236506" y="299717"/>
                  </a:lnTo>
                  <a:lnTo>
                    <a:pt x="2236506" y="2604425"/>
                  </a:lnTo>
                  <a:lnTo>
                    <a:pt x="1676323" y="2604425"/>
                  </a:lnTo>
                  <a:lnTo>
                    <a:pt x="1617367" y="2512007"/>
                  </a:lnTo>
                  <a:lnTo>
                    <a:pt x="268251" y="417849"/>
                  </a:lnTo>
                  <a:lnTo>
                    <a:pt x="264321" y="410966"/>
                  </a:lnTo>
                  <a:lnTo>
                    <a:pt x="260390" y="404084"/>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39" name="Freeform 38"/>
            <p:cNvSpPr>
              <a:spLocks/>
            </p:cNvSpPr>
            <p:nvPr userDrawn="1"/>
          </p:nvSpPr>
          <p:spPr bwMode="gray">
            <a:xfrm flipH="1">
              <a:off x="1" y="5431874"/>
              <a:ext cx="367589" cy="904710"/>
            </a:xfrm>
            <a:custGeom>
              <a:avLst/>
              <a:gdLst>
                <a:gd name="connsiteX0" fmla="*/ 213977 w 367589"/>
                <a:gd name="connsiteY0" fmla="*/ 0 h 904710"/>
                <a:gd name="connsiteX1" fmla="*/ 331473 w 367589"/>
                <a:gd name="connsiteY1" fmla="*/ 182724 h 904710"/>
                <a:gd name="connsiteX2" fmla="*/ 367589 w 367589"/>
                <a:gd name="connsiteY2" fmla="*/ 238874 h 904710"/>
                <a:gd name="connsiteX3" fmla="*/ 367589 w 367589"/>
                <a:gd name="connsiteY3" fmla="*/ 904710 h 904710"/>
                <a:gd name="connsiteX4" fmla="*/ 331473 w 367589"/>
                <a:gd name="connsiteY4" fmla="*/ 848567 h 904710"/>
                <a:gd name="connsiteX5" fmla="*/ 0 w 367589"/>
                <a:gd name="connsiteY5" fmla="*/ 332921 h 90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589" h="904710">
                  <a:moveTo>
                    <a:pt x="213977" y="0"/>
                  </a:moveTo>
                  <a:lnTo>
                    <a:pt x="331473" y="182724"/>
                  </a:lnTo>
                  <a:lnTo>
                    <a:pt x="367589" y="238874"/>
                  </a:lnTo>
                  <a:lnTo>
                    <a:pt x="367589" y="904710"/>
                  </a:lnTo>
                  <a:lnTo>
                    <a:pt x="331473" y="848567"/>
                  </a:lnTo>
                  <a:lnTo>
                    <a:pt x="0" y="332921"/>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40" name="Freeform 29"/>
            <p:cNvSpPr>
              <a:spLocks/>
            </p:cNvSpPr>
            <p:nvPr userDrawn="1"/>
          </p:nvSpPr>
          <p:spPr bwMode="gray">
            <a:xfrm flipH="1">
              <a:off x="153495" y="4731660"/>
              <a:ext cx="879047" cy="1032690"/>
            </a:xfrm>
            <a:custGeom>
              <a:avLst/>
              <a:gdLst>
                <a:gd name="T0" fmla="*/ 448 w 919"/>
                <a:gd name="T1" fmla="*/ 0 h 1080"/>
                <a:gd name="T2" fmla="*/ 448 w 919"/>
                <a:gd name="T3" fmla="*/ 0 h 1080"/>
                <a:gd name="T4" fmla="*/ 0 w 919"/>
                <a:gd name="T5" fmla="*/ 0 h 1080"/>
                <a:gd name="T6" fmla="*/ 695 w 919"/>
                <a:gd name="T7" fmla="*/ 1080 h 1080"/>
                <a:gd name="T8" fmla="*/ 919 w 919"/>
                <a:gd name="T9" fmla="*/ 732 h 1080"/>
                <a:gd name="T10" fmla="*/ 448 w 919"/>
                <a:gd name="T11" fmla="*/ 0 h 1080"/>
              </a:gdLst>
              <a:ahLst/>
              <a:cxnLst>
                <a:cxn ang="0">
                  <a:pos x="T0" y="T1"/>
                </a:cxn>
                <a:cxn ang="0">
                  <a:pos x="T2" y="T3"/>
                </a:cxn>
                <a:cxn ang="0">
                  <a:pos x="T4" y="T5"/>
                </a:cxn>
                <a:cxn ang="0">
                  <a:pos x="T6" y="T7"/>
                </a:cxn>
                <a:cxn ang="0">
                  <a:pos x="T8" y="T9"/>
                </a:cxn>
                <a:cxn ang="0">
                  <a:pos x="T10" y="T11"/>
                </a:cxn>
              </a:cxnLst>
              <a:rect l="0" t="0" r="r" b="b"/>
              <a:pathLst>
                <a:path w="919" h="1080">
                  <a:moveTo>
                    <a:pt x="448" y="0"/>
                  </a:moveTo>
                  <a:lnTo>
                    <a:pt x="448" y="0"/>
                  </a:lnTo>
                  <a:lnTo>
                    <a:pt x="0" y="0"/>
                  </a:lnTo>
                  <a:lnTo>
                    <a:pt x="695" y="1080"/>
                  </a:lnTo>
                  <a:lnTo>
                    <a:pt x="919" y="732"/>
                  </a:lnTo>
                  <a:lnTo>
                    <a:pt x="448"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40"/>
            <p:cNvSpPr>
              <a:spLocks/>
            </p:cNvSpPr>
            <p:nvPr userDrawn="1"/>
          </p:nvSpPr>
          <p:spPr bwMode="gray">
            <a:xfrm flipH="1">
              <a:off x="1" y="4731660"/>
              <a:ext cx="604352" cy="700214"/>
            </a:xfrm>
            <a:custGeom>
              <a:avLst/>
              <a:gdLst>
                <a:gd name="connsiteX0" fmla="*/ 0 w 604352"/>
                <a:gd name="connsiteY0" fmla="*/ 0 h 700214"/>
                <a:gd name="connsiteX1" fmla="*/ 567994 w 604352"/>
                <a:gd name="connsiteY1" fmla="*/ 0 h 700214"/>
                <a:gd name="connsiteX2" fmla="*/ 604352 w 604352"/>
                <a:gd name="connsiteY2" fmla="*/ 0 h 700214"/>
                <a:gd name="connsiteX3" fmla="*/ 604352 w 604352"/>
                <a:gd name="connsiteY3" fmla="*/ 461127 h 700214"/>
                <a:gd name="connsiteX4" fmla="*/ 567994 w 604352"/>
                <a:gd name="connsiteY4" fmla="*/ 517508 h 700214"/>
                <a:gd name="connsiteX5" fmla="*/ 450379 w 604352"/>
                <a:gd name="connsiteY5" fmla="*/ 700214 h 70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352" h="700214">
                  <a:moveTo>
                    <a:pt x="0" y="0"/>
                  </a:moveTo>
                  <a:lnTo>
                    <a:pt x="567994" y="0"/>
                  </a:lnTo>
                  <a:lnTo>
                    <a:pt x="604352" y="0"/>
                  </a:lnTo>
                  <a:lnTo>
                    <a:pt x="604352" y="461127"/>
                  </a:lnTo>
                  <a:lnTo>
                    <a:pt x="567994" y="517508"/>
                  </a:lnTo>
                  <a:lnTo>
                    <a:pt x="450379" y="700214"/>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42" name="Freeform 33"/>
            <p:cNvSpPr>
              <a:spLocks/>
            </p:cNvSpPr>
            <p:nvPr userDrawn="1"/>
          </p:nvSpPr>
          <p:spPr bwMode="gray">
            <a:xfrm flipH="1">
              <a:off x="367590" y="4731660"/>
              <a:ext cx="1475991" cy="1561629"/>
            </a:xfrm>
            <a:custGeom>
              <a:avLst/>
              <a:gdLst>
                <a:gd name="T0" fmla="*/ 1188 w 1543"/>
                <a:gd name="T1" fmla="*/ 1632 h 1632"/>
                <a:gd name="T2" fmla="*/ 1188 w 1543"/>
                <a:gd name="T3" fmla="*/ 1632 h 1632"/>
                <a:gd name="T4" fmla="*/ 1365 w 1543"/>
                <a:gd name="T5" fmla="*/ 1356 h 1632"/>
                <a:gd name="T6" fmla="*/ 1543 w 1543"/>
                <a:gd name="T7" fmla="*/ 1080 h 1632"/>
                <a:gd name="T8" fmla="*/ 848 w 1543"/>
                <a:gd name="T9" fmla="*/ 0 h 1632"/>
                <a:gd name="T10" fmla="*/ 500 w 1543"/>
                <a:gd name="T11" fmla="*/ 0 h 1632"/>
                <a:gd name="T12" fmla="*/ 0 w 1543"/>
                <a:gd name="T13" fmla="*/ 777 h 1632"/>
                <a:gd name="T14" fmla="*/ 550 w 1543"/>
                <a:gd name="T15" fmla="*/ 1632 h 1632"/>
                <a:gd name="T16" fmla="*/ 1188 w 1543"/>
                <a:gd name="T17" fmla="*/ 1632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3" h="1632">
                  <a:moveTo>
                    <a:pt x="1188" y="1632"/>
                  </a:moveTo>
                  <a:lnTo>
                    <a:pt x="1188" y="1632"/>
                  </a:lnTo>
                  <a:lnTo>
                    <a:pt x="1365" y="1356"/>
                  </a:lnTo>
                  <a:lnTo>
                    <a:pt x="1543" y="1080"/>
                  </a:lnTo>
                  <a:lnTo>
                    <a:pt x="848" y="0"/>
                  </a:lnTo>
                  <a:lnTo>
                    <a:pt x="500" y="0"/>
                  </a:lnTo>
                  <a:lnTo>
                    <a:pt x="0" y="777"/>
                  </a:lnTo>
                  <a:lnTo>
                    <a:pt x="550" y="1632"/>
                  </a:lnTo>
                  <a:lnTo>
                    <a:pt x="1188" y="1632"/>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34"/>
            <p:cNvSpPr>
              <a:spLocks/>
            </p:cNvSpPr>
            <p:nvPr userDrawn="1"/>
          </p:nvSpPr>
          <p:spPr bwMode="gray">
            <a:xfrm flipH="1">
              <a:off x="367591" y="5764350"/>
              <a:ext cx="171275" cy="264470"/>
            </a:xfrm>
            <a:custGeom>
              <a:avLst/>
              <a:gdLst>
                <a:gd name="T0" fmla="*/ 0 w 178"/>
                <a:gd name="T1" fmla="*/ 276 h 276"/>
                <a:gd name="T2" fmla="*/ 0 w 178"/>
                <a:gd name="T3" fmla="*/ 276 h 276"/>
                <a:gd name="T4" fmla="*/ 178 w 178"/>
                <a:gd name="T5" fmla="*/ 0 h 276"/>
                <a:gd name="T6" fmla="*/ 0 w 178"/>
                <a:gd name="T7" fmla="*/ 276 h 276"/>
              </a:gdLst>
              <a:ahLst/>
              <a:cxnLst>
                <a:cxn ang="0">
                  <a:pos x="T0" y="T1"/>
                </a:cxn>
                <a:cxn ang="0">
                  <a:pos x="T2" y="T3"/>
                </a:cxn>
                <a:cxn ang="0">
                  <a:pos x="T4" y="T5"/>
                </a:cxn>
                <a:cxn ang="0">
                  <a:pos x="T6" y="T7"/>
                </a:cxn>
              </a:cxnLst>
              <a:rect l="0" t="0" r="r" b="b"/>
              <a:pathLst>
                <a:path w="178" h="276">
                  <a:moveTo>
                    <a:pt x="0" y="276"/>
                  </a:moveTo>
                  <a:lnTo>
                    <a:pt x="0" y="276"/>
                  </a:lnTo>
                  <a:lnTo>
                    <a:pt x="178" y="0"/>
                  </a:lnTo>
                  <a:lnTo>
                    <a:pt x="0" y="276"/>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38"/>
            <p:cNvSpPr>
              <a:spLocks/>
            </p:cNvSpPr>
            <p:nvPr userDrawn="1"/>
          </p:nvSpPr>
          <p:spPr bwMode="gray">
            <a:xfrm flipH="1">
              <a:off x="2364963" y="6288251"/>
              <a:ext cx="7557" cy="5038"/>
            </a:xfrm>
            <a:custGeom>
              <a:avLst/>
              <a:gdLst>
                <a:gd name="T0" fmla="*/ 0 w 6"/>
                <a:gd name="T1" fmla="*/ 5 h 5"/>
                <a:gd name="T2" fmla="*/ 0 w 6"/>
                <a:gd name="T3" fmla="*/ 5 h 5"/>
                <a:gd name="T4" fmla="*/ 6 w 6"/>
                <a:gd name="T5" fmla="*/ 5 h 5"/>
                <a:gd name="T6" fmla="*/ 3 w 6"/>
                <a:gd name="T7" fmla="*/ 0 h 5"/>
                <a:gd name="T8" fmla="*/ 0 w 6"/>
                <a:gd name="T9" fmla="*/ 5 h 5"/>
              </a:gdLst>
              <a:ahLst/>
              <a:cxnLst>
                <a:cxn ang="0">
                  <a:pos x="T0" y="T1"/>
                </a:cxn>
                <a:cxn ang="0">
                  <a:pos x="T2" y="T3"/>
                </a:cxn>
                <a:cxn ang="0">
                  <a:pos x="T4" y="T5"/>
                </a:cxn>
                <a:cxn ang="0">
                  <a:pos x="T6" y="T7"/>
                </a:cxn>
                <a:cxn ang="0">
                  <a:pos x="T8" y="T9"/>
                </a:cxn>
              </a:cxnLst>
              <a:rect l="0" t="0" r="r" b="b"/>
              <a:pathLst>
                <a:path w="6" h="5">
                  <a:moveTo>
                    <a:pt x="0" y="5"/>
                  </a:moveTo>
                  <a:lnTo>
                    <a:pt x="0" y="5"/>
                  </a:lnTo>
                  <a:lnTo>
                    <a:pt x="6" y="5"/>
                  </a:lnTo>
                  <a:lnTo>
                    <a:pt x="3" y="0"/>
                  </a:lnTo>
                  <a:lnTo>
                    <a:pt x="0" y="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39"/>
            <p:cNvSpPr>
              <a:spLocks/>
            </p:cNvSpPr>
            <p:nvPr userDrawn="1"/>
          </p:nvSpPr>
          <p:spPr bwMode="gray">
            <a:xfrm flipH="1">
              <a:off x="2364963" y="6288251"/>
              <a:ext cx="7557" cy="5038"/>
            </a:xfrm>
            <a:custGeom>
              <a:avLst/>
              <a:gdLst>
                <a:gd name="T0" fmla="*/ 0 w 6"/>
                <a:gd name="T1" fmla="*/ 5 h 5"/>
                <a:gd name="T2" fmla="*/ 0 w 6"/>
                <a:gd name="T3" fmla="*/ 5 h 5"/>
                <a:gd name="T4" fmla="*/ 6 w 6"/>
                <a:gd name="T5" fmla="*/ 5 h 5"/>
                <a:gd name="T6" fmla="*/ 3 w 6"/>
                <a:gd name="T7" fmla="*/ 0 h 5"/>
                <a:gd name="T8" fmla="*/ 0 w 6"/>
                <a:gd name="T9" fmla="*/ 5 h 5"/>
              </a:gdLst>
              <a:ahLst/>
              <a:cxnLst>
                <a:cxn ang="0">
                  <a:pos x="T0" y="T1"/>
                </a:cxn>
                <a:cxn ang="0">
                  <a:pos x="T2" y="T3"/>
                </a:cxn>
                <a:cxn ang="0">
                  <a:pos x="T4" y="T5"/>
                </a:cxn>
                <a:cxn ang="0">
                  <a:pos x="T6" y="T7"/>
                </a:cxn>
                <a:cxn ang="0">
                  <a:pos x="T8" y="T9"/>
                </a:cxn>
              </a:cxnLst>
              <a:rect l="0" t="0" r="r" b="b"/>
              <a:pathLst>
                <a:path w="6" h="5">
                  <a:moveTo>
                    <a:pt x="0" y="5"/>
                  </a:moveTo>
                  <a:lnTo>
                    <a:pt x="0" y="5"/>
                  </a:lnTo>
                  <a:lnTo>
                    <a:pt x="6" y="5"/>
                  </a:lnTo>
                  <a:lnTo>
                    <a:pt x="3" y="0"/>
                  </a:lnTo>
                  <a:lnTo>
                    <a:pt x="0" y="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83"/>
            <p:cNvSpPr>
              <a:spLocks/>
            </p:cNvSpPr>
            <p:nvPr userDrawn="1"/>
          </p:nvSpPr>
          <p:spPr bwMode="gray">
            <a:xfrm flipH="1">
              <a:off x="1191568" y="6293288"/>
              <a:ext cx="1173396" cy="195688"/>
            </a:xfrm>
            <a:custGeom>
              <a:avLst/>
              <a:gdLst>
                <a:gd name="connsiteX0" fmla="*/ 1047420 w 1173396"/>
                <a:gd name="connsiteY0" fmla="*/ 0 h 195688"/>
                <a:gd name="connsiteX1" fmla="*/ 0 w 1173396"/>
                <a:gd name="connsiteY1" fmla="*/ 0 h 195688"/>
                <a:gd name="connsiteX2" fmla="*/ 126115 w 1173396"/>
                <a:gd name="connsiteY2" fmla="*/ 195688 h 195688"/>
                <a:gd name="connsiteX3" fmla="*/ 1173396 w 1173396"/>
                <a:gd name="connsiteY3" fmla="*/ 195688 h 195688"/>
              </a:gdLst>
              <a:ahLst/>
              <a:cxnLst>
                <a:cxn ang="0">
                  <a:pos x="connsiteX0" y="connsiteY0"/>
                </a:cxn>
                <a:cxn ang="0">
                  <a:pos x="connsiteX1" y="connsiteY1"/>
                </a:cxn>
                <a:cxn ang="0">
                  <a:pos x="connsiteX2" y="connsiteY2"/>
                </a:cxn>
                <a:cxn ang="0">
                  <a:pos x="connsiteX3" y="connsiteY3"/>
                </a:cxn>
              </a:cxnLst>
              <a:rect l="l" t="t" r="r" b="b"/>
              <a:pathLst>
                <a:path w="1173396" h="195688">
                  <a:moveTo>
                    <a:pt x="1047420" y="0"/>
                  </a:moveTo>
                  <a:lnTo>
                    <a:pt x="0" y="0"/>
                  </a:lnTo>
                  <a:lnTo>
                    <a:pt x="126115" y="195688"/>
                  </a:lnTo>
                  <a:lnTo>
                    <a:pt x="1173396" y="195688"/>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49" name="Freeform 42"/>
            <p:cNvSpPr>
              <a:spLocks/>
            </p:cNvSpPr>
            <p:nvPr userDrawn="1"/>
          </p:nvSpPr>
          <p:spPr bwMode="gray">
            <a:xfrm flipH="1">
              <a:off x="1319680" y="5474694"/>
              <a:ext cx="1047802" cy="818596"/>
            </a:xfrm>
            <a:custGeom>
              <a:avLst/>
              <a:gdLst>
                <a:gd name="T0" fmla="*/ 3 w 1098"/>
                <a:gd name="T1" fmla="*/ 855 h 855"/>
                <a:gd name="T2" fmla="*/ 3 w 1098"/>
                <a:gd name="T3" fmla="*/ 855 h 855"/>
                <a:gd name="T4" fmla="*/ 3 w 1098"/>
                <a:gd name="T5" fmla="*/ 855 h 855"/>
                <a:gd name="T6" fmla="*/ 1098 w 1098"/>
                <a:gd name="T7" fmla="*/ 855 h 855"/>
                <a:gd name="T8" fmla="*/ 548 w 1098"/>
                <a:gd name="T9" fmla="*/ 0 h 855"/>
                <a:gd name="T10" fmla="*/ 0 w 1098"/>
                <a:gd name="T11" fmla="*/ 850 h 855"/>
                <a:gd name="T12" fmla="*/ 3 w 1098"/>
                <a:gd name="T13" fmla="*/ 855 h 855"/>
              </a:gdLst>
              <a:ahLst/>
              <a:cxnLst>
                <a:cxn ang="0">
                  <a:pos x="T0" y="T1"/>
                </a:cxn>
                <a:cxn ang="0">
                  <a:pos x="T2" y="T3"/>
                </a:cxn>
                <a:cxn ang="0">
                  <a:pos x="T4" y="T5"/>
                </a:cxn>
                <a:cxn ang="0">
                  <a:pos x="T6" y="T7"/>
                </a:cxn>
                <a:cxn ang="0">
                  <a:pos x="T8" y="T9"/>
                </a:cxn>
                <a:cxn ang="0">
                  <a:pos x="T10" y="T11"/>
                </a:cxn>
                <a:cxn ang="0">
                  <a:pos x="T12" y="T13"/>
                </a:cxn>
              </a:cxnLst>
              <a:rect l="0" t="0" r="r" b="b"/>
              <a:pathLst>
                <a:path w="1098" h="855">
                  <a:moveTo>
                    <a:pt x="3" y="855"/>
                  </a:moveTo>
                  <a:lnTo>
                    <a:pt x="3" y="855"/>
                  </a:lnTo>
                  <a:lnTo>
                    <a:pt x="3" y="855"/>
                  </a:lnTo>
                  <a:lnTo>
                    <a:pt x="1098" y="855"/>
                  </a:lnTo>
                  <a:lnTo>
                    <a:pt x="548" y="0"/>
                  </a:lnTo>
                  <a:lnTo>
                    <a:pt x="0" y="850"/>
                  </a:lnTo>
                  <a:lnTo>
                    <a:pt x="3" y="85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gray">
            <a:xfrm flipH="1">
              <a:off x="1319680" y="5474694"/>
              <a:ext cx="1047802" cy="818596"/>
            </a:xfrm>
            <a:custGeom>
              <a:avLst/>
              <a:gdLst>
                <a:gd name="T0" fmla="*/ 3 w 1098"/>
                <a:gd name="T1" fmla="*/ 855 h 855"/>
                <a:gd name="T2" fmla="*/ 3 w 1098"/>
                <a:gd name="T3" fmla="*/ 855 h 855"/>
                <a:gd name="T4" fmla="*/ 3 w 1098"/>
                <a:gd name="T5" fmla="*/ 855 h 855"/>
                <a:gd name="T6" fmla="*/ 1098 w 1098"/>
                <a:gd name="T7" fmla="*/ 855 h 855"/>
                <a:gd name="T8" fmla="*/ 548 w 1098"/>
                <a:gd name="T9" fmla="*/ 0 h 855"/>
                <a:gd name="T10" fmla="*/ 0 w 1098"/>
                <a:gd name="T11" fmla="*/ 850 h 855"/>
                <a:gd name="T12" fmla="*/ 3 w 1098"/>
                <a:gd name="T13" fmla="*/ 855 h 855"/>
              </a:gdLst>
              <a:ahLst/>
              <a:cxnLst>
                <a:cxn ang="0">
                  <a:pos x="T0" y="T1"/>
                </a:cxn>
                <a:cxn ang="0">
                  <a:pos x="T2" y="T3"/>
                </a:cxn>
                <a:cxn ang="0">
                  <a:pos x="T4" y="T5"/>
                </a:cxn>
                <a:cxn ang="0">
                  <a:pos x="T6" y="T7"/>
                </a:cxn>
                <a:cxn ang="0">
                  <a:pos x="T8" y="T9"/>
                </a:cxn>
                <a:cxn ang="0">
                  <a:pos x="T10" y="T11"/>
                </a:cxn>
                <a:cxn ang="0">
                  <a:pos x="T12" y="T13"/>
                </a:cxn>
              </a:cxnLst>
              <a:rect l="0" t="0" r="r" b="b"/>
              <a:pathLst>
                <a:path w="1098" h="855">
                  <a:moveTo>
                    <a:pt x="3" y="855"/>
                  </a:moveTo>
                  <a:lnTo>
                    <a:pt x="3" y="855"/>
                  </a:lnTo>
                  <a:lnTo>
                    <a:pt x="3" y="855"/>
                  </a:lnTo>
                  <a:lnTo>
                    <a:pt x="1098" y="855"/>
                  </a:lnTo>
                  <a:lnTo>
                    <a:pt x="548" y="0"/>
                  </a:lnTo>
                  <a:lnTo>
                    <a:pt x="0" y="850"/>
                  </a:lnTo>
                  <a:lnTo>
                    <a:pt x="3" y="855"/>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50"/>
            <p:cNvSpPr>
              <a:spLocks/>
            </p:cNvSpPr>
            <p:nvPr userDrawn="1"/>
          </p:nvSpPr>
          <p:spPr bwMode="gray">
            <a:xfrm flipH="1">
              <a:off x="1" y="2197792"/>
              <a:ext cx="246690" cy="382870"/>
            </a:xfrm>
            <a:custGeom>
              <a:avLst/>
              <a:gdLst>
                <a:gd name="connsiteX0" fmla="*/ 0 w 246690"/>
                <a:gd name="connsiteY0" fmla="*/ 0 h 382870"/>
                <a:gd name="connsiteX1" fmla="*/ 230887 w 246690"/>
                <a:gd name="connsiteY1" fmla="*/ 0 h 382870"/>
                <a:gd name="connsiteX2" fmla="*/ 246690 w 246690"/>
                <a:gd name="connsiteY2" fmla="*/ 0 h 382870"/>
                <a:gd name="connsiteX3" fmla="*/ 246690 w 246690"/>
                <a:gd name="connsiteY3" fmla="*/ 382870 h 382870"/>
                <a:gd name="connsiteX4" fmla="*/ 230887 w 246690"/>
                <a:gd name="connsiteY4" fmla="*/ 358657 h 382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90" h="382870">
                  <a:moveTo>
                    <a:pt x="0" y="0"/>
                  </a:moveTo>
                  <a:lnTo>
                    <a:pt x="230887" y="0"/>
                  </a:lnTo>
                  <a:lnTo>
                    <a:pt x="246690" y="0"/>
                  </a:lnTo>
                  <a:lnTo>
                    <a:pt x="246690" y="382870"/>
                  </a:lnTo>
                  <a:lnTo>
                    <a:pt x="230887" y="358657"/>
                  </a:lnTo>
                  <a:close/>
                </a:path>
              </a:pathLst>
            </a:custGeom>
            <a:solidFill>
              <a:srgbClr val="B4B4B4"/>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1" name="Freeform 70"/>
            <p:cNvSpPr>
              <a:spLocks/>
            </p:cNvSpPr>
            <p:nvPr userDrawn="1"/>
          </p:nvSpPr>
          <p:spPr bwMode="gray">
            <a:xfrm flipH="1">
              <a:off x="2364965" y="6218000"/>
              <a:ext cx="44988" cy="75014"/>
            </a:xfrm>
            <a:custGeom>
              <a:avLst/>
              <a:gdLst>
                <a:gd name="connsiteX0" fmla="*/ 0 w 44988"/>
                <a:gd name="connsiteY0" fmla="*/ 0 h 75014"/>
                <a:gd name="connsiteX1" fmla="*/ 0 w 44988"/>
                <a:gd name="connsiteY1" fmla="*/ 75014 h 75014"/>
                <a:gd name="connsiteX2" fmla="*/ 42114 w 44988"/>
                <a:gd name="connsiteY2" fmla="*/ 75014 h 75014"/>
                <a:gd name="connsiteX3" fmla="*/ 44988 w 44988"/>
                <a:gd name="connsiteY3" fmla="*/ 70210 h 75014"/>
              </a:gdLst>
              <a:ahLst/>
              <a:cxnLst>
                <a:cxn ang="0">
                  <a:pos x="connsiteX0" y="connsiteY0"/>
                </a:cxn>
                <a:cxn ang="0">
                  <a:pos x="connsiteX1" y="connsiteY1"/>
                </a:cxn>
                <a:cxn ang="0">
                  <a:pos x="connsiteX2" y="connsiteY2"/>
                </a:cxn>
                <a:cxn ang="0">
                  <a:pos x="connsiteX3" y="connsiteY3"/>
                </a:cxn>
              </a:cxnLst>
              <a:rect l="l" t="t" r="r" b="b"/>
              <a:pathLst>
                <a:path w="44988" h="75014">
                  <a:moveTo>
                    <a:pt x="0" y="0"/>
                  </a:moveTo>
                  <a:lnTo>
                    <a:pt x="0" y="75014"/>
                  </a:lnTo>
                  <a:lnTo>
                    <a:pt x="42114" y="75014"/>
                  </a:lnTo>
                  <a:lnTo>
                    <a:pt x="44988" y="7021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11" name="Freeform 110"/>
            <p:cNvSpPr/>
            <p:nvPr userDrawn="1"/>
          </p:nvSpPr>
          <p:spPr bwMode="gray">
            <a:xfrm>
              <a:off x="1" y="0"/>
              <a:ext cx="1453174" cy="907477"/>
            </a:xfrm>
            <a:custGeom>
              <a:avLst/>
              <a:gdLst>
                <a:gd name="connsiteX0" fmla="*/ 0 w 1453174"/>
                <a:gd name="connsiteY0" fmla="*/ 0 h 907477"/>
                <a:gd name="connsiteX1" fmla="*/ 1245546 w 1453174"/>
                <a:gd name="connsiteY1" fmla="*/ 0 h 907477"/>
                <a:gd name="connsiteX2" fmla="*/ 1246665 w 1453174"/>
                <a:gd name="connsiteY2" fmla="*/ 1745 h 907477"/>
                <a:gd name="connsiteX3" fmla="*/ 1453174 w 1453174"/>
                <a:gd name="connsiteY3" fmla="*/ 322105 h 907477"/>
                <a:gd name="connsiteX4" fmla="*/ 1075807 w 1453174"/>
                <a:gd name="connsiteY4" fmla="*/ 907477 h 907477"/>
                <a:gd name="connsiteX5" fmla="*/ 890087 w 1453174"/>
                <a:gd name="connsiteY5" fmla="*/ 907477 h 907477"/>
                <a:gd name="connsiteX6" fmla="*/ 726569 w 1453174"/>
                <a:gd name="connsiteY6" fmla="*/ 652985 h 907477"/>
                <a:gd name="connsiteX7" fmla="*/ 36293 w 1453174"/>
                <a:gd name="connsiteY7" fmla="*/ 652985 h 907477"/>
                <a:gd name="connsiteX8" fmla="*/ 0 w 1453174"/>
                <a:gd name="connsiteY8" fmla="*/ 652985 h 907477"/>
                <a:gd name="connsiteX9" fmla="*/ 0 w 1453174"/>
                <a:gd name="connsiteY9" fmla="*/ 0 h 907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3174" h="907477">
                  <a:moveTo>
                    <a:pt x="0" y="0"/>
                  </a:moveTo>
                  <a:lnTo>
                    <a:pt x="1245546" y="0"/>
                  </a:lnTo>
                  <a:lnTo>
                    <a:pt x="1246665" y="1745"/>
                  </a:lnTo>
                  <a:lnTo>
                    <a:pt x="1453174" y="322105"/>
                  </a:lnTo>
                  <a:lnTo>
                    <a:pt x="1075807" y="907477"/>
                  </a:lnTo>
                  <a:lnTo>
                    <a:pt x="890087" y="907477"/>
                  </a:lnTo>
                  <a:lnTo>
                    <a:pt x="726569" y="652985"/>
                  </a:lnTo>
                  <a:lnTo>
                    <a:pt x="36293" y="652985"/>
                  </a:lnTo>
                  <a:lnTo>
                    <a:pt x="0" y="652985"/>
                  </a:lnTo>
                  <a:lnTo>
                    <a:pt x="0" y="0"/>
                  </a:lnTo>
                  <a:close/>
                </a:path>
              </a:pathLst>
            </a:cu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111"/>
            <p:cNvSpPr/>
            <p:nvPr userDrawn="1"/>
          </p:nvSpPr>
          <p:spPr bwMode="gray">
            <a:xfrm>
              <a:off x="1246637" y="1437"/>
              <a:ext cx="413076" cy="319883"/>
            </a:xfrm>
            <a:custGeom>
              <a:avLst/>
              <a:gdLst>
                <a:gd name="connsiteX0" fmla="*/ 0 w 413076"/>
                <a:gd name="connsiteY0" fmla="*/ 0 h 319883"/>
                <a:gd name="connsiteX1" fmla="*/ 413076 w 413076"/>
                <a:gd name="connsiteY1" fmla="*/ 0 h 319883"/>
                <a:gd name="connsiteX2" fmla="*/ 206538 w 413076"/>
                <a:gd name="connsiteY2" fmla="*/ 319883 h 319883"/>
                <a:gd name="connsiteX3" fmla="*/ 0 w 413076"/>
                <a:gd name="connsiteY3" fmla="*/ 0 h 319883"/>
              </a:gdLst>
              <a:ahLst/>
              <a:cxnLst>
                <a:cxn ang="0">
                  <a:pos x="connsiteX0" y="connsiteY0"/>
                </a:cxn>
                <a:cxn ang="0">
                  <a:pos x="connsiteX1" y="connsiteY1"/>
                </a:cxn>
                <a:cxn ang="0">
                  <a:pos x="connsiteX2" y="connsiteY2"/>
                </a:cxn>
                <a:cxn ang="0">
                  <a:pos x="connsiteX3" y="connsiteY3"/>
                </a:cxn>
              </a:cxnLst>
              <a:rect l="l" t="t" r="r" b="b"/>
              <a:pathLst>
                <a:path w="413076" h="319883">
                  <a:moveTo>
                    <a:pt x="0" y="0"/>
                  </a:moveTo>
                  <a:lnTo>
                    <a:pt x="413076" y="0"/>
                  </a:lnTo>
                  <a:lnTo>
                    <a:pt x="206538" y="319883"/>
                  </a:lnTo>
                  <a:lnTo>
                    <a:pt x="0" y="0"/>
                  </a:lnTo>
                  <a:close/>
                </a:path>
              </a:pathLst>
            </a:cu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112"/>
            <p:cNvSpPr/>
            <p:nvPr userDrawn="1"/>
          </p:nvSpPr>
          <p:spPr bwMode="gray">
            <a:xfrm>
              <a:off x="1453175" y="1436"/>
              <a:ext cx="956778" cy="906040"/>
            </a:xfrm>
            <a:custGeom>
              <a:avLst/>
              <a:gdLst>
                <a:gd name="connsiteX0" fmla="*/ 206626 w 956778"/>
                <a:gd name="connsiteY0" fmla="*/ 0 h 906040"/>
                <a:gd name="connsiteX1" fmla="*/ 956778 w 956778"/>
                <a:gd name="connsiteY1" fmla="*/ 0 h 906040"/>
                <a:gd name="connsiteX2" fmla="*/ 956778 w 956778"/>
                <a:gd name="connsiteY2" fmla="*/ 906040 h 906040"/>
                <a:gd name="connsiteX3" fmla="*/ 376769 w 956778"/>
                <a:gd name="connsiteY3" fmla="*/ 906040 h 906040"/>
                <a:gd name="connsiteX4" fmla="*/ 0 w 956778"/>
                <a:gd name="connsiteY4" fmla="*/ 320638 h 906040"/>
                <a:gd name="connsiteX5" fmla="*/ 206626 w 956778"/>
                <a:gd name="connsiteY5" fmla="*/ 0 h 90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6778" h="906040">
                  <a:moveTo>
                    <a:pt x="206626" y="0"/>
                  </a:moveTo>
                  <a:lnTo>
                    <a:pt x="956778" y="0"/>
                  </a:lnTo>
                  <a:lnTo>
                    <a:pt x="956778" y="906040"/>
                  </a:lnTo>
                  <a:lnTo>
                    <a:pt x="376769" y="906040"/>
                  </a:lnTo>
                  <a:lnTo>
                    <a:pt x="0" y="320638"/>
                  </a:lnTo>
                  <a:lnTo>
                    <a:pt x="206626" y="0"/>
                  </a:lnTo>
                  <a:close/>
                </a:path>
              </a:pathLst>
            </a:cu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115"/>
            <p:cNvSpPr/>
            <p:nvPr userDrawn="1"/>
          </p:nvSpPr>
          <p:spPr bwMode="gray">
            <a:xfrm>
              <a:off x="2165677" y="1429118"/>
              <a:ext cx="244276" cy="379542"/>
            </a:xfrm>
            <a:custGeom>
              <a:avLst/>
              <a:gdLst>
                <a:gd name="connsiteX0" fmla="*/ 0 w 244276"/>
                <a:gd name="connsiteY0" fmla="*/ 0 h 379542"/>
                <a:gd name="connsiteX1" fmla="*/ 244276 w 244276"/>
                <a:gd name="connsiteY1" fmla="*/ 0 h 379542"/>
                <a:gd name="connsiteX2" fmla="*/ 244276 w 244276"/>
                <a:gd name="connsiteY2" fmla="*/ 379542 h 379542"/>
                <a:gd name="connsiteX3" fmla="*/ 0 w 244276"/>
                <a:gd name="connsiteY3" fmla="*/ 0 h 379542"/>
              </a:gdLst>
              <a:ahLst/>
              <a:cxnLst>
                <a:cxn ang="0">
                  <a:pos x="connsiteX0" y="connsiteY0"/>
                </a:cxn>
                <a:cxn ang="0">
                  <a:pos x="connsiteX1" y="connsiteY1"/>
                </a:cxn>
                <a:cxn ang="0">
                  <a:pos x="connsiteX2" y="connsiteY2"/>
                </a:cxn>
                <a:cxn ang="0">
                  <a:pos x="connsiteX3" y="connsiteY3"/>
                </a:cxn>
              </a:cxnLst>
              <a:rect l="l" t="t" r="r" b="b"/>
              <a:pathLst>
                <a:path w="244276" h="379542">
                  <a:moveTo>
                    <a:pt x="0" y="0"/>
                  </a:moveTo>
                  <a:lnTo>
                    <a:pt x="244276" y="0"/>
                  </a:lnTo>
                  <a:lnTo>
                    <a:pt x="244276" y="379542"/>
                  </a:lnTo>
                  <a:lnTo>
                    <a:pt x="0" y="0"/>
                  </a:lnTo>
                  <a:close/>
                </a:path>
              </a:pathLst>
            </a:cu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20"/>
            <p:cNvSpPr/>
            <p:nvPr userDrawn="1"/>
          </p:nvSpPr>
          <p:spPr bwMode="gray">
            <a:xfrm>
              <a:off x="1" y="907477"/>
              <a:ext cx="2096572" cy="521641"/>
            </a:xfrm>
            <a:custGeom>
              <a:avLst/>
              <a:gdLst>
                <a:gd name="connsiteX0" fmla="*/ 0 w 105954"/>
                <a:gd name="connsiteY0" fmla="*/ 0 h 521641"/>
                <a:gd name="connsiteX1" fmla="*/ 105954 w 105954"/>
                <a:gd name="connsiteY1" fmla="*/ 0 h 521641"/>
                <a:gd name="connsiteX2" fmla="*/ 105954 w 105954"/>
                <a:gd name="connsiteY2" fmla="*/ 521641 h 521641"/>
                <a:gd name="connsiteX3" fmla="*/ 0 w 105954"/>
                <a:gd name="connsiteY3" fmla="*/ 521641 h 521641"/>
                <a:gd name="connsiteX4" fmla="*/ 0 w 105954"/>
                <a:gd name="connsiteY4" fmla="*/ 0 h 521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54" h="521641">
                  <a:moveTo>
                    <a:pt x="0" y="0"/>
                  </a:moveTo>
                  <a:lnTo>
                    <a:pt x="105954" y="0"/>
                  </a:lnTo>
                  <a:lnTo>
                    <a:pt x="105954" y="521641"/>
                  </a:lnTo>
                  <a:lnTo>
                    <a:pt x="0" y="521641"/>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18"/>
            <p:cNvSpPr/>
            <p:nvPr userDrawn="1"/>
          </p:nvSpPr>
          <p:spPr bwMode="gray">
            <a:xfrm>
              <a:off x="2096573" y="907477"/>
              <a:ext cx="419335" cy="521641"/>
            </a:xfrm>
            <a:custGeom>
              <a:avLst/>
              <a:gdLst>
                <a:gd name="connsiteX0" fmla="*/ 0 w 105954"/>
                <a:gd name="connsiteY0" fmla="*/ 0 h 521641"/>
                <a:gd name="connsiteX1" fmla="*/ 105954 w 105954"/>
                <a:gd name="connsiteY1" fmla="*/ 0 h 521641"/>
                <a:gd name="connsiteX2" fmla="*/ 105954 w 105954"/>
                <a:gd name="connsiteY2" fmla="*/ 521641 h 521641"/>
                <a:gd name="connsiteX3" fmla="*/ 0 w 105954"/>
                <a:gd name="connsiteY3" fmla="*/ 521641 h 521641"/>
                <a:gd name="connsiteX4" fmla="*/ 0 w 105954"/>
                <a:gd name="connsiteY4" fmla="*/ 0 h 521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54" h="521641">
                  <a:moveTo>
                    <a:pt x="0" y="0"/>
                  </a:moveTo>
                  <a:lnTo>
                    <a:pt x="105954" y="0"/>
                  </a:lnTo>
                  <a:lnTo>
                    <a:pt x="105954" y="521641"/>
                  </a:lnTo>
                  <a:lnTo>
                    <a:pt x="0" y="521641"/>
                  </a:lnTo>
                  <a:lnTo>
                    <a:pt x="0"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userDrawn="1"/>
          </p:nvSpPr>
          <p:spPr bwMode="gray">
            <a:xfrm>
              <a:off x="1829947" y="907477"/>
              <a:ext cx="528040" cy="413503"/>
            </a:xfrm>
            <a:custGeom>
              <a:avLst/>
              <a:gdLst>
                <a:gd name="connsiteX0" fmla="*/ 0 w 432245"/>
                <a:gd name="connsiteY0" fmla="*/ 0 h 413503"/>
                <a:gd name="connsiteX1" fmla="*/ 432245 w 432245"/>
                <a:gd name="connsiteY1" fmla="*/ 0 h 413503"/>
                <a:gd name="connsiteX2" fmla="*/ 266134 w 432245"/>
                <a:gd name="connsiteY2" fmla="*/ 413503 h 413503"/>
                <a:gd name="connsiteX3" fmla="*/ 0 w 432245"/>
                <a:gd name="connsiteY3" fmla="*/ 0 h 413503"/>
                <a:gd name="connsiteX0" fmla="*/ 0 w 558520"/>
                <a:gd name="connsiteY0" fmla="*/ 0 h 413503"/>
                <a:gd name="connsiteX1" fmla="*/ 558520 w 558520"/>
                <a:gd name="connsiteY1" fmla="*/ 0 h 413503"/>
                <a:gd name="connsiteX2" fmla="*/ 266134 w 558520"/>
                <a:gd name="connsiteY2" fmla="*/ 413503 h 413503"/>
                <a:gd name="connsiteX3" fmla="*/ 0 w 558520"/>
                <a:gd name="connsiteY3" fmla="*/ 0 h 413503"/>
                <a:gd name="connsiteX0" fmla="*/ 0 w 501914"/>
                <a:gd name="connsiteY0" fmla="*/ 0 h 413503"/>
                <a:gd name="connsiteX1" fmla="*/ 501914 w 501914"/>
                <a:gd name="connsiteY1" fmla="*/ 0 h 413503"/>
                <a:gd name="connsiteX2" fmla="*/ 266134 w 501914"/>
                <a:gd name="connsiteY2" fmla="*/ 413503 h 413503"/>
                <a:gd name="connsiteX3" fmla="*/ 0 w 501914"/>
                <a:gd name="connsiteY3" fmla="*/ 0 h 413503"/>
                <a:gd name="connsiteX0" fmla="*/ 0 w 528040"/>
                <a:gd name="connsiteY0" fmla="*/ 0 h 413503"/>
                <a:gd name="connsiteX1" fmla="*/ 528040 w 528040"/>
                <a:gd name="connsiteY1" fmla="*/ 0 h 413503"/>
                <a:gd name="connsiteX2" fmla="*/ 266134 w 528040"/>
                <a:gd name="connsiteY2" fmla="*/ 413503 h 413503"/>
                <a:gd name="connsiteX3" fmla="*/ 0 w 528040"/>
                <a:gd name="connsiteY3" fmla="*/ 0 h 413503"/>
              </a:gdLst>
              <a:ahLst/>
              <a:cxnLst>
                <a:cxn ang="0">
                  <a:pos x="connsiteX0" y="connsiteY0"/>
                </a:cxn>
                <a:cxn ang="0">
                  <a:pos x="connsiteX1" y="connsiteY1"/>
                </a:cxn>
                <a:cxn ang="0">
                  <a:pos x="connsiteX2" y="connsiteY2"/>
                </a:cxn>
                <a:cxn ang="0">
                  <a:pos x="connsiteX3" y="connsiteY3"/>
                </a:cxn>
              </a:cxnLst>
              <a:rect l="l" t="t" r="r" b="b"/>
              <a:pathLst>
                <a:path w="528040" h="413503">
                  <a:moveTo>
                    <a:pt x="0" y="0"/>
                  </a:moveTo>
                  <a:lnTo>
                    <a:pt x="528040" y="0"/>
                  </a:lnTo>
                  <a:lnTo>
                    <a:pt x="266134" y="413503"/>
                  </a:lnTo>
                  <a:lnTo>
                    <a:pt x="0" y="0"/>
                  </a:lnTo>
                  <a:close/>
                </a:path>
              </a:pathLst>
            </a:custGeom>
            <a:solidFill>
              <a:srgbClr val="B30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117"/>
            <p:cNvSpPr/>
            <p:nvPr userDrawn="1"/>
          </p:nvSpPr>
          <p:spPr bwMode="gray">
            <a:xfrm>
              <a:off x="2026104" y="1320979"/>
              <a:ext cx="139573" cy="108138"/>
            </a:xfrm>
            <a:custGeom>
              <a:avLst/>
              <a:gdLst>
                <a:gd name="connsiteX0" fmla="*/ 43441 w 113040"/>
                <a:gd name="connsiteY0" fmla="*/ 0 h 108138"/>
                <a:gd name="connsiteX1" fmla="*/ 113040 w 113040"/>
                <a:gd name="connsiteY1" fmla="*/ 108138 h 108138"/>
                <a:gd name="connsiteX2" fmla="*/ 0 w 113040"/>
                <a:gd name="connsiteY2" fmla="*/ 108138 h 108138"/>
                <a:gd name="connsiteX3" fmla="*/ 43441 w 113040"/>
                <a:gd name="connsiteY3" fmla="*/ 0 h 108138"/>
                <a:gd name="connsiteX0" fmla="*/ 65212 w 134811"/>
                <a:gd name="connsiteY0" fmla="*/ 0 h 112492"/>
                <a:gd name="connsiteX1" fmla="*/ 134811 w 134811"/>
                <a:gd name="connsiteY1" fmla="*/ 108138 h 112492"/>
                <a:gd name="connsiteX2" fmla="*/ 0 w 134811"/>
                <a:gd name="connsiteY2" fmla="*/ 112492 h 112492"/>
                <a:gd name="connsiteX3" fmla="*/ 65212 w 134811"/>
                <a:gd name="connsiteY3" fmla="*/ 0 h 112492"/>
                <a:gd name="connsiteX0" fmla="*/ 65212 w 134811"/>
                <a:gd name="connsiteY0" fmla="*/ 0 h 110111"/>
                <a:gd name="connsiteX1" fmla="*/ 134811 w 134811"/>
                <a:gd name="connsiteY1" fmla="*/ 108138 h 110111"/>
                <a:gd name="connsiteX2" fmla="*/ 0 w 134811"/>
                <a:gd name="connsiteY2" fmla="*/ 110111 h 110111"/>
                <a:gd name="connsiteX3" fmla="*/ 65212 w 134811"/>
                <a:gd name="connsiteY3" fmla="*/ 0 h 110111"/>
                <a:gd name="connsiteX0" fmla="*/ 74737 w 144336"/>
                <a:gd name="connsiteY0" fmla="*/ 0 h 108138"/>
                <a:gd name="connsiteX1" fmla="*/ 144336 w 144336"/>
                <a:gd name="connsiteY1" fmla="*/ 108138 h 108138"/>
                <a:gd name="connsiteX2" fmla="*/ 0 w 144336"/>
                <a:gd name="connsiteY2" fmla="*/ 107730 h 108138"/>
                <a:gd name="connsiteX3" fmla="*/ 74737 w 144336"/>
                <a:gd name="connsiteY3" fmla="*/ 0 h 108138"/>
                <a:gd name="connsiteX0" fmla="*/ 69974 w 139573"/>
                <a:gd name="connsiteY0" fmla="*/ 0 h 108138"/>
                <a:gd name="connsiteX1" fmla="*/ 139573 w 139573"/>
                <a:gd name="connsiteY1" fmla="*/ 108138 h 108138"/>
                <a:gd name="connsiteX2" fmla="*/ 0 w 139573"/>
                <a:gd name="connsiteY2" fmla="*/ 107730 h 108138"/>
                <a:gd name="connsiteX3" fmla="*/ 69974 w 139573"/>
                <a:gd name="connsiteY3" fmla="*/ 0 h 108138"/>
              </a:gdLst>
              <a:ahLst/>
              <a:cxnLst>
                <a:cxn ang="0">
                  <a:pos x="connsiteX0" y="connsiteY0"/>
                </a:cxn>
                <a:cxn ang="0">
                  <a:pos x="connsiteX1" y="connsiteY1"/>
                </a:cxn>
                <a:cxn ang="0">
                  <a:pos x="connsiteX2" y="connsiteY2"/>
                </a:cxn>
                <a:cxn ang="0">
                  <a:pos x="connsiteX3" y="connsiteY3"/>
                </a:cxn>
              </a:cxnLst>
              <a:rect l="l" t="t" r="r" b="b"/>
              <a:pathLst>
                <a:path w="139573" h="108138">
                  <a:moveTo>
                    <a:pt x="69974" y="0"/>
                  </a:moveTo>
                  <a:lnTo>
                    <a:pt x="139573" y="108138"/>
                  </a:lnTo>
                  <a:lnTo>
                    <a:pt x="0" y="107730"/>
                  </a:lnTo>
                  <a:lnTo>
                    <a:pt x="69974" y="0"/>
                  </a:lnTo>
                  <a:close/>
                </a:path>
              </a:pathLst>
            </a:custGeom>
            <a:solidFill>
              <a:srgbClr val="B30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p:cNvSpPr txBox="1"/>
            <p:nvPr userDrawn="1"/>
          </p:nvSpPr>
          <p:spPr bwMode="gray">
            <a:xfrm>
              <a:off x="622386" y="1029798"/>
              <a:ext cx="1499616" cy="276999"/>
            </a:xfrm>
            <a:prstGeom prst="rect">
              <a:avLst/>
            </a:prstGeom>
            <a:noFill/>
          </p:spPr>
          <p:txBody>
            <a:bodyPr wrap="square" lIns="0" tIns="0" rIns="0" bIns="0" rtlCol="0">
              <a:spAutoFit/>
            </a:bodyPr>
            <a:lstStyle/>
            <a:p>
              <a:r>
                <a:rPr lang="en-US" sz="1800" b="1">
                  <a:solidFill>
                    <a:schemeClr val="bg1"/>
                  </a:solidFill>
                </a:rPr>
                <a:t>Case</a:t>
              </a:r>
              <a:r>
                <a:rPr lang="en-US" sz="1800">
                  <a:solidFill>
                    <a:schemeClr val="bg1"/>
                  </a:solidFill>
                </a:rPr>
                <a:t> in brief</a:t>
              </a:r>
            </a:p>
          </p:txBody>
        </p:sp>
      </p:grpSp>
      <p:sp>
        <p:nvSpPr>
          <p:cNvPr id="8" name="Placeholder - Body"/>
          <p:cNvSpPr>
            <a:spLocks noGrp="1"/>
          </p:cNvSpPr>
          <p:nvPr>
            <p:ph type="body" sz="quarter" idx="29" hasCustomPrompt="1"/>
          </p:nvPr>
        </p:nvSpPr>
        <p:spPr bwMode="gray">
          <a:xfrm>
            <a:off x="3703636" y="3292554"/>
            <a:ext cx="6400800" cy="923330"/>
          </a:xfrm>
        </p:spPr>
        <p:txBody>
          <a:bodyPr/>
          <a:lstStyle>
            <a:lvl1pPr marL="173038" indent="-173038">
              <a:buClr>
                <a:schemeClr val="accent6"/>
              </a:buClr>
              <a:buFont typeface="Arial" panose="020B0604020202020204" pitchFamily="34" charset="0"/>
              <a:buChar char="•"/>
              <a:defRPr baseline="0">
                <a:solidFill>
                  <a:schemeClr val="tx1"/>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CIB slides follow a three bullet structure: What happened (overview), how it was done, and results. The CIB slide should serve a specific role as a summary, reminder of each case study; specifically, when referenced in follow-up to the meeting or slides are shared with colleagues.</a:t>
            </a:r>
          </a:p>
        </p:txBody>
      </p:sp>
      <p:sp>
        <p:nvSpPr>
          <p:cNvPr id="7" name="Placeholder - Case Details"/>
          <p:cNvSpPr>
            <a:spLocks noGrp="1"/>
          </p:cNvSpPr>
          <p:nvPr>
            <p:ph type="body" sz="quarter" idx="13" hasCustomPrompt="1"/>
          </p:nvPr>
        </p:nvSpPr>
        <p:spPr bwMode="gray">
          <a:xfrm>
            <a:off x="3703636" y="2509883"/>
            <a:ext cx="6400800" cy="276999"/>
          </a:xfrm>
        </p:spPr>
        <p:txBody>
          <a:bodyPr/>
          <a:lstStyle>
            <a:lvl1pPr marL="0" indent="0">
              <a:spcBef>
                <a:spcPts val="0"/>
              </a:spcBef>
              <a:buNone/>
              <a:defRPr sz="1800" baseline="0">
                <a:solidFill>
                  <a:schemeClr val="accent2"/>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Basic case details (i.e., organization size, location, etc.)</a:t>
            </a:r>
          </a:p>
        </p:txBody>
      </p:sp>
      <p:sp>
        <p:nvSpPr>
          <p:cNvPr id="2" name="Placeholder - Title"/>
          <p:cNvSpPr>
            <a:spLocks noGrp="1"/>
          </p:cNvSpPr>
          <p:nvPr>
            <p:ph type="title" hasCustomPrompt="1"/>
          </p:nvPr>
        </p:nvSpPr>
        <p:spPr bwMode="gray">
          <a:xfrm>
            <a:off x="3703637" y="2036531"/>
            <a:ext cx="6400800" cy="387798"/>
          </a:xfrm>
        </p:spPr>
        <p:txBody>
          <a:bodyPr/>
          <a:lstStyle>
            <a:lvl1pPr>
              <a:defRPr sz="2800"/>
            </a:lvl1pPr>
          </a:lstStyle>
          <a:p>
            <a:r>
              <a:rPr lang="en-US"/>
              <a:t>Insert Institution Name</a:t>
            </a:r>
          </a:p>
        </p:txBody>
      </p:sp>
      <p:sp>
        <p:nvSpPr>
          <p:cNvPr id="69" name="Placeholder - Footnote"/>
          <p:cNvSpPr>
            <a:spLocks noGrp="1"/>
          </p:cNvSpPr>
          <p:nvPr>
            <p:ph type="body" sz="quarter" idx="28" hasCustomPrompt="1"/>
          </p:nvPr>
        </p:nvSpPr>
        <p:spPr bwMode="gray">
          <a:xfrm>
            <a:off x="3703636" y="5952207"/>
            <a:ext cx="3657600" cy="215444"/>
          </a:xfrm>
        </p:spPr>
        <p:txBody>
          <a:bodyPr lIns="0" rIns="0" bIns="0" anchor="b" anchorCtr="0"/>
          <a:lstStyle>
            <a:lvl1pPr marL="115888" indent="-115888">
              <a:spcBef>
                <a:spcPts val="200"/>
              </a:spcBef>
              <a:buClr>
                <a:schemeClr val="accent2"/>
              </a:buClr>
              <a:buFont typeface="+mj-lt"/>
              <a:buAutoNum type="arabicPeriod"/>
              <a:defRPr lang="en-US" sz="700" kern="1200" baseline="0" dirty="0" smtClean="0">
                <a:solidFill>
                  <a:schemeClr val="accent2"/>
                </a:solidFill>
                <a:latin typeface="+mn-lt"/>
                <a:ea typeface="+mn-ea"/>
                <a:cs typeface="+mn-cs"/>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Click to add footnote. Numbers appear automatically (no additional space or tab needed). Use a period at the end of each footnote. Stretch the box to the right as needed.</a:t>
            </a:r>
          </a:p>
        </p:txBody>
      </p:sp>
      <p:sp>
        <p:nvSpPr>
          <p:cNvPr id="70" name="Placeholder - Source"/>
          <p:cNvSpPr>
            <a:spLocks noGrp="1"/>
          </p:cNvSpPr>
          <p:nvPr>
            <p:ph type="body" sz="quarter" idx="27" hasCustomPrompt="1"/>
          </p:nvPr>
        </p:nvSpPr>
        <p:spPr bwMode="gray">
          <a:xfrm>
            <a:off x="8809022" y="5952207"/>
            <a:ext cx="2767408" cy="215444"/>
          </a:xfrm>
        </p:spPr>
        <p:txBody>
          <a:bodyPr rIns="0" bIns="0" anchor="b" anchorCtr="0"/>
          <a:lstStyle>
            <a:lvl1pPr marL="0" indent="0">
              <a:spcBef>
                <a:spcPts val="0"/>
              </a:spcBef>
              <a:buNone/>
              <a:defRPr sz="700" baseline="0">
                <a:solidFill>
                  <a:schemeClr val="accent2"/>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Source: Click to add source. Use a single space after “Source:” and a period at the end of the source. Stretch the box to the left as needed.</a:t>
            </a:r>
          </a:p>
        </p:txBody>
      </p:sp>
      <p:sp>
        <p:nvSpPr>
          <p:cNvPr id="6" name="Rectangle 5"/>
          <p:cNvSpPr/>
          <p:nvPr userDrawn="1"/>
        </p:nvSpPr>
        <p:spPr bwMode="gray">
          <a:xfrm>
            <a:off x="0" y="6032702"/>
            <a:ext cx="2435382" cy="463932"/>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Advisory Board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12773" y="6287442"/>
            <a:ext cx="1050100" cy="291157"/>
          </a:xfrm>
          <a:prstGeom prst="rect">
            <a:avLst/>
          </a:prstGeom>
        </p:spPr>
      </p:pic>
      <p:sp>
        <p:nvSpPr>
          <p:cNvPr id="9" name="Date Placeholder 8"/>
          <p:cNvSpPr>
            <a:spLocks noGrp="1"/>
          </p:cNvSpPr>
          <p:nvPr>
            <p:ph type="dt" sz="half" idx="30"/>
          </p:nvPr>
        </p:nvSpPr>
        <p:spPr/>
        <p:txBody>
          <a:bodyPr/>
          <a:lstStyle/>
          <a:p>
            <a:fld id="{4B45D926-EE8E-4005-90BE-2774EE1E376C}" type="datetime1">
              <a:rPr lang="en-US" smtClean="0"/>
              <a:t>3/30/2021</a:t>
            </a:fld>
            <a:endParaRPr lang="en-US"/>
          </a:p>
        </p:txBody>
      </p:sp>
      <p:sp>
        <p:nvSpPr>
          <p:cNvPr id="11" name="Footer Placeholder 10"/>
          <p:cNvSpPr>
            <a:spLocks noGrp="1"/>
          </p:cNvSpPr>
          <p:nvPr>
            <p:ph type="ftr" sz="quarter" idx="31"/>
          </p:nvPr>
        </p:nvSpPr>
        <p:spPr/>
        <p:txBody>
          <a:bodyPr/>
          <a:lstStyle/>
          <a:p>
            <a:r>
              <a:rPr lang="en-US"/>
              <a:t>Advisory Board interviews and analysis </a:t>
            </a:r>
          </a:p>
        </p:txBody>
      </p:sp>
      <p:sp>
        <p:nvSpPr>
          <p:cNvPr id="12" name="Slide Number Placeholder 11"/>
          <p:cNvSpPr>
            <a:spLocks noGrp="1"/>
          </p:cNvSpPr>
          <p:nvPr>
            <p:ph type="sldNum" sz="quarter" idx="32"/>
          </p:nvPr>
        </p:nvSpPr>
        <p:spPr/>
        <p:txBody>
          <a:bodyPr/>
          <a:lstStyle/>
          <a:p>
            <a:fld id="{79A09FC8-B54D-47FB-9034-F0587B1C3005}" type="slidenum">
              <a:rPr lang="en-US" smtClean="0"/>
              <a:pPr/>
              <a:t>‹#›</a:t>
            </a:fld>
            <a:endParaRPr lang="en-US"/>
          </a:p>
        </p:txBody>
      </p:sp>
      <p:sp>
        <p:nvSpPr>
          <p:cNvPr id="53"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tx1"/>
                </a:solidFill>
                <a:latin typeface="+mn-lt"/>
                <a:cs typeface="Arial" panose="020B0604020202020204" pitchFamily="34" charset="0"/>
              </a:rPr>
              <a:t>‹#›</a:t>
            </a:fld>
            <a:endParaRPr lang="en-US" sz="1200" b="1">
              <a:solidFill>
                <a:schemeClr val="tx1"/>
              </a:solidFill>
              <a:latin typeface="+mn-lt"/>
            </a:endParaRPr>
          </a:p>
        </p:txBody>
      </p:sp>
    </p:spTree>
    <p:extLst>
      <p:ext uri="{BB962C8B-B14F-4D97-AF65-F5344CB8AC3E}">
        <p14:creationId xmlns:p14="http://schemas.microsoft.com/office/powerpoint/2010/main" val="2789024619"/>
      </p:ext>
    </p:extLst>
  </p:cSld>
  <p:clrMapOvr>
    <a:masterClrMapping/>
  </p:clrMapOvr>
  <p:extLst>
    <p:ext uri="{DCECCB84-F9BA-43D5-87BE-67443E8EF086}">
      <p15:sldGuideLst xmlns:p15="http://schemas.microsoft.com/office/powerpoint/2012/main">
        <p15:guide id="1" pos="2333">
          <p15:clr>
            <a:srgbClr val="FBAE40"/>
          </p15:clr>
        </p15:guide>
        <p15:guide id="2" pos="6376">
          <p15:clr>
            <a:srgbClr val="FBAE40"/>
          </p15:clr>
        </p15:guide>
        <p15:guide id="3" orient="horz" pos="3889">
          <p15:clr>
            <a:srgbClr val="FBAE40"/>
          </p15:clr>
        </p15:guide>
        <p15:guide id="4" pos="1924">
          <p15:clr>
            <a:srgbClr val="FBAE40"/>
          </p15:clr>
        </p15:guide>
        <p15:guide id="5" orient="horz" pos="1409">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mpact Slide">
    <p:bg bwMode="gray">
      <p:bgPr>
        <a:solidFill>
          <a:schemeClr val="accent4"/>
        </a:solidFill>
        <a:effectLst/>
      </p:bgPr>
    </p:bg>
    <p:spTree>
      <p:nvGrpSpPr>
        <p:cNvPr id="1" name=""/>
        <p:cNvGrpSpPr/>
        <p:nvPr/>
      </p:nvGrpSpPr>
      <p:grpSpPr>
        <a:xfrm>
          <a:off x="0" y="0"/>
          <a:ext cx="0" cy="0"/>
          <a:chOff x="0" y="0"/>
          <a:chExt cx="0" cy="0"/>
        </a:xfrm>
      </p:grpSpPr>
      <p:grpSp>
        <p:nvGrpSpPr>
          <p:cNvPr id="5" name="Group 4"/>
          <p:cNvGrpSpPr/>
          <p:nvPr userDrawn="1"/>
        </p:nvGrpSpPr>
        <p:grpSpPr bwMode="gray">
          <a:xfrm>
            <a:off x="4429125" y="2685554"/>
            <a:ext cx="7762875" cy="4172446"/>
            <a:chOff x="4429125" y="2685554"/>
            <a:chExt cx="7762875" cy="4172446"/>
          </a:xfrm>
        </p:grpSpPr>
        <p:sp>
          <p:nvSpPr>
            <p:cNvPr id="16" name="Freeform 15"/>
            <p:cNvSpPr>
              <a:spLocks/>
            </p:cNvSpPr>
            <p:nvPr userDrawn="1"/>
          </p:nvSpPr>
          <p:spPr bwMode="gray">
            <a:xfrm>
              <a:off x="8955152" y="6054204"/>
              <a:ext cx="1034716" cy="803795"/>
            </a:xfrm>
            <a:custGeom>
              <a:avLst/>
              <a:gdLst>
                <a:gd name="connsiteX0" fmla="*/ 517026 w 1034716"/>
                <a:gd name="connsiteY0" fmla="*/ 0 h 803795"/>
                <a:gd name="connsiteX1" fmla="*/ 1019836 w 1034716"/>
                <a:gd name="connsiteY1" fmla="*/ 780653 h 803795"/>
                <a:gd name="connsiteX2" fmla="*/ 1034716 w 1034716"/>
                <a:gd name="connsiteY2" fmla="*/ 803795 h 803795"/>
                <a:gd name="connsiteX3" fmla="*/ 0 w 1034716"/>
                <a:gd name="connsiteY3" fmla="*/ 803795 h 803795"/>
              </a:gdLst>
              <a:ahLst/>
              <a:cxnLst>
                <a:cxn ang="0">
                  <a:pos x="connsiteX0" y="connsiteY0"/>
                </a:cxn>
                <a:cxn ang="0">
                  <a:pos x="connsiteX1" y="connsiteY1"/>
                </a:cxn>
                <a:cxn ang="0">
                  <a:pos x="connsiteX2" y="connsiteY2"/>
                </a:cxn>
                <a:cxn ang="0">
                  <a:pos x="connsiteX3" y="connsiteY3"/>
                </a:cxn>
              </a:cxnLst>
              <a:rect l="l" t="t" r="r" b="b"/>
              <a:pathLst>
                <a:path w="1034716" h="803795">
                  <a:moveTo>
                    <a:pt x="517026" y="0"/>
                  </a:moveTo>
                  <a:lnTo>
                    <a:pt x="1019836" y="780653"/>
                  </a:lnTo>
                  <a:lnTo>
                    <a:pt x="1034716" y="803795"/>
                  </a:lnTo>
                  <a:lnTo>
                    <a:pt x="0" y="803795"/>
                  </a:lnTo>
                  <a:close/>
                </a:path>
              </a:pathLst>
            </a:custGeom>
            <a:solidFill>
              <a:srgbClr val="2C3740"/>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7" name="Freeform 16"/>
            <p:cNvSpPr>
              <a:spLocks/>
            </p:cNvSpPr>
            <p:nvPr userDrawn="1"/>
          </p:nvSpPr>
          <p:spPr bwMode="gray">
            <a:xfrm>
              <a:off x="9985459" y="6432000"/>
              <a:ext cx="2206540" cy="425998"/>
            </a:xfrm>
            <a:custGeom>
              <a:avLst/>
              <a:gdLst>
                <a:gd name="connsiteX0" fmla="*/ 273847 w 2206540"/>
                <a:gd name="connsiteY0" fmla="*/ 0 h 425998"/>
                <a:gd name="connsiteX1" fmla="*/ 1050298 w 2206540"/>
                <a:gd name="connsiteY1" fmla="*/ 0 h 425998"/>
                <a:gd name="connsiteX2" fmla="*/ 2206540 w 2206540"/>
                <a:gd name="connsiteY2" fmla="*/ 0 h 425998"/>
                <a:gd name="connsiteX3" fmla="*/ 2206540 w 2206540"/>
                <a:gd name="connsiteY3" fmla="*/ 425998 h 425998"/>
                <a:gd name="connsiteX4" fmla="*/ 0 w 2206540"/>
                <a:gd name="connsiteY4" fmla="*/ 425998 h 425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6540" h="425998">
                  <a:moveTo>
                    <a:pt x="273847" y="0"/>
                  </a:moveTo>
                  <a:lnTo>
                    <a:pt x="1050298" y="0"/>
                  </a:lnTo>
                  <a:lnTo>
                    <a:pt x="2206540" y="0"/>
                  </a:lnTo>
                  <a:lnTo>
                    <a:pt x="2206540" y="425998"/>
                  </a:lnTo>
                  <a:lnTo>
                    <a:pt x="0" y="425998"/>
                  </a:lnTo>
                  <a:close/>
                </a:path>
              </a:pathLst>
            </a:custGeom>
            <a:solidFill>
              <a:srgbClr val="232A3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8" name="Freeform 17"/>
            <p:cNvSpPr>
              <a:spLocks/>
            </p:cNvSpPr>
            <p:nvPr userDrawn="1"/>
          </p:nvSpPr>
          <p:spPr bwMode="gray">
            <a:xfrm>
              <a:off x="9865869" y="2685554"/>
              <a:ext cx="2326131" cy="3227528"/>
            </a:xfrm>
            <a:custGeom>
              <a:avLst/>
              <a:gdLst>
                <a:gd name="connsiteX0" fmla="*/ 1861165 w 2326131"/>
                <a:gd name="connsiteY0" fmla="*/ 0 h 3227528"/>
                <a:gd name="connsiteX1" fmla="*/ 2326131 w 2326131"/>
                <a:gd name="connsiteY1" fmla="*/ 0 h 3227528"/>
                <a:gd name="connsiteX2" fmla="*/ 2326131 w 2326131"/>
                <a:gd name="connsiteY2" fmla="*/ 3227528 h 3227528"/>
                <a:gd name="connsiteX3" fmla="*/ 2108145 w 2326131"/>
                <a:gd name="connsiteY3" fmla="*/ 2888897 h 3227528"/>
                <a:gd name="connsiteX4" fmla="*/ 0 w 2326131"/>
                <a:gd name="connsiteY4" fmla="*/ 2888897 h 3227528"/>
                <a:gd name="connsiteX5" fmla="*/ 59785 w 2326131"/>
                <a:gd name="connsiteY5" fmla="*/ 2796751 h 322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6131" h="3227528">
                  <a:moveTo>
                    <a:pt x="1861165" y="0"/>
                  </a:moveTo>
                  <a:lnTo>
                    <a:pt x="2326131" y="0"/>
                  </a:lnTo>
                  <a:lnTo>
                    <a:pt x="2326131" y="3227528"/>
                  </a:lnTo>
                  <a:lnTo>
                    <a:pt x="2108145" y="2888897"/>
                  </a:lnTo>
                  <a:lnTo>
                    <a:pt x="0" y="2888897"/>
                  </a:lnTo>
                  <a:lnTo>
                    <a:pt x="59785" y="2796751"/>
                  </a:lnTo>
                  <a:close/>
                </a:path>
              </a:pathLst>
            </a:custGeom>
            <a:solidFill>
              <a:srgbClr val="2C3740"/>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9" name="Freeform 18"/>
            <p:cNvSpPr>
              <a:spLocks/>
            </p:cNvSpPr>
            <p:nvPr userDrawn="1"/>
          </p:nvSpPr>
          <p:spPr bwMode="gray">
            <a:xfrm>
              <a:off x="4429125" y="5808769"/>
              <a:ext cx="3509399" cy="1049230"/>
            </a:xfrm>
            <a:custGeom>
              <a:avLst/>
              <a:gdLst>
                <a:gd name="connsiteX0" fmla="*/ 0 w 3509399"/>
                <a:gd name="connsiteY0" fmla="*/ 0 h 1049230"/>
                <a:gd name="connsiteX1" fmla="*/ 2563870 w 3509399"/>
                <a:gd name="connsiteY1" fmla="*/ 0 h 1049230"/>
                <a:gd name="connsiteX2" fmla="*/ 2833390 w 3509399"/>
                <a:gd name="connsiteY2" fmla="*/ 0 h 1049230"/>
                <a:gd name="connsiteX3" fmla="*/ 3469458 w 3509399"/>
                <a:gd name="connsiteY3" fmla="*/ 987165 h 1049230"/>
                <a:gd name="connsiteX4" fmla="*/ 3509399 w 3509399"/>
                <a:gd name="connsiteY4" fmla="*/ 1049230 h 1049230"/>
                <a:gd name="connsiteX5" fmla="*/ 675398 w 3509399"/>
                <a:gd name="connsiteY5" fmla="*/ 1049230 h 104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9399" h="1049230">
                  <a:moveTo>
                    <a:pt x="0" y="0"/>
                  </a:moveTo>
                  <a:lnTo>
                    <a:pt x="2563870" y="0"/>
                  </a:lnTo>
                  <a:lnTo>
                    <a:pt x="2833390" y="0"/>
                  </a:lnTo>
                  <a:lnTo>
                    <a:pt x="3469458" y="987165"/>
                  </a:lnTo>
                  <a:lnTo>
                    <a:pt x="3509399" y="1049230"/>
                  </a:lnTo>
                  <a:lnTo>
                    <a:pt x="675398" y="1049230"/>
                  </a:lnTo>
                  <a:close/>
                </a:path>
              </a:pathLst>
            </a:custGeom>
            <a:solidFill>
              <a:srgbClr val="2C3740"/>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0" name="Freeform 17"/>
            <p:cNvSpPr>
              <a:spLocks/>
            </p:cNvSpPr>
            <p:nvPr userDrawn="1"/>
          </p:nvSpPr>
          <p:spPr bwMode="gray">
            <a:xfrm>
              <a:off x="9292849" y="5808769"/>
              <a:ext cx="423312" cy="327810"/>
            </a:xfrm>
            <a:custGeom>
              <a:avLst/>
              <a:gdLst>
                <a:gd name="T0" fmla="*/ 432 w 432"/>
                <a:gd name="T1" fmla="*/ 0 h 335"/>
                <a:gd name="T2" fmla="*/ 432 w 432"/>
                <a:gd name="T3" fmla="*/ 0 h 335"/>
                <a:gd name="T4" fmla="*/ 0 w 432"/>
                <a:gd name="T5" fmla="*/ 0 h 335"/>
                <a:gd name="T6" fmla="*/ 216 w 432"/>
                <a:gd name="T7" fmla="*/ 335 h 335"/>
                <a:gd name="T8" fmla="*/ 432 w 432"/>
                <a:gd name="T9" fmla="*/ 0 h 335"/>
              </a:gdLst>
              <a:ahLst/>
              <a:cxnLst>
                <a:cxn ang="0">
                  <a:pos x="T0" y="T1"/>
                </a:cxn>
                <a:cxn ang="0">
                  <a:pos x="T2" y="T3"/>
                </a:cxn>
                <a:cxn ang="0">
                  <a:pos x="T4" y="T5"/>
                </a:cxn>
                <a:cxn ang="0">
                  <a:pos x="T6" y="T7"/>
                </a:cxn>
                <a:cxn ang="0">
                  <a:pos x="T8" y="T9"/>
                </a:cxn>
              </a:cxnLst>
              <a:rect l="0" t="0" r="r" b="b"/>
              <a:pathLst>
                <a:path w="432" h="335">
                  <a:moveTo>
                    <a:pt x="432" y="0"/>
                  </a:moveTo>
                  <a:lnTo>
                    <a:pt x="432" y="0"/>
                  </a:lnTo>
                  <a:lnTo>
                    <a:pt x="0" y="0"/>
                  </a:lnTo>
                  <a:lnTo>
                    <a:pt x="216" y="335"/>
                  </a:lnTo>
                  <a:lnTo>
                    <a:pt x="432" y="0"/>
                  </a:lnTo>
                  <a:close/>
                </a:path>
              </a:pathLst>
            </a:custGeom>
            <a:solidFill>
              <a:srgbClr val="2C3740"/>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p:cNvSpPr>
            <p:nvPr userDrawn="1"/>
          </p:nvSpPr>
          <p:spPr bwMode="gray">
            <a:xfrm>
              <a:off x="9504504" y="5573885"/>
              <a:ext cx="2687495" cy="1284115"/>
            </a:xfrm>
            <a:custGeom>
              <a:avLst/>
              <a:gdLst>
                <a:gd name="connsiteX0" fmla="*/ 362508 w 2687495"/>
                <a:gd name="connsiteY0" fmla="*/ 0 h 1284115"/>
                <a:gd name="connsiteX1" fmla="*/ 2469951 w 2687495"/>
                <a:gd name="connsiteY1" fmla="*/ 0 h 1284115"/>
                <a:gd name="connsiteX2" fmla="*/ 2687495 w 2687495"/>
                <a:gd name="connsiteY2" fmla="*/ 337957 h 1284115"/>
                <a:gd name="connsiteX3" fmla="*/ 2687495 w 2687495"/>
                <a:gd name="connsiteY3" fmla="*/ 902576 h 1284115"/>
                <a:gd name="connsiteX4" fmla="*/ 1451990 w 2687495"/>
                <a:gd name="connsiteY4" fmla="*/ 902576 h 1284115"/>
                <a:gd name="connsiteX5" fmla="*/ 744610 w 2687495"/>
                <a:gd name="connsiteY5" fmla="*/ 902576 h 1284115"/>
                <a:gd name="connsiteX6" fmla="*/ 499462 w 2687495"/>
                <a:gd name="connsiteY6" fmla="*/ 1284115 h 1284115"/>
                <a:gd name="connsiteX7" fmla="*/ 464554 w 2687495"/>
                <a:gd name="connsiteY7" fmla="*/ 1284115 h 1284115"/>
                <a:gd name="connsiteX8" fmla="*/ 0 w 2687495"/>
                <a:gd name="connsiteY8" fmla="*/ 563498 h 1284115"/>
                <a:gd name="connsiteX9" fmla="*/ 211626 w 2687495"/>
                <a:gd name="connsiteY9" fmla="*/ 235199 h 128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7495" h="1284115">
                  <a:moveTo>
                    <a:pt x="362508" y="0"/>
                  </a:moveTo>
                  <a:lnTo>
                    <a:pt x="2469951" y="0"/>
                  </a:lnTo>
                  <a:lnTo>
                    <a:pt x="2687495" y="337957"/>
                  </a:lnTo>
                  <a:lnTo>
                    <a:pt x="2687495" y="902576"/>
                  </a:lnTo>
                  <a:lnTo>
                    <a:pt x="1451990" y="902576"/>
                  </a:lnTo>
                  <a:lnTo>
                    <a:pt x="744610" y="902576"/>
                  </a:lnTo>
                  <a:lnTo>
                    <a:pt x="499462" y="1284115"/>
                  </a:lnTo>
                  <a:lnTo>
                    <a:pt x="464554" y="1284115"/>
                  </a:lnTo>
                  <a:lnTo>
                    <a:pt x="0" y="563498"/>
                  </a:lnTo>
                  <a:lnTo>
                    <a:pt x="211626" y="235199"/>
                  </a:lnTo>
                  <a:close/>
                </a:path>
              </a:pathLst>
            </a:custGeom>
            <a:solidFill>
              <a:srgbClr val="29323B"/>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2" name="Freeform 21"/>
            <p:cNvSpPr>
              <a:spLocks/>
            </p:cNvSpPr>
            <p:nvPr userDrawn="1"/>
          </p:nvSpPr>
          <p:spPr bwMode="gray">
            <a:xfrm>
              <a:off x="7253725" y="5808769"/>
              <a:ext cx="2250780" cy="1049230"/>
            </a:xfrm>
            <a:custGeom>
              <a:avLst/>
              <a:gdLst>
                <a:gd name="connsiteX0" fmla="*/ 0 w 2250780"/>
                <a:gd name="connsiteY0" fmla="*/ 0 h 1049230"/>
                <a:gd name="connsiteX1" fmla="*/ 636218 w 2250780"/>
                <a:gd name="connsiteY1" fmla="*/ 0 h 1049230"/>
                <a:gd name="connsiteX2" fmla="*/ 2039034 w 2250780"/>
                <a:gd name="connsiteY2" fmla="*/ 0 h 1049230"/>
                <a:gd name="connsiteX3" fmla="*/ 2250780 w 2250780"/>
                <a:gd name="connsiteY3" fmla="*/ 328583 h 1049230"/>
                <a:gd name="connsiteX4" fmla="*/ 1786966 w 2250780"/>
                <a:gd name="connsiteY4" fmla="*/ 1049230 h 1049230"/>
                <a:gd name="connsiteX5" fmla="*/ 675796 w 2250780"/>
                <a:gd name="connsiteY5" fmla="*/ 1049230 h 1049230"/>
                <a:gd name="connsiteX6" fmla="*/ 636218 w 2250780"/>
                <a:gd name="connsiteY6" fmla="*/ 987711 h 104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0780" h="1049230">
                  <a:moveTo>
                    <a:pt x="0" y="0"/>
                  </a:moveTo>
                  <a:lnTo>
                    <a:pt x="636218" y="0"/>
                  </a:lnTo>
                  <a:lnTo>
                    <a:pt x="2039034" y="0"/>
                  </a:lnTo>
                  <a:lnTo>
                    <a:pt x="2250780" y="328583"/>
                  </a:lnTo>
                  <a:lnTo>
                    <a:pt x="1786966" y="1049230"/>
                  </a:lnTo>
                  <a:lnTo>
                    <a:pt x="675796" y="1049230"/>
                  </a:lnTo>
                  <a:lnTo>
                    <a:pt x="636218" y="987711"/>
                  </a:lnTo>
                  <a:close/>
                </a:path>
              </a:pathLst>
            </a:custGeom>
            <a:solidFill>
              <a:srgbClr val="29323B"/>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grpSp>
      <p:grpSp>
        <p:nvGrpSpPr>
          <p:cNvPr id="4" name="Group 3"/>
          <p:cNvGrpSpPr/>
          <p:nvPr userDrawn="1"/>
        </p:nvGrpSpPr>
        <p:grpSpPr bwMode="gray">
          <a:xfrm>
            <a:off x="0" y="0"/>
            <a:ext cx="6851169" cy="4084814"/>
            <a:chOff x="0" y="0"/>
            <a:chExt cx="6851169" cy="4084814"/>
          </a:xfrm>
        </p:grpSpPr>
        <p:sp>
          <p:nvSpPr>
            <p:cNvPr id="24" name="Freeform 23"/>
            <p:cNvSpPr>
              <a:spLocks/>
            </p:cNvSpPr>
            <p:nvPr userDrawn="1"/>
          </p:nvSpPr>
          <p:spPr bwMode="gray">
            <a:xfrm>
              <a:off x="0" y="0"/>
              <a:ext cx="1711756" cy="833896"/>
            </a:xfrm>
            <a:custGeom>
              <a:avLst/>
              <a:gdLst>
                <a:gd name="connsiteX0" fmla="*/ 0 w 1711756"/>
                <a:gd name="connsiteY0" fmla="*/ 0 h 833896"/>
                <a:gd name="connsiteX1" fmla="*/ 1174771 w 1711756"/>
                <a:gd name="connsiteY1" fmla="*/ 0 h 833896"/>
                <a:gd name="connsiteX2" fmla="*/ 1711756 w 1711756"/>
                <a:gd name="connsiteY2" fmla="*/ 833896 h 833896"/>
                <a:gd name="connsiteX3" fmla="*/ 321686 w 1711756"/>
                <a:gd name="connsiteY3" fmla="*/ 833896 h 833896"/>
                <a:gd name="connsiteX4" fmla="*/ 0 w 1711756"/>
                <a:gd name="connsiteY4" fmla="*/ 334112 h 833896"/>
                <a:gd name="connsiteX5" fmla="*/ 0 w 1711756"/>
                <a:gd name="connsiteY5" fmla="*/ 0 h 83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1756" h="833896">
                  <a:moveTo>
                    <a:pt x="0" y="0"/>
                  </a:moveTo>
                  <a:lnTo>
                    <a:pt x="1174771" y="0"/>
                  </a:lnTo>
                  <a:lnTo>
                    <a:pt x="1711756" y="833896"/>
                  </a:lnTo>
                  <a:lnTo>
                    <a:pt x="321686" y="833896"/>
                  </a:lnTo>
                  <a:lnTo>
                    <a:pt x="0" y="334112"/>
                  </a:lnTo>
                  <a:lnTo>
                    <a:pt x="0" y="0"/>
                  </a:lnTo>
                  <a:close/>
                </a:path>
              </a:pathLst>
            </a:custGeom>
            <a:solidFill>
              <a:srgbClr val="29323B"/>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5" name="Freeform 24"/>
            <p:cNvSpPr>
              <a:spLocks/>
            </p:cNvSpPr>
            <p:nvPr userDrawn="1"/>
          </p:nvSpPr>
          <p:spPr bwMode="gray">
            <a:xfrm>
              <a:off x="3510863" y="0"/>
              <a:ext cx="1779475" cy="833896"/>
            </a:xfrm>
            <a:custGeom>
              <a:avLst/>
              <a:gdLst>
                <a:gd name="connsiteX0" fmla="*/ 0 w 1779475"/>
                <a:gd name="connsiteY0" fmla="*/ 0 h 833896"/>
                <a:gd name="connsiteX1" fmla="*/ 1242211 w 1779475"/>
                <a:gd name="connsiteY1" fmla="*/ 0 h 833896"/>
                <a:gd name="connsiteX2" fmla="*/ 1779475 w 1779475"/>
                <a:gd name="connsiteY2" fmla="*/ 833896 h 833896"/>
                <a:gd name="connsiteX3" fmla="*/ 537263 w 1779475"/>
                <a:gd name="connsiteY3" fmla="*/ 833896 h 833896"/>
              </a:gdLst>
              <a:ahLst/>
              <a:cxnLst>
                <a:cxn ang="0">
                  <a:pos x="connsiteX0" y="connsiteY0"/>
                </a:cxn>
                <a:cxn ang="0">
                  <a:pos x="connsiteX1" y="connsiteY1"/>
                </a:cxn>
                <a:cxn ang="0">
                  <a:pos x="connsiteX2" y="connsiteY2"/>
                </a:cxn>
                <a:cxn ang="0">
                  <a:pos x="connsiteX3" y="connsiteY3"/>
                </a:cxn>
              </a:cxnLst>
              <a:rect l="l" t="t" r="r" b="b"/>
              <a:pathLst>
                <a:path w="1779475" h="833896">
                  <a:moveTo>
                    <a:pt x="0" y="0"/>
                  </a:moveTo>
                  <a:lnTo>
                    <a:pt x="1242211" y="0"/>
                  </a:lnTo>
                  <a:lnTo>
                    <a:pt x="1779475" y="833896"/>
                  </a:lnTo>
                  <a:lnTo>
                    <a:pt x="537263" y="833896"/>
                  </a:lnTo>
                  <a:close/>
                </a:path>
              </a:pathLst>
            </a:custGeom>
            <a:solidFill>
              <a:srgbClr val="29323B"/>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6" name="Freeform 25"/>
            <p:cNvSpPr>
              <a:spLocks/>
            </p:cNvSpPr>
            <p:nvPr userDrawn="1"/>
          </p:nvSpPr>
          <p:spPr bwMode="gray">
            <a:xfrm>
              <a:off x="9626" y="334114"/>
              <a:ext cx="321685" cy="499783"/>
            </a:xfrm>
            <a:custGeom>
              <a:avLst/>
              <a:gdLst>
                <a:gd name="connsiteX0" fmla="*/ 0 w 321685"/>
                <a:gd name="connsiteY0" fmla="*/ 0 h 499783"/>
                <a:gd name="connsiteX1" fmla="*/ 321685 w 321685"/>
                <a:gd name="connsiteY1" fmla="*/ 499783 h 499783"/>
                <a:gd name="connsiteX2" fmla="*/ 0 w 321685"/>
                <a:gd name="connsiteY2" fmla="*/ 499783 h 499783"/>
              </a:gdLst>
              <a:ahLst/>
              <a:cxnLst>
                <a:cxn ang="0">
                  <a:pos x="connsiteX0" y="connsiteY0"/>
                </a:cxn>
                <a:cxn ang="0">
                  <a:pos x="connsiteX1" y="connsiteY1"/>
                </a:cxn>
                <a:cxn ang="0">
                  <a:pos x="connsiteX2" y="connsiteY2"/>
                </a:cxn>
              </a:cxnLst>
              <a:rect l="l" t="t" r="r" b="b"/>
              <a:pathLst>
                <a:path w="321685" h="499783">
                  <a:moveTo>
                    <a:pt x="0" y="0"/>
                  </a:moveTo>
                  <a:lnTo>
                    <a:pt x="321685" y="499783"/>
                  </a:lnTo>
                  <a:lnTo>
                    <a:pt x="0" y="499783"/>
                  </a:lnTo>
                  <a:close/>
                </a:path>
              </a:pathLst>
            </a:custGeom>
            <a:solidFill>
              <a:srgbClr val="232A3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7" name="Freeform 26"/>
            <p:cNvSpPr>
              <a:spLocks/>
            </p:cNvSpPr>
            <p:nvPr userDrawn="1"/>
          </p:nvSpPr>
          <p:spPr bwMode="gray">
            <a:xfrm>
              <a:off x="1946928" y="703182"/>
              <a:ext cx="168412" cy="130714"/>
            </a:xfrm>
            <a:custGeom>
              <a:avLst/>
              <a:gdLst>
                <a:gd name="connsiteX0" fmla="*/ 84239 w 168412"/>
                <a:gd name="connsiteY0" fmla="*/ 0 h 130714"/>
                <a:gd name="connsiteX1" fmla="*/ 168412 w 168412"/>
                <a:gd name="connsiteY1" fmla="*/ 130714 h 130714"/>
                <a:gd name="connsiteX2" fmla="*/ 0 w 168412"/>
                <a:gd name="connsiteY2" fmla="*/ 130714 h 130714"/>
                <a:gd name="connsiteX3" fmla="*/ 84239 w 168412"/>
                <a:gd name="connsiteY3" fmla="*/ 0 h 130714"/>
              </a:gdLst>
              <a:ahLst/>
              <a:cxnLst>
                <a:cxn ang="0">
                  <a:pos x="connsiteX0" y="connsiteY0"/>
                </a:cxn>
                <a:cxn ang="0">
                  <a:pos x="connsiteX1" y="connsiteY1"/>
                </a:cxn>
                <a:cxn ang="0">
                  <a:pos x="connsiteX2" y="connsiteY2"/>
                </a:cxn>
                <a:cxn ang="0">
                  <a:pos x="connsiteX3" y="connsiteY3"/>
                </a:cxn>
              </a:cxnLst>
              <a:rect l="l" t="t" r="r" b="b"/>
              <a:pathLst>
                <a:path w="168412" h="130714">
                  <a:moveTo>
                    <a:pt x="84239" y="0"/>
                  </a:moveTo>
                  <a:lnTo>
                    <a:pt x="168412" y="130714"/>
                  </a:lnTo>
                  <a:lnTo>
                    <a:pt x="0" y="130714"/>
                  </a:lnTo>
                  <a:lnTo>
                    <a:pt x="84239" y="0"/>
                  </a:lnTo>
                  <a:close/>
                </a:path>
              </a:pathLst>
            </a:custGeom>
            <a:solidFill>
              <a:srgbClr val="2C3740"/>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8" name="Freeform 27"/>
            <p:cNvSpPr>
              <a:spLocks/>
            </p:cNvSpPr>
            <p:nvPr userDrawn="1"/>
          </p:nvSpPr>
          <p:spPr bwMode="gray">
            <a:xfrm>
              <a:off x="321686" y="833897"/>
              <a:ext cx="812353" cy="1261375"/>
            </a:xfrm>
            <a:custGeom>
              <a:avLst/>
              <a:gdLst>
                <a:gd name="connsiteX0" fmla="*/ 0 w 812353"/>
                <a:gd name="connsiteY0" fmla="*/ 0 h 1261375"/>
                <a:gd name="connsiteX1" fmla="*/ 1 w 812353"/>
                <a:gd name="connsiteY1" fmla="*/ 0 h 1261375"/>
                <a:gd name="connsiteX2" fmla="*/ 333707 w 812353"/>
                <a:gd name="connsiteY2" fmla="*/ 518460 h 1261375"/>
                <a:gd name="connsiteX3" fmla="*/ 812353 w 812353"/>
                <a:gd name="connsiteY3" fmla="*/ 1261374 h 1261375"/>
                <a:gd name="connsiteX4" fmla="*/ 812353 w 812353"/>
                <a:gd name="connsiteY4" fmla="*/ 1261375 h 1261375"/>
                <a:gd name="connsiteX5" fmla="*/ 333707 w 812353"/>
                <a:gd name="connsiteY5" fmla="*/ 518461 h 1261375"/>
                <a:gd name="connsiteX6" fmla="*/ 0 w 812353"/>
                <a:gd name="connsiteY6" fmla="*/ 0 h 1261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353" h="1261375">
                  <a:moveTo>
                    <a:pt x="0" y="0"/>
                  </a:moveTo>
                  <a:lnTo>
                    <a:pt x="1" y="0"/>
                  </a:lnTo>
                  <a:lnTo>
                    <a:pt x="333707" y="518460"/>
                  </a:lnTo>
                  <a:lnTo>
                    <a:pt x="812353" y="1261374"/>
                  </a:lnTo>
                  <a:lnTo>
                    <a:pt x="812353" y="1261375"/>
                  </a:lnTo>
                  <a:lnTo>
                    <a:pt x="333707" y="518461"/>
                  </a:lnTo>
                  <a:lnTo>
                    <a:pt x="0" y="0"/>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9" name="Freeform 28"/>
            <p:cNvSpPr>
              <a:spLocks/>
            </p:cNvSpPr>
            <p:nvPr userDrawn="1"/>
          </p:nvSpPr>
          <p:spPr bwMode="gray">
            <a:xfrm>
              <a:off x="0" y="833896"/>
              <a:ext cx="1134038" cy="3022434"/>
            </a:xfrm>
            <a:custGeom>
              <a:avLst/>
              <a:gdLst>
                <a:gd name="connsiteX0" fmla="*/ 0 w 1134038"/>
                <a:gd name="connsiteY0" fmla="*/ 0 h 3022434"/>
                <a:gd name="connsiteX1" fmla="*/ 321685 w 1134038"/>
                <a:gd name="connsiteY1" fmla="*/ 0 h 3022434"/>
                <a:gd name="connsiteX2" fmla="*/ 655392 w 1134038"/>
                <a:gd name="connsiteY2" fmla="*/ 518461 h 3022434"/>
                <a:gd name="connsiteX3" fmla="*/ 1134038 w 1134038"/>
                <a:gd name="connsiteY3" fmla="*/ 1261375 h 3022434"/>
                <a:gd name="connsiteX4" fmla="*/ 455433 w 1134038"/>
                <a:gd name="connsiteY4" fmla="*/ 2314376 h 3022434"/>
                <a:gd name="connsiteX5" fmla="*/ 0 w 1134038"/>
                <a:gd name="connsiteY5" fmla="*/ 3022434 h 302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4038" h="3022434">
                  <a:moveTo>
                    <a:pt x="0" y="0"/>
                  </a:moveTo>
                  <a:lnTo>
                    <a:pt x="321685" y="0"/>
                  </a:lnTo>
                  <a:lnTo>
                    <a:pt x="655392" y="518461"/>
                  </a:lnTo>
                  <a:lnTo>
                    <a:pt x="1134038" y="1261375"/>
                  </a:lnTo>
                  <a:lnTo>
                    <a:pt x="455433" y="2314376"/>
                  </a:lnTo>
                  <a:lnTo>
                    <a:pt x="0" y="3022434"/>
                  </a:lnTo>
                  <a:close/>
                </a:path>
              </a:pathLst>
            </a:custGeom>
            <a:solidFill>
              <a:srgbClr val="29323B"/>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31" name="Freeform 30"/>
            <p:cNvSpPr>
              <a:spLocks/>
            </p:cNvSpPr>
            <p:nvPr userDrawn="1"/>
          </p:nvSpPr>
          <p:spPr bwMode="gray">
            <a:xfrm>
              <a:off x="1829298" y="0"/>
              <a:ext cx="3926667" cy="1556604"/>
            </a:xfrm>
            <a:custGeom>
              <a:avLst/>
              <a:gdLst>
                <a:gd name="connsiteX0" fmla="*/ 655034 w 3926667"/>
                <a:gd name="connsiteY0" fmla="*/ 0 h 1556604"/>
                <a:gd name="connsiteX1" fmla="*/ 1681565 w 3926667"/>
                <a:gd name="connsiteY1" fmla="*/ 0 h 1556604"/>
                <a:gd name="connsiteX2" fmla="*/ 2218828 w 3926667"/>
                <a:gd name="connsiteY2" fmla="*/ 833896 h 1556604"/>
                <a:gd name="connsiteX3" fmla="*/ 3461040 w 3926667"/>
                <a:gd name="connsiteY3" fmla="*/ 833896 h 1556604"/>
                <a:gd name="connsiteX4" fmla="*/ 3926667 w 3926667"/>
                <a:gd name="connsiteY4" fmla="*/ 1556604 h 1556604"/>
                <a:gd name="connsiteX5" fmla="*/ 1691020 w 3926667"/>
                <a:gd name="connsiteY5" fmla="*/ 1556604 h 1556604"/>
                <a:gd name="connsiteX6" fmla="*/ 347846 w 3926667"/>
                <a:gd name="connsiteY6" fmla="*/ 1556604 h 1556604"/>
                <a:gd name="connsiteX7" fmla="*/ 0 w 3926667"/>
                <a:gd name="connsiteY7" fmla="*/ 1016427 h 1556604"/>
                <a:gd name="connsiteX8" fmla="*/ 117631 w 3926667"/>
                <a:gd name="connsiteY8" fmla="*/ 833896 h 1556604"/>
                <a:gd name="connsiteX9" fmla="*/ 286043 w 3926667"/>
                <a:gd name="connsiteY9" fmla="*/ 833896 h 1556604"/>
                <a:gd name="connsiteX10" fmla="*/ 201870 w 3926667"/>
                <a:gd name="connsiteY10" fmla="*/ 703182 h 1556604"/>
                <a:gd name="connsiteX11" fmla="*/ 655034 w 3926667"/>
                <a:gd name="connsiteY11" fmla="*/ 0 h 155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26667" h="1556604">
                  <a:moveTo>
                    <a:pt x="655034" y="0"/>
                  </a:moveTo>
                  <a:lnTo>
                    <a:pt x="1681565" y="0"/>
                  </a:lnTo>
                  <a:lnTo>
                    <a:pt x="2218828" y="833896"/>
                  </a:lnTo>
                  <a:lnTo>
                    <a:pt x="3461040" y="833896"/>
                  </a:lnTo>
                  <a:lnTo>
                    <a:pt x="3926667" y="1556604"/>
                  </a:lnTo>
                  <a:lnTo>
                    <a:pt x="1691020" y="1556604"/>
                  </a:lnTo>
                  <a:lnTo>
                    <a:pt x="347846" y="1556604"/>
                  </a:lnTo>
                  <a:lnTo>
                    <a:pt x="0" y="1016427"/>
                  </a:lnTo>
                  <a:lnTo>
                    <a:pt x="117631" y="833896"/>
                  </a:lnTo>
                  <a:lnTo>
                    <a:pt x="286043" y="833896"/>
                  </a:lnTo>
                  <a:lnTo>
                    <a:pt x="201870" y="703182"/>
                  </a:lnTo>
                  <a:lnTo>
                    <a:pt x="655034" y="0"/>
                  </a:lnTo>
                  <a:close/>
                </a:path>
              </a:pathLst>
            </a:custGeom>
            <a:solidFill>
              <a:srgbClr val="2C3740"/>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32" name="Freeform 31"/>
            <p:cNvSpPr>
              <a:spLocks/>
            </p:cNvSpPr>
            <p:nvPr userDrawn="1"/>
          </p:nvSpPr>
          <p:spPr bwMode="gray">
            <a:xfrm>
              <a:off x="4753073" y="0"/>
              <a:ext cx="2098096" cy="833896"/>
            </a:xfrm>
            <a:custGeom>
              <a:avLst/>
              <a:gdLst>
                <a:gd name="connsiteX0" fmla="*/ 0 w 2098096"/>
                <a:gd name="connsiteY0" fmla="*/ 0 h 833896"/>
                <a:gd name="connsiteX1" fmla="*/ 1564696 w 2098096"/>
                <a:gd name="connsiteY1" fmla="*/ 0 h 833896"/>
                <a:gd name="connsiteX2" fmla="*/ 2098096 w 2098096"/>
                <a:gd name="connsiteY2" fmla="*/ 833896 h 833896"/>
                <a:gd name="connsiteX3" fmla="*/ 537264 w 2098096"/>
                <a:gd name="connsiteY3" fmla="*/ 833896 h 833896"/>
              </a:gdLst>
              <a:ahLst/>
              <a:cxnLst>
                <a:cxn ang="0">
                  <a:pos x="connsiteX0" y="connsiteY0"/>
                </a:cxn>
                <a:cxn ang="0">
                  <a:pos x="connsiteX1" y="connsiteY1"/>
                </a:cxn>
                <a:cxn ang="0">
                  <a:pos x="connsiteX2" y="connsiteY2"/>
                </a:cxn>
                <a:cxn ang="0">
                  <a:pos x="connsiteX3" y="connsiteY3"/>
                </a:cxn>
              </a:cxnLst>
              <a:rect l="l" t="t" r="r" b="b"/>
              <a:pathLst>
                <a:path w="2098096" h="833896">
                  <a:moveTo>
                    <a:pt x="0" y="0"/>
                  </a:moveTo>
                  <a:lnTo>
                    <a:pt x="1564696" y="0"/>
                  </a:lnTo>
                  <a:lnTo>
                    <a:pt x="2098096" y="833896"/>
                  </a:lnTo>
                  <a:lnTo>
                    <a:pt x="537264" y="833896"/>
                  </a:lnTo>
                  <a:close/>
                </a:path>
              </a:pathLst>
            </a:custGeom>
            <a:solidFill>
              <a:srgbClr val="2C3740"/>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33" name="Freeform 32"/>
            <p:cNvSpPr>
              <a:spLocks/>
            </p:cNvSpPr>
            <p:nvPr userDrawn="1"/>
          </p:nvSpPr>
          <p:spPr bwMode="gray">
            <a:xfrm>
              <a:off x="0" y="334112"/>
              <a:ext cx="321686" cy="499784"/>
            </a:xfrm>
            <a:custGeom>
              <a:avLst/>
              <a:gdLst>
                <a:gd name="connsiteX0" fmla="*/ 0 w 321686"/>
                <a:gd name="connsiteY0" fmla="*/ 0 h 499784"/>
                <a:gd name="connsiteX1" fmla="*/ 321686 w 321686"/>
                <a:gd name="connsiteY1" fmla="*/ 499784 h 499784"/>
                <a:gd name="connsiteX2" fmla="*/ 321685 w 321686"/>
                <a:gd name="connsiteY2" fmla="*/ 499784 h 499784"/>
                <a:gd name="connsiteX3" fmla="*/ 0 w 321686"/>
                <a:gd name="connsiteY3" fmla="*/ 1 h 499784"/>
                <a:gd name="connsiteX4" fmla="*/ 0 w 321686"/>
                <a:gd name="connsiteY4" fmla="*/ 0 h 499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686" h="499784">
                  <a:moveTo>
                    <a:pt x="0" y="0"/>
                  </a:moveTo>
                  <a:lnTo>
                    <a:pt x="321686" y="499784"/>
                  </a:lnTo>
                  <a:lnTo>
                    <a:pt x="321685" y="499784"/>
                  </a:lnTo>
                  <a:lnTo>
                    <a:pt x="0" y="1"/>
                  </a:lnTo>
                  <a:lnTo>
                    <a:pt x="0" y="0"/>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34" name="Freeform 33"/>
            <p:cNvSpPr>
              <a:spLocks/>
            </p:cNvSpPr>
            <p:nvPr userDrawn="1"/>
          </p:nvSpPr>
          <p:spPr bwMode="gray">
            <a:xfrm>
              <a:off x="321687" y="833896"/>
              <a:ext cx="1507611" cy="1261374"/>
            </a:xfrm>
            <a:custGeom>
              <a:avLst/>
              <a:gdLst>
                <a:gd name="connsiteX0" fmla="*/ 0 w 1507611"/>
                <a:gd name="connsiteY0" fmla="*/ 0 h 1261374"/>
                <a:gd name="connsiteX1" fmla="*/ 1390070 w 1507611"/>
                <a:gd name="connsiteY1" fmla="*/ 0 h 1261374"/>
                <a:gd name="connsiteX2" fmla="*/ 1507611 w 1507611"/>
                <a:gd name="connsiteY2" fmla="*/ 182531 h 1261374"/>
                <a:gd name="connsiteX3" fmla="*/ 812352 w 1507611"/>
                <a:gd name="connsiteY3" fmla="*/ 1261374 h 1261374"/>
                <a:gd name="connsiteX4" fmla="*/ 333706 w 1507611"/>
                <a:gd name="connsiteY4" fmla="*/ 518460 h 1261374"/>
                <a:gd name="connsiteX5" fmla="*/ 0 w 1507611"/>
                <a:gd name="connsiteY5" fmla="*/ 0 h 126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7611" h="1261374">
                  <a:moveTo>
                    <a:pt x="0" y="0"/>
                  </a:moveTo>
                  <a:lnTo>
                    <a:pt x="1390070" y="0"/>
                  </a:lnTo>
                  <a:lnTo>
                    <a:pt x="1507611" y="182531"/>
                  </a:lnTo>
                  <a:lnTo>
                    <a:pt x="812352" y="1261374"/>
                  </a:lnTo>
                  <a:lnTo>
                    <a:pt x="333706" y="518460"/>
                  </a:lnTo>
                  <a:lnTo>
                    <a:pt x="0" y="0"/>
                  </a:lnTo>
                  <a:close/>
                </a:path>
              </a:pathLst>
            </a:custGeom>
            <a:solidFill>
              <a:srgbClr val="2C3740"/>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35" name="Freeform 34"/>
            <p:cNvSpPr>
              <a:spLocks/>
            </p:cNvSpPr>
            <p:nvPr userDrawn="1"/>
          </p:nvSpPr>
          <p:spPr bwMode="gray">
            <a:xfrm>
              <a:off x="0" y="2095270"/>
              <a:ext cx="2415865" cy="1989544"/>
            </a:xfrm>
            <a:custGeom>
              <a:avLst/>
              <a:gdLst>
                <a:gd name="connsiteX0" fmla="*/ 1134039 w 2415865"/>
                <a:gd name="connsiteY0" fmla="*/ 0 h 1989544"/>
                <a:gd name="connsiteX1" fmla="*/ 2415865 w 2415865"/>
                <a:gd name="connsiteY1" fmla="*/ 1989544 h 1989544"/>
                <a:gd name="connsiteX2" fmla="*/ 655393 w 2415865"/>
                <a:gd name="connsiteY2" fmla="*/ 1989544 h 1989544"/>
                <a:gd name="connsiteX3" fmla="*/ 0 w 2415865"/>
                <a:gd name="connsiteY3" fmla="*/ 1989544 h 1989544"/>
                <a:gd name="connsiteX4" fmla="*/ 0 w 2415865"/>
                <a:gd name="connsiteY4" fmla="*/ 1761063 h 1989544"/>
                <a:gd name="connsiteX5" fmla="*/ 455434 w 2415865"/>
                <a:gd name="connsiteY5" fmla="*/ 1053003 h 1989544"/>
                <a:gd name="connsiteX6" fmla="*/ 1134039 w 2415865"/>
                <a:gd name="connsiteY6" fmla="*/ 1 h 198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5865" h="1989544">
                  <a:moveTo>
                    <a:pt x="1134039" y="0"/>
                  </a:moveTo>
                  <a:lnTo>
                    <a:pt x="2415865" y="1989544"/>
                  </a:lnTo>
                  <a:lnTo>
                    <a:pt x="655393" y="1989544"/>
                  </a:lnTo>
                  <a:lnTo>
                    <a:pt x="0" y="1989544"/>
                  </a:lnTo>
                  <a:lnTo>
                    <a:pt x="0" y="1761063"/>
                  </a:lnTo>
                  <a:lnTo>
                    <a:pt x="455434" y="1053003"/>
                  </a:lnTo>
                  <a:lnTo>
                    <a:pt x="1134039" y="1"/>
                  </a:lnTo>
                  <a:close/>
                </a:path>
              </a:pathLst>
            </a:custGeom>
            <a:solidFill>
              <a:srgbClr val="2C3740"/>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36" name="Freeform 35"/>
            <p:cNvSpPr>
              <a:spLocks/>
            </p:cNvSpPr>
            <p:nvPr userDrawn="1"/>
          </p:nvSpPr>
          <p:spPr bwMode="gray">
            <a:xfrm>
              <a:off x="1208315" y="0"/>
              <a:ext cx="2862933" cy="833897"/>
            </a:xfrm>
            <a:custGeom>
              <a:avLst/>
              <a:gdLst>
                <a:gd name="connsiteX0" fmla="*/ 0 w 2862933"/>
                <a:gd name="connsiteY0" fmla="*/ 0 h 833897"/>
                <a:gd name="connsiteX1" fmla="*/ 2325668 w 2862933"/>
                <a:gd name="connsiteY1" fmla="*/ 0 h 833897"/>
                <a:gd name="connsiteX2" fmla="*/ 2862933 w 2862933"/>
                <a:gd name="connsiteY2" fmla="*/ 833897 h 833897"/>
                <a:gd name="connsiteX3" fmla="*/ 537264 w 2862933"/>
                <a:gd name="connsiteY3" fmla="*/ 833897 h 833897"/>
              </a:gdLst>
              <a:ahLst/>
              <a:cxnLst>
                <a:cxn ang="0">
                  <a:pos x="connsiteX0" y="connsiteY0"/>
                </a:cxn>
                <a:cxn ang="0">
                  <a:pos x="connsiteX1" y="connsiteY1"/>
                </a:cxn>
                <a:cxn ang="0">
                  <a:pos x="connsiteX2" y="connsiteY2"/>
                </a:cxn>
                <a:cxn ang="0">
                  <a:pos x="connsiteX3" y="connsiteY3"/>
                </a:cxn>
              </a:cxnLst>
              <a:rect l="l" t="t" r="r" b="b"/>
              <a:pathLst>
                <a:path w="2862933" h="833897">
                  <a:moveTo>
                    <a:pt x="0" y="0"/>
                  </a:moveTo>
                  <a:lnTo>
                    <a:pt x="2325668" y="0"/>
                  </a:lnTo>
                  <a:lnTo>
                    <a:pt x="2862933" y="833897"/>
                  </a:lnTo>
                  <a:lnTo>
                    <a:pt x="537264" y="833897"/>
                  </a:lnTo>
                  <a:close/>
                </a:path>
              </a:pathLst>
            </a:custGeom>
            <a:solidFill>
              <a:srgbClr val="232A3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37" name="Freeform 36"/>
            <p:cNvSpPr>
              <a:spLocks/>
            </p:cNvSpPr>
            <p:nvPr userDrawn="1"/>
          </p:nvSpPr>
          <p:spPr bwMode="gray">
            <a:xfrm rot="10800000">
              <a:off x="1914250" y="695690"/>
              <a:ext cx="235172" cy="182531"/>
            </a:xfrm>
            <a:custGeom>
              <a:avLst/>
              <a:gdLst>
                <a:gd name="connsiteX0" fmla="*/ 0 w 235172"/>
                <a:gd name="connsiteY0" fmla="*/ 0 h 182531"/>
                <a:gd name="connsiteX1" fmla="*/ 235172 w 235172"/>
                <a:gd name="connsiteY1" fmla="*/ 0 h 182531"/>
                <a:gd name="connsiteX2" fmla="*/ 117541 w 235172"/>
                <a:gd name="connsiteY2" fmla="*/ 182531 h 182531"/>
                <a:gd name="connsiteX3" fmla="*/ 0 w 235172"/>
                <a:gd name="connsiteY3" fmla="*/ 0 h 182531"/>
              </a:gdLst>
              <a:ahLst/>
              <a:cxnLst>
                <a:cxn ang="0">
                  <a:pos x="connsiteX0" y="connsiteY0"/>
                </a:cxn>
                <a:cxn ang="0">
                  <a:pos x="connsiteX1" y="connsiteY1"/>
                </a:cxn>
                <a:cxn ang="0">
                  <a:pos x="connsiteX2" y="connsiteY2"/>
                </a:cxn>
                <a:cxn ang="0">
                  <a:pos x="connsiteX3" y="connsiteY3"/>
                </a:cxn>
              </a:cxnLst>
              <a:rect l="l" t="t" r="r" b="b"/>
              <a:pathLst>
                <a:path w="235172" h="182531">
                  <a:moveTo>
                    <a:pt x="0" y="0"/>
                  </a:moveTo>
                  <a:lnTo>
                    <a:pt x="235172" y="0"/>
                  </a:lnTo>
                  <a:lnTo>
                    <a:pt x="117541" y="182531"/>
                  </a:lnTo>
                  <a:lnTo>
                    <a:pt x="0" y="0"/>
                  </a:lnTo>
                  <a:close/>
                </a:path>
              </a:pathLst>
            </a:custGeom>
            <a:solidFill>
              <a:srgbClr val="2C3740"/>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40" name="Freeform 39"/>
            <p:cNvSpPr>
              <a:spLocks/>
            </p:cNvSpPr>
            <p:nvPr userDrawn="1"/>
          </p:nvSpPr>
          <p:spPr bwMode="gray">
            <a:xfrm>
              <a:off x="1173235" y="0"/>
              <a:ext cx="1309832" cy="1016633"/>
            </a:xfrm>
            <a:custGeom>
              <a:avLst/>
              <a:gdLst>
                <a:gd name="connsiteX0" fmla="*/ 0 w 1309832"/>
                <a:gd name="connsiteY0" fmla="*/ 0 h 1016633"/>
                <a:gd name="connsiteX1" fmla="*/ 1309832 w 1309832"/>
                <a:gd name="connsiteY1" fmla="*/ 0 h 1016633"/>
                <a:gd name="connsiteX2" fmla="*/ 654665 w 1309832"/>
                <a:gd name="connsiteY2" fmla="*/ 1016633 h 1016633"/>
              </a:gdLst>
              <a:ahLst/>
              <a:cxnLst>
                <a:cxn ang="0">
                  <a:pos x="connsiteX0" y="connsiteY0"/>
                </a:cxn>
                <a:cxn ang="0">
                  <a:pos x="connsiteX1" y="connsiteY1"/>
                </a:cxn>
                <a:cxn ang="0">
                  <a:pos x="connsiteX2" y="connsiteY2"/>
                </a:cxn>
              </a:cxnLst>
              <a:rect l="l" t="t" r="r" b="b"/>
              <a:pathLst>
                <a:path w="1309832" h="1016633">
                  <a:moveTo>
                    <a:pt x="0" y="0"/>
                  </a:moveTo>
                  <a:lnTo>
                    <a:pt x="1309832" y="0"/>
                  </a:lnTo>
                  <a:lnTo>
                    <a:pt x="654665" y="1016633"/>
                  </a:lnTo>
                  <a:close/>
                </a:path>
              </a:pathLst>
            </a:custGeom>
            <a:solidFill>
              <a:srgbClr val="232A3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41" name="Freeform 40"/>
            <p:cNvSpPr>
              <a:spLocks/>
            </p:cNvSpPr>
            <p:nvPr userDrawn="1"/>
          </p:nvSpPr>
          <p:spPr bwMode="gray">
            <a:xfrm>
              <a:off x="1582969" y="0"/>
              <a:ext cx="896746" cy="696017"/>
            </a:xfrm>
            <a:custGeom>
              <a:avLst/>
              <a:gdLst>
                <a:gd name="connsiteX0" fmla="*/ 0 w 896746"/>
                <a:gd name="connsiteY0" fmla="*/ 0 h 696017"/>
                <a:gd name="connsiteX1" fmla="*/ 896746 w 896746"/>
                <a:gd name="connsiteY1" fmla="*/ 0 h 696017"/>
                <a:gd name="connsiteX2" fmla="*/ 448199 w 896746"/>
                <a:gd name="connsiteY2" fmla="*/ 696017 h 696017"/>
              </a:gdLst>
              <a:ahLst/>
              <a:cxnLst>
                <a:cxn ang="0">
                  <a:pos x="connsiteX0" y="connsiteY0"/>
                </a:cxn>
                <a:cxn ang="0">
                  <a:pos x="connsiteX1" y="connsiteY1"/>
                </a:cxn>
                <a:cxn ang="0">
                  <a:pos x="connsiteX2" y="connsiteY2"/>
                </a:cxn>
              </a:cxnLst>
              <a:rect l="l" t="t" r="r" b="b"/>
              <a:pathLst>
                <a:path w="896746" h="696017">
                  <a:moveTo>
                    <a:pt x="0" y="0"/>
                  </a:moveTo>
                  <a:lnTo>
                    <a:pt x="896746" y="0"/>
                  </a:lnTo>
                  <a:lnTo>
                    <a:pt x="448199" y="696017"/>
                  </a:lnTo>
                  <a:close/>
                </a:path>
              </a:pathLst>
            </a:custGeom>
            <a:solidFill>
              <a:srgbClr val="1D2329"/>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grpSp>
      <p:sp>
        <p:nvSpPr>
          <p:cNvPr id="10" name="Title 2"/>
          <p:cNvSpPr>
            <a:spLocks noGrp="1"/>
          </p:cNvSpPr>
          <p:nvPr userDrawn="1">
            <p:ph type="title" hasCustomPrompt="1"/>
          </p:nvPr>
        </p:nvSpPr>
        <p:spPr bwMode="gray">
          <a:xfrm>
            <a:off x="612773" y="613747"/>
            <a:ext cx="10963656" cy="443198"/>
          </a:xfrm>
        </p:spPr>
        <p:txBody>
          <a:bodyPr/>
          <a:lstStyle>
            <a:lvl1pPr>
              <a:defRPr>
                <a:solidFill>
                  <a:schemeClr val="bg1"/>
                </a:solidFill>
              </a:defRPr>
            </a:lvl1pPr>
          </a:lstStyle>
          <a:p>
            <a:r>
              <a:rPr lang="en-US"/>
              <a:t>Slide title, Arial 32pt, sentence case</a:t>
            </a:r>
          </a:p>
        </p:txBody>
      </p:sp>
      <p:sp>
        <p:nvSpPr>
          <p:cNvPr id="12" name="Text Placeholder 4"/>
          <p:cNvSpPr>
            <a:spLocks noGrp="1"/>
          </p:cNvSpPr>
          <p:nvPr userDrawn="1">
            <p:ph type="body" sz="quarter" idx="25" hasCustomPrompt="1"/>
          </p:nvPr>
        </p:nvSpPr>
        <p:spPr bwMode="gray">
          <a:xfrm>
            <a:off x="612773" y="1108422"/>
            <a:ext cx="10963656" cy="332399"/>
          </a:xfrm>
        </p:spPr>
        <p:txBody>
          <a:bodyPr/>
          <a:lstStyle>
            <a:lvl1pPr marL="0" indent="0">
              <a:lnSpc>
                <a:spcPct val="90000"/>
              </a:lnSpc>
              <a:spcBef>
                <a:spcPts val="0"/>
              </a:spcBef>
              <a:buNone/>
              <a:defRPr sz="2400">
                <a:solidFill>
                  <a:schemeClr val="accent1"/>
                </a:solidFill>
              </a:defRPr>
            </a:lvl1pPr>
            <a:lvl2pPr marL="163289" indent="0">
              <a:spcBef>
                <a:spcPts val="0"/>
              </a:spcBef>
              <a:buNone/>
              <a:defRPr sz="2000">
                <a:solidFill>
                  <a:schemeClr val="accent3"/>
                </a:solidFill>
              </a:defRPr>
            </a:lvl2pPr>
            <a:lvl3pPr marL="326578" indent="0">
              <a:spcBef>
                <a:spcPts val="0"/>
              </a:spcBef>
              <a:buNone/>
              <a:defRPr sz="2000">
                <a:solidFill>
                  <a:schemeClr val="accent3"/>
                </a:solidFill>
              </a:defRPr>
            </a:lvl3pPr>
            <a:lvl4pPr marL="489867" indent="0">
              <a:spcBef>
                <a:spcPts val="0"/>
              </a:spcBef>
              <a:buNone/>
              <a:defRPr sz="2000">
                <a:solidFill>
                  <a:schemeClr val="accent3"/>
                </a:solidFill>
              </a:defRPr>
            </a:lvl4pPr>
            <a:lvl5pPr marL="653156" indent="0">
              <a:spcBef>
                <a:spcPts val="0"/>
              </a:spcBef>
              <a:buNone/>
              <a:defRPr sz="2000">
                <a:solidFill>
                  <a:schemeClr val="accent3"/>
                </a:solidFill>
              </a:defRPr>
            </a:lvl5pPr>
          </a:lstStyle>
          <a:p>
            <a:pPr lvl="0"/>
            <a:r>
              <a:rPr lang="en-US"/>
              <a:t>Slide subtitle, Arial 24pt, sentence case</a:t>
            </a:r>
          </a:p>
        </p:txBody>
      </p:sp>
      <p:sp>
        <p:nvSpPr>
          <p:cNvPr id="13" name="Text Placeholder 4"/>
          <p:cNvSpPr>
            <a:spLocks noGrp="1"/>
          </p:cNvSpPr>
          <p:nvPr userDrawn="1">
            <p:ph type="body" sz="quarter" idx="27" hasCustomPrompt="1"/>
          </p:nvPr>
        </p:nvSpPr>
        <p:spPr bwMode="gray">
          <a:xfrm>
            <a:off x="2463330" y="2515470"/>
            <a:ext cx="7265341" cy="1692771"/>
          </a:xfrm>
        </p:spPr>
        <p:txBody>
          <a:bodyPr/>
          <a:lstStyle>
            <a:lvl1pPr marL="0" indent="0">
              <a:lnSpc>
                <a:spcPct val="110000"/>
              </a:lnSpc>
              <a:spcBef>
                <a:spcPts val="1800"/>
              </a:spcBef>
              <a:buNone/>
              <a:defRPr sz="2000" baseline="0">
                <a:solidFill>
                  <a:schemeClr val="bg1"/>
                </a:solidFill>
              </a:defRPr>
            </a:lvl1pPr>
            <a:lvl2pPr marL="163289" indent="0">
              <a:spcBef>
                <a:spcPts val="0"/>
              </a:spcBef>
              <a:buNone/>
              <a:defRPr sz="2000">
                <a:solidFill>
                  <a:schemeClr val="accent3"/>
                </a:solidFill>
              </a:defRPr>
            </a:lvl2pPr>
            <a:lvl3pPr marL="326578" indent="0">
              <a:spcBef>
                <a:spcPts val="0"/>
              </a:spcBef>
              <a:buNone/>
              <a:defRPr sz="2000">
                <a:solidFill>
                  <a:schemeClr val="accent3"/>
                </a:solidFill>
              </a:defRPr>
            </a:lvl3pPr>
            <a:lvl4pPr marL="489867" indent="0">
              <a:spcBef>
                <a:spcPts val="0"/>
              </a:spcBef>
              <a:buNone/>
              <a:defRPr sz="2000">
                <a:solidFill>
                  <a:schemeClr val="accent3"/>
                </a:solidFill>
              </a:defRPr>
            </a:lvl4pPr>
            <a:lvl5pPr marL="653156" indent="0">
              <a:spcBef>
                <a:spcPts val="0"/>
              </a:spcBef>
              <a:buNone/>
              <a:defRPr sz="2000">
                <a:solidFill>
                  <a:schemeClr val="accent3"/>
                </a:solidFill>
              </a:defRPr>
            </a:lvl5pPr>
          </a:lstStyle>
          <a:p>
            <a:pPr lvl="0"/>
            <a:r>
              <a:rPr lang="en-US"/>
              <a:t>Use dark background slides sparingly as impact slides (ex: a single quote, statistic, or large image). See sample impact slides in the ab1 presentation GLG. Impact quote text – Arial 20pt regular. Keep quote short and minimize slide titling. Be sure to incorporate the large quote graphic from the GLG.</a:t>
            </a:r>
          </a:p>
        </p:txBody>
      </p:sp>
      <p:sp>
        <p:nvSpPr>
          <p:cNvPr id="14" name="Text Placeholder 6"/>
          <p:cNvSpPr>
            <a:spLocks noGrp="1"/>
          </p:cNvSpPr>
          <p:nvPr userDrawn="1">
            <p:ph type="body" sz="quarter" idx="28" hasCustomPrompt="1"/>
          </p:nvPr>
        </p:nvSpPr>
        <p:spPr bwMode="gray">
          <a:xfrm>
            <a:off x="8805798" y="5952207"/>
            <a:ext cx="2770632" cy="215444"/>
          </a:xfrm>
        </p:spPr>
        <p:txBody>
          <a:bodyPr rIns="0" bIns="0" anchor="b" anchorCtr="0"/>
          <a:lstStyle>
            <a:lvl1pPr marL="0" indent="0">
              <a:spcBef>
                <a:spcPts val="0"/>
              </a:spcBef>
              <a:buNone/>
              <a:defRPr sz="700">
                <a:solidFill>
                  <a:schemeClr val="accent2"/>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a:t>Source: Click to add source. Use a single space after “Source:” and a period at the end of the source. Stretch the box to the left as needed.</a:t>
            </a:r>
          </a:p>
        </p:txBody>
      </p:sp>
      <p:sp>
        <p:nvSpPr>
          <p:cNvPr id="9" name="Text Placeholder 6"/>
          <p:cNvSpPr>
            <a:spLocks noGrp="1"/>
          </p:cNvSpPr>
          <p:nvPr userDrawn="1">
            <p:ph type="body" sz="quarter" idx="30" hasCustomPrompt="1"/>
          </p:nvPr>
        </p:nvSpPr>
        <p:spPr bwMode="gray">
          <a:xfrm>
            <a:off x="612773" y="5952207"/>
            <a:ext cx="3657600" cy="215444"/>
          </a:xfrm>
        </p:spPr>
        <p:txBody>
          <a:bodyPr lIns="0" rIns="0" bIns="0" anchor="b" anchorCtr="0"/>
          <a:lstStyle>
            <a:lvl1pPr marL="115888" indent="-115888">
              <a:spcBef>
                <a:spcPts val="200"/>
              </a:spcBef>
              <a:buClr>
                <a:schemeClr val="accent2"/>
              </a:buClr>
              <a:buFont typeface="+mj-lt"/>
              <a:buAutoNum type="arabicPeriod"/>
              <a:defRPr sz="700">
                <a:solidFill>
                  <a:schemeClr val="accent2"/>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a:t>Click to add footnote. Numbers appear automatically (no additional space or tab needed). Use a period at the end of each footnote. Stretch the box to the right as needed.</a:t>
            </a:r>
          </a:p>
        </p:txBody>
      </p:sp>
      <p:pic>
        <p:nvPicPr>
          <p:cNvPr id="38" name="Advisory Board Logo"/>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bwMode="gray">
          <a:xfrm>
            <a:off x="612773" y="6287442"/>
            <a:ext cx="1050100" cy="291157"/>
          </a:xfrm>
          <a:prstGeom prst="rect">
            <a:avLst/>
          </a:prstGeom>
        </p:spPr>
      </p:pic>
      <p:sp>
        <p:nvSpPr>
          <p:cNvPr id="44"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bg1"/>
                </a:solidFill>
                <a:latin typeface="+mn-lt"/>
                <a:cs typeface="Arial" panose="020B0604020202020204" pitchFamily="34" charset="0"/>
              </a:rPr>
              <a:t>‹#›</a:t>
            </a:fld>
            <a:endParaRPr lang="en-US" sz="1200" b="1">
              <a:solidFill>
                <a:schemeClr val="bg1"/>
              </a:solidFill>
              <a:latin typeface="+mn-lt"/>
            </a:endParaRPr>
          </a:p>
        </p:txBody>
      </p:sp>
      <p:sp>
        <p:nvSpPr>
          <p:cNvPr id="6" name="Date Placeholder 5"/>
          <p:cNvSpPr>
            <a:spLocks noGrp="1"/>
          </p:cNvSpPr>
          <p:nvPr>
            <p:ph type="dt" sz="half" idx="31"/>
          </p:nvPr>
        </p:nvSpPr>
        <p:spPr/>
        <p:txBody>
          <a:bodyPr/>
          <a:lstStyle/>
          <a:p>
            <a:fld id="{E3CEA084-F985-42BE-87EF-E8A1AF1541FA}" type="datetime1">
              <a:rPr lang="en-US" smtClean="0"/>
              <a:t>3/30/2021</a:t>
            </a:fld>
            <a:endParaRPr lang="en-US"/>
          </a:p>
        </p:txBody>
      </p:sp>
      <p:sp>
        <p:nvSpPr>
          <p:cNvPr id="7" name="Footer Placeholder 6"/>
          <p:cNvSpPr>
            <a:spLocks noGrp="1"/>
          </p:cNvSpPr>
          <p:nvPr>
            <p:ph type="ftr" sz="quarter" idx="32"/>
          </p:nvPr>
        </p:nvSpPr>
        <p:spPr/>
        <p:txBody>
          <a:bodyPr/>
          <a:lstStyle/>
          <a:p>
            <a:r>
              <a:rPr lang="en-US"/>
              <a:t>Advisory Board interviews and analysis </a:t>
            </a:r>
          </a:p>
        </p:txBody>
      </p:sp>
      <p:sp>
        <p:nvSpPr>
          <p:cNvPr id="8" name="Slide Number Placeholder 7"/>
          <p:cNvSpPr>
            <a:spLocks noGrp="1"/>
          </p:cNvSpPr>
          <p:nvPr>
            <p:ph type="sldNum" sz="quarter" idx="33"/>
          </p:nvPr>
        </p:nvSpPr>
        <p:spPr/>
        <p:txBody>
          <a:bodyPr/>
          <a:lstStyle/>
          <a:p>
            <a:fld id="{79A09FC8-B54D-47FB-9034-F0587B1C3005}" type="slidenum">
              <a:rPr lang="en-US" smtClean="0"/>
              <a:pPr/>
              <a:t>‹#›</a:t>
            </a:fld>
            <a:endParaRPr lang="en-US"/>
          </a:p>
        </p:txBody>
      </p:sp>
    </p:spTree>
    <p:extLst>
      <p:ext uri="{BB962C8B-B14F-4D97-AF65-F5344CB8AC3E}">
        <p14:creationId xmlns:p14="http://schemas.microsoft.com/office/powerpoint/2010/main" val="3279172267"/>
      </p:ext>
    </p:extLst>
  </p:cSld>
  <p:clrMapOvr>
    <a:masterClrMapping/>
  </p:clrMapOvr>
  <p:extLst>
    <p:ext uri="{DCECCB84-F9BA-43D5-87BE-67443E8EF086}">
      <p15:sldGuideLst xmlns:p15="http://schemas.microsoft.com/office/powerpoint/2012/main">
        <p15:guide id="1" orient="horz" pos="3889">
          <p15:clr>
            <a:srgbClr val="FBAE40"/>
          </p15:clr>
        </p15:guide>
        <p15:guide id="2" orient="horz" pos="1096">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Copyright)">
    <p:bg>
      <p:bgRef idx="1001">
        <a:schemeClr val="bg1"/>
      </p:bgRef>
    </p:bg>
    <p:spTree>
      <p:nvGrpSpPr>
        <p:cNvPr id="1" name=""/>
        <p:cNvGrpSpPr/>
        <p:nvPr/>
      </p:nvGrpSpPr>
      <p:grpSpPr>
        <a:xfrm>
          <a:off x="0" y="0"/>
          <a:ext cx="0" cy="0"/>
          <a:chOff x="0" y="0"/>
          <a:chExt cx="0" cy="0"/>
        </a:xfrm>
      </p:grpSpPr>
      <p:pic>
        <p:nvPicPr>
          <p:cNvPr id="7" name="Advisory Board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12773" y="6287442"/>
            <a:ext cx="1050100" cy="291157"/>
          </a:xfrm>
          <a:prstGeom prst="rect">
            <a:avLst/>
          </a:prstGeom>
        </p:spPr>
      </p:pic>
      <p:sp>
        <p:nvSpPr>
          <p:cNvPr id="9"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tx1"/>
                </a:solidFill>
                <a:latin typeface="+mn-lt"/>
                <a:cs typeface="Arial" panose="020B0604020202020204" pitchFamily="34" charset="0"/>
              </a:rPr>
              <a:t>‹#›</a:t>
            </a:fld>
            <a:endParaRPr lang="en-US" sz="1200" b="1">
              <a:solidFill>
                <a:schemeClr val="tx1"/>
              </a:solidFill>
              <a:latin typeface="+mn-lt"/>
            </a:endParaRPr>
          </a:p>
        </p:txBody>
      </p:sp>
      <p:sp>
        <p:nvSpPr>
          <p:cNvPr id="2" name="Date Placeholder 1"/>
          <p:cNvSpPr>
            <a:spLocks noGrp="1"/>
          </p:cNvSpPr>
          <p:nvPr>
            <p:ph type="dt" sz="half" idx="10"/>
          </p:nvPr>
        </p:nvSpPr>
        <p:spPr/>
        <p:txBody>
          <a:bodyPr/>
          <a:lstStyle/>
          <a:p>
            <a:fld id="{C36F7C5A-AEE4-4401-909C-EDA44B809C63}" type="datetime1">
              <a:rPr lang="en-US" smtClean="0"/>
              <a:t>3/30/2021</a:t>
            </a:fld>
            <a:endParaRPr lang="en-US"/>
          </a:p>
        </p:txBody>
      </p:sp>
      <p:sp>
        <p:nvSpPr>
          <p:cNvPr id="6" name="Footer Placeholder 5"/>
          <p:cNvSpPr>
            <a:spLocks noGrp="1"/>
          </p:cNvSpPr>
          <p:nvPr>
            <p:ph type="ftr" sz="quarter" idx="11"/>
          </p:nvPr>
        </p:nvSpPr>
        <p:spPr/>
        <p:txBody>
          <a:bodyPr/>
          <a:lstStyle/>
          <a:p>
            <a:r>
              <a:rPr lang="en-US"/>
              <a:t>Advisory Board interviews and analysis </a:t>
            </a:r>
          </a:p>
        </p:txBody>
      </p:sp>
      <p:sp>
        <p:nvSpPr>
          <p:cNvPr id="8" name="Slide Number Placeholder 7"/>
          <p:cNvSpPr>
            <a:spLocks noGrp="1"/>
          </p:cNvSpPr>
          <p:nvPr>
            <p:ph type="sldNum" sz="quarter" idx="12"/>
          </p:nvPr>
        </p:nvSpPr>
        <p:spPr/>
        <p:txBody>
          <a:bodyPr/>
          <a:lstStyle/>
          <a:p>
            <a:fld id="{79A09FC8-B54D-47FB-9034-F0587B1C3005}" type="slidenum">
              <a:rPr lang="en-US" smtClean="0"/>
              <a:pPr/>
              <a:t>‹#›</a:t>
            </a:fld>
            <a:endParaRPr lang="en-US"/>
          </a:p>
        </p:txBody>
      </p:sp>
    </p:spTree>
    <p:extLst>
      <p:ext uri="{BB962C8B-B14F-4D97-AF65-F5344CB8AC3E}">
        <p14:creationId xmlns:p14="http://schemas.microsoft.com/office/powerpoint/2010/main" val="2061536287"/>
      </p:ext>
    </p:extLst>
  </p:cSld>
  <p:clrMapOvr>
    <a:masterClrMapping/>
  </p:clrMapOvr>
  <p:extLst>
    <p:ext uri="{DCECCB84-F9BA-43D5-87BE-67443E8EF086}">
      <p15:sldGuideLst xmlns:p15="http://schemas.microsoft.com/office/powerpoint/2012/main">
        <p15:guide id="1" orient="horz" pos="3889">
          <p15:clr>
            <a:srgbClr val="FBAE40"/>
          </p15:clr>
        </p15:guide>
        <p15:guide id="2" orient="horz" pos="3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330" name="Picture 329">
            <a:extLst>
              <a:ext uri="{FF2B5EF4-FFF2-40B4-BE49-F238E27FC236}">
                <a16:creationId xmlns:a16="http://schemas.microsoft.com/office/drawing/2014/main" id="{1BE4BCF6-9E92-45E8-89F6-CC57B5018CA1}"/>
              </a:ext>
              <a:ext uri="{C183D7F6-B498-43B3-948B-1728B52AA6E4}">
                <adec:decorative xmlns:adec="http://schemas.microsoft.com/office/drawing/2017/decorative" val="1"/>
              </a:ext>
            </a:extLst>
          </p:cNvPr>
          <p:cNvPicPr>
            <a:picLocks noChangeAspect="1"/>
          </p:cNvPicPr>
          <p:nvPr userDrawn="1"/>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gray">
          <a:xfrm rot="10800000">
            <a:off x="1" y="3933699"/>
            <a:ext cx="12192000" cy="1801939"/>
          </a:xfrm>
          <a:prstGeom prst="rect">
            <a:avLst/>
          </a:prstGeom>
        </p:spPr>
      </p:pic>
      <p:pic>
        <p:nvPicPr>
          <p:cNvPr id="331" name="Picture 330">
            <a:extLst>
              <a:ext uri="{FF2B5EF4-FFF2-40B4-BE49-F238E27FC236}">
                <a16:creationId xmlns:a16="http://schemas.microsoft.com/office/drawing/2014/main" id="{8C61108E-E18F-462D-8325-BE454248AF0E}"/>
              </a:ext>
              <a:ext uri="{C183D7F6-B498-43B3-948B-1728B52AA6E4}">
                <adec:decorative xmlns:adec="http://schemas.microsoft.com/office/drawing/2017/decorative" val="1"/>
              </a:ext>
            </a:extLst>
          </p:cNvPr>
          <p:cNvPicPr>
            <a:picLocks noChangeAspect="1"/>
          </p:cNvPicPr>
          <p:nvPr userDrawn="1"/>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gray">
          <a:xfrm>
            <a:off x="1" y="757832"/>
            <a:ext cx="12192000" cy="1801939"/>
          </a:xfrm>
          <a:prstGeom prst="rect">
            <a:avLst/>
          </a:prstGeom>
        </p:spPr>
      </p:pic>
      <p:sp>
        <p:nvSpPr>
          <p:cNvPr id="329" name="Parallelogram 328">
            <a:extLst>
              <a:ext uri="{FF2B5EF4-FFF2-40B4-BE49-F238E27FC236}">
                <a16:creationId xmlns:a16="http://schemas.microsoft.com/office/drawing/2014/main" id="{6551C16D-7D05-42EB-A655-79CD040D8CC6}"/>
              </a:ext>
              <a:ext uri="{C183D7F6-B498-43B3-948B-1728B52AA6E4}">
                <adec:decorative xmlns:adec="http://schemas.microsoft.com/office/drawing/2017/decorative" val="1"/>
              </a:ext>
            </a:extLst>
          </p:cNvPr>
          <p:cNvSpPr>
            <a:spLocks noChangeAspect="1"/>
          </p:cNvSpPr>
          <p:nvPr userDrawn="1"/>
        </p:nvSpPr>
        <p:spPr bwMode="gray">
          <a:xfrm flipH="1">
            <a:off x="903039" y="1033887"/>
            <a:ext cx="5894303" cy="4425696"/>
          </a:xfrm>
          <a:prstGeom prst="parallelogram">
            <a:avLst>
              <a:gd name="adj" fmla="val 64560"/>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laceholder - Subtitle"/>
          <p:cNvSpPr>
            <a:spLocks noGrp="1"/>
          </p:cNvSpPr>
          <p:nvPr userDrawn="1">
            <p:ph type="body" sz="quarter" idx="19" hasCustomPrompt="1"/>
          </p:nvPr>
        </p:nvSpPr>
        <p:spPr bwMode="gray">
          <a:xfrm>
            <a:off x="2708217" y="3804911"/>
            <a:ext cx="7958141" cy="1348061"/>
          </a:xfrm>
        </p:spPr>
        <p:txBody>
          <a:bodyPr/>
          <a:lstStyle>
            <a:lvl1pPr marL="0" indent="0">
              <a:lnSpc>
                <a:spcPct val="90000"/>
              </a:lnSpc>
              <a:spcBef>
                <a:spcPts val="0"/>
              </a:spcBef>
              <a:buNone/>
              <a:defRPr sz="4800">
                <a:solidFill>
                  <a:schemeClr val="tx1"/>
                </a:solidFill>
                <a:latin typeface="+mj-lt"/>
                <a:cs typeface="Times New Roman" panose="02020603050405020304" pitchFamily="18" charset="0"/>
              </a:defRPr>
            </a:lvl1pPr>
            <a:lvl2pPr marL="114300" indent="0">
              <a:spcBef>
                <a:spcPts val="0"/>
              </a:spcBef>
              <a:buNone/>
              <a:defRPr sz="1100">
                <a:solidFill>
                  <a:schemeClr val="accent1"/>
                </a:solidFill>
              </a:defRPr>
            </a:lvl2pPr>
            <a:lvl3pPr marL="228600" indent="0">
              <a:spcBef>
                <a:spcPts val="0"/>
              </a:spcBef>
              <a:buNone/>
              <a:defRPr sz="1100">
                <a:solidFill>
                  <a:schemeClr val="accent1"/>
                </a:solidFill>
              </a:defRPr>
            </a:lvl3pPr>
            <a:lvl4pPr marL="342900" indent="0">
              <a:spcBef>
                <a:spcPts val="0"/>
              </a:spcBef>
              <a:buNone/>
              <a:defRPr sz="1100">
                <a:solidFill>
                  <a:schemeClr val="accent1"/>
                </a:solidFill>
              </a:defRPr>
            </a:lvl4pPr>
            <a:lvl5pPr marL="457200" indent="0">
              <a:spcBef>
                <a:spcPts val="0"/>
              </a:spcBef>
              <a:buNone/>
              <a:defRPr sz="1100">
                <a:solidFill>
                  <a:schemeClr val="accent1"/>
                </a:solidFill>
              </a:defRPr>
            </a:lvl5pPr>
          </a:lstStyle>
          <a:p>
            <a:pPr lvl="0"/>
            <a:r>
              <a:rPr lang="en-US"/>
              <a:t>Section title – TNR 48pt, sentence case</a:t>
            </a:r>
          </a:p>
        </p:txBody>
      </p:sp>
      <p:sp>
        <p:nvSpPr>
          <p:cNvPr id="37"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accent4"/>
                </a:solidFill>
                <a:latin typeface="+mn-lt"/>
                <a:cs typeface="Arial" panose="020B0604020202020204" pitchFamily="34" charset="0"/>
              </a:rPr>
              <a:t>‹#›</a:t>
            </a:fld>
            <a:endParaRPr lang="en-US" sz="1200" b="1">
              <a:solidFill>
                <a:schemeClr val="accent4"/>
              </a:solidFill>
              <a:latin typeface="+mn-lt"/>
            </a:endParaRPr>
          </a:p>
        </p:txBody>
      </p:sp>
      <p:sp>
        <p:nvSpPr>
          <p:cNvPr id="4" name="Text Placeholder 3"/>
          <p:cNvSpPr>
            <a:spLocks noGrp="1"/>
          </p:cNvSpPr>
          <p:nvPr userDrawn="1">
            <p:ph type="body" sz="quarter" idx="20" hasCustomPrompt="1"/>
          </p:nvPr>
        </p:nvSpPr>
        <p:spPr bwMode="gray">
          <a:xfrm>
            <a:off x="2641867" y="1718186"/>
            <a:ext cx="2257425" cy="2308324"/>
          </a:xfrm>
        </p:spPr>
        <p:txBody>
          <a:bodyPr/>
          <a:lstStyle>
            <a:lvl1pPr marL="0" indent="0">
              <a:spcBef>
                <a:spcPts val="0"/>
              </a:spcBef>
              <a:buNone/>
              <a:defRPr sz="15000">
                <a:latin typeface="+mj-lt"/>
                <a:cs typeface="Times New Roman" panose="02020603050405020304" pitchFamily="18" charset="0"/>
              </a:defRPr>
            </a:lvl1pPr>
          </a:lstStyle>
          <a:p>
            <a:pPr lvl="0"/>
            <a:r>
              <a:rPr lang="en-US"/>
              <a:t>01</a:t>
            </a:r>
          </a:p>
        </p:txBody>
      </p:sp>
      <p:pic>
        <p:nvPicPr>
          <p:cNvPr id="187" name="Graphic 186">
            <a:extLst>
              <a:ext uri="{FF2B5EF4-FFF2-40B4-BE49-F238E27FC236}">
                <a16:creationId xmlns:a16="http://schemas.microsoft.com/office/drawing/2014/main" id="{706DDC79-2967-446F-878C-34C504393423}"/>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bwMode="gray">
          <a:xfrm>
            <a:off x="609601" y="6273198"/>
            <a:ext cx="1051558" cy="291148"/>
          </a:xfrm>
          <a:prstGeom prst="rect">
            <a:avLst/>
          </a:prstGeom>
        </p:spPr>
      </p:pic>
      <p:pic>
        <p:nvPicPr>
          <p:cNvPr id="168" name="Graphic 167">
            <a:extLst>
              <a:ext uri="{FF2B5EF4-FFF2-40B4-BE49-F238E27FC236}">
                <a16:creationId xmlns:a16="http://schemas.microsoft.com/office/drawing/2014/main" id="{E2516D7D-1315-4D9E-A9B0-56715346A782}"/>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1896065" y="6311465"/>
            <a:ext cx="9281141" cy="101571"/>
          </a:xfrm>
          <a:prstGeom prst="rect">
            <a:avLst/>
          </a:prstGeom>
        </p:spPr>
      </p:pic>
    </p:spTree>
    <p:extLst>
      <p:ext uri="{BB962C8B-B14F-4D97-AF65-F5344CB8AC3E}">
        <p14:creationId xmlns:p14="http://schemas.microsoft.com/office/powerpoint/2010/main" val="2017387850"/>
      </p:ext>
    </p:extLst>
  </p:cSld>
  <p:clrMapOvr>
    <a:masterClrMapping/>
  </p:clrMapOvr>
  <p:extLst>
    <p:ext uri="{DCECCB84-F9BA-43D5-87BE-67443E8EF086}">
      <p15:sldGuideLst xmlns:p15="http://schemas.microsoft.com/office/powerpoint/2012/main">
        <p15:guide id="1" pos="1704" userDrawn="1">
          <p15:clr>
            <a:srgbClr val="FBAE40"/>
          </p15:clr>
        </p15:guide>
        <p15:guide id="2" pos="6722" userDrawn="1">
          <p15:clr>
            <a:srgbClr val="FBAE40"/>
          </p15:clr>
        </p15:guide>
        <p15:guide id="3" orient="horz" pos="239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9128519"/>
      </p:ext>
    </p:extLst>
  </p:cSld>
  <p:clrMapOvr>
    <a:masterClrMapping/>
  </p:clrMapOvr>
  <p:extLst>
    <p:ext uri="{DCECCB84-F9BA-43D5-87BE-67443E8EF086}">
      <p15:sldGuideLst xmlns:p15="http://schemas.microsoft.com/office/powerpoint/2012/main">
        <p15:guide id="1" orient="horz" pos="3889">
          <p15:clr>
            <a:srgbClr val="FBAE40"/>
          </p15:clr>
        </p15:guide>
        <p15:guide id="2" orient="horz" pos="38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redits">
    <p:spTree>
      <p:nvGrpSpPr>
        <p:cNvPr id="1" name=""/>
        <p:cNvGrpSpPr/>
        <p:nvPr/>
      </p:nvGrpSpPr>
      <p:grpSpPr>
        <a:xfrm>
          <a:off x="0" y="0"/>
          <a:ext cx="0" cy="0"/>
          <a:chOff x="0" y="0"/>
          <a:chExt cx="0" cy="0"/>
        </a:xfrm>
      </p:grpSpPr>
      <p:sp>
        <p:nvSpPr>
          <p:cNvPr id="4" name="Slide Number Placeholder 3" hidden="1"/>
          <p:cNvSpPr>
            <a:spLocks noGrp="1"/>
          </p:cNvSpPr>
          <p:nvPr>
            <p:ph type="sldNum" sz="quarter" idx="11"/>
          </p:nvPr>
        </p:nvSpPr>
        <p:spPr bwMode="gray"/>
        <p:txBody>
          <a:bodyPr/>
          <a:lstStyle/>
          <a:p>
            <a:fld id="{79A09FC8-B54D-47FB-9034-F0587B1C3005}" type="slidenum">
              <a:rPr lang="en-US" smtClean="0"/>
              <a:pPr/>
              <a:t>‹#›</a:t>
            </a:fld>
            <a:endParaRPr lang="en-US"/>
          </a:p>
        </p:txBody>
      </p:sp>
      <p:sp>
        <p:nvSpPr>
          <p:cNvPr id="3" name="Date Placeholder 2" hidden="1"/>
          <p:cNvSpPr>
            <a:spLocks noGrp="1"/>
          </p:cNvSpPr>
          <p:nvPr>
            <p:ph type="dt" sz="half" idx="10"/>
          </p:nvPr>
        </p:nvSpPr>
        <p:spPr bwMode="gray"/>
        <p:txBody>
          <a:bodyPr/>
          <a:lstStyle/>
          <a:p>
            <a:fld id="{0910F749-0129-4A85-885F-0F2E9428E2D2}" type="datetime1">
              <a:rPr lang="en-US" smtClean="0"/>
              <a:t>3/30/2021</a:t>
            </a:fld>
            <a:endParaRPr lang="en-US"/>
          </a:p>
        </p:txBody>
      </p:sp>
      <p:grpSp>
        <p:nvGrpSpPr>
          <p:cNvPr id="5" name="Pattern"/>
          <p:cNvGrpSpPr/>
          <p:nvPr userDrawn="1"/>
        </p:nvGrpSpPr>
        <p:grpSpPr bwMode="gray">
          <a:xfrm>
            <a:off x="0" y="0"/>
            <a:ext cx="12192000" cy="6857998"/>
            <a:chOff x="0" y="0"/>
            <a:chExt cx="12192000" cy="6857998"/>
          </a:xfrm>
        </p:grpSpPr>
        <p:cxnSp>
          <p:nvCxnSpPr>
            <p:cNvPr id="40" name="Red line"/>
            <p:cNvCxnSpPr/>
            <p:nvPr userDrawn="1"/>
          </p:nvCxnSpPr>
          <p:spPr bwMode="gray">
            <a:xfrm>
              <a:off x="2435382" y="1168297"/>
              <a:ext cx="9756618"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76" name="Freeform 75"/>
            <p:cNvSpPr>
              <a:spLocks/>
            </p:cNvSpPr>
            <p:nvPr userDrawn="1"/>
          </p:nvSpPr>
          <p:spPr bwMode="gray">
            <a:xfrm flipH="1">
              <a:off x="1198211" y="4734181"/>
              <a:ext cx="3394579" cy="2123817"/>
            </a:xfrm>
            <a:custGeom>
              <a:avLst/>
              <a:gdLst>
                <a:gd name="connsiteX0" fmla="*/ 1667460 w 3394579"/>
                <a:gd name="connsiteY0" fmla="*/ 2123814 h 2123817"/>
                <a:gd name="connsiteX1" fmla="*/ 0 w 3394579"/>
                <a:gd name="connsiteY1" fmla="*/ 2123814 h 2123817"/>
                <a:gd name="connsiteX2" fmla="*/ 2 w 3394579"/>
                <a:gd name="connsiteY2" fmla="*/ 2123817 h 2123817"/>
                <a:gd name="connsiteX3" fmla="*/ 1667460 w 3394579"/>
                <a:gd name="connsiteY3" fmla="*/ 2123817 h 2123817"/>
                <a:gd name="connsiteX4" fmla="*/ 2264291 w 3394579"/>
                <a:gd name="connsiteY4" fmla="*/ 0 h 2123817"/>
                <a:gd name="connsiteX5" fmla="*/ 2182837 w 3394579"/>
                <a:gd name="connsiteY5" fmla="*/ 0 h 2123817"/>
                <a:gd name="connsiteX6" fmla="*/ 2182837 w 3394579"/>
                <a:gd name="connsiteY6" fmla="*/ 1754795 h 2123817"/>
                <a:gd name="connsiteX7" fmla="*/ 3394579 w 3394579"/>
                <a:gd name="connsiteY7" fmla="*/ 1754795 h 2123817"/>
                <a:gd name="connsiteX8" fmla="*/ 3079504 w 3394579"/>
                <a:gd name="connsiteY8" fmla="*/ 1265198 h 212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4579" h="2123817">
                  <a:moveTo>
                    <a:pt x="1667460" y="2123814"/>
                  </a:moveTo>
                  <a:lnTo>
                    <a:pt x="0" y="2123814"/>
                  </a:lnTo>
                  <a:lnTo>
                    <a:pt x="2" y="2123817"/>
                  </a:lnTo>
                  <a:lnTo>
                    <a:pt x="1667460" y="2123817"/>
                  </a:lnTo>
                  <a:close/>
                  <a:moveTo>
                    <a:pt x="2264291" y="0"/>
                  </a:moveTo>
                  <a:lnTo>
                    <a:pt x="2182837" y="0"/>
                  </a:lnTo>
                  <a:lnTo>
                    <a:pt x="2182837" y="1754795"/>
                  </a:lnTo>
                  <a:lnTo>
                    <a:pt x="3394579" y="1754795"/>
                  </a:lnTo>
                  <a:lnTo>
                    <a:pt x="3079504" y="1265198"/>
                  </a:lnTo>
                  <a:close/>
                </a:path>
              </a:pathLst>
            </a:cu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7" name="Freeform 76"/>
            <p:cNvSpPr>
              <a:spLocks/>
            </p:cNvSpPr>
            <p:nvPr userDrawn="1"/>
          </p:nvSpPr>
          <p:spPr bwMode="gray">
            <a:xfrm flipH="1">
              <a:off x="0" y="609599"/>
              <a:ext cx="1062931" cy="1693357"/>
            </a:xfrm>
            <a:custGeom>
              <a:avLst/>
              <a:gdLst>
                <a:gd name="connsiteX0" fmla="*/ 281243 w 1062931"/>
                <a:gd name="connsiteY0" fmla="*/ 0 h 1693357"/>
                <a:gd name="connsiteX1" fmla="*/ 1038919 w 1062931"/>
                <a:gd name="connsiteY1" fmla="*/ 0 h 1693357"/>
                <a:gd name="connsiteX2" fmla="*/ 1062931 w 1062931"/>
                <a:gd name="connsiteY2" fmla="*/ 0 h 1693357"/>
                <a:gd name="connsiteX3" fmla="*/ 1062931 w 1062931"/>
                <a:gd name="connsiteY3" fmla="*/ 1693357 h 1693357"/>
                <a:gd name="connsiteX4" fmla="*/ 1038919 w 1062931"/>
                <a:gd name="connsiteY4" fmla="*/ 1693357 h 1693357"/>
                <a:gd name="connsiteX5" fmla="*/ 808048 w 1062931"/>
                <a:gd name="connsiteY5" fmla="*/ 1693357 h 1693357"/>
                <a:gd name="connsiteX6" fmla="*/ 745083 w 1062931"/>
                <a:gd name="connsiteY6" fmla="*/ 1594735 h 1693357"/>
                <a:gd name="connsiteX7" fmla="*/ 0 w 1062931"/>
                <a:gd name="connsiteY7" fmla="*/ 437503 h 169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2931" h="1693357">
                  <a:moveTo>
                    <a:pt x="281243" y="0"/>
                  </a:moveTo>
                  <a:lnTo>
                    <a:pt x="1038919" y="0"/>
                  </a:lnTo>
                  <a:lnTo>
                    <a:pt x="1062931" y="0"/>
                  </a:lnTo>
                  <a:lnTo>
                    <a:pt x="1062931" y="1693357"/>
                  </a:lnTo>
                  <a:lnTo>
                    <a:pt x="1038919" y="1693357"/>
                  </a:lnTo>
                  <a:lnTo>
                    <a:pt x="808048" y="1693357"/>
                  </a:lnTo>
                  <a:lnTo>
                    <a:pt x="745083" y="1594735"/>
                  </a:lnTo>
                  <a:lnTo>
                    <a:pt x="0" y="437503"/>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8" name="Freeform 77"/>
            <p:cNvSpPr>
              <a:spLocks/>
            </p:cNvSpPr>
            <p:nvPr userDrawn="1"/>
          </p:nvSpPr>
          <p:spPr bwMode="gray">
            <a:xfrm flipH="1">
              <a:off x="1" y="5158362"/>
              <a:ext cx="175894" cy="546740"/>
            </a:xfrm>
            <a:custGeom>
              <a:avLst/>
              <a:gdLst>
                <a:gd name="connsiteX0" fmla="*/ 175894 w 175894"/>
                <a:gd name="connsiteY0" fmla="*/ 0 h 546740"/>
                <a:gd name="connsiteX1" fmla="*/ 175894 w 175894"/>
                <a:gd name="connsiteY1" fmla="*/ 546740 h 546740"/>
                <a:gd name="connsiteX2" fmla="*/ 119512 w 175894"/>
                <a:gd name="connsiteY2" fmla="*/ 459109 h 546740"/>
                <a:gd name="connsiteX3" fmla="*/ 0 w 175894"/>
                <a:gd name="connsiteY3" fmla="*/ 273306 h 546740"/>
                <a:gd name="connsiteX4" fmla="*/ 119512 w 175894"/>
                <a:gd name="connsiteY4" fmla="*/ 87504 h 546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894" h="546740">
                  <a:moveTo>
                    <a:pt x="175894" y="0"/>
                  </a:moveTo>
                  <a:lnTo>
                    <a:pt x="175894" y="546740"/>
                  </a:lnTo>
                  <a:lnTo>
                    <a:pt x="119512" y="459109"/>
                  </a:lnTo>
                  <a:lnTo>
                    <a:pt x="0" y="273306"/>
                  </a:lnTo>
                  <a:lnTo>
                    <a:pt x="119512" y="87504"/>
                  </a:lnTo>
                  <a:close/>
                </a:path>
              </a:pathLst>
            </a:custGeom>
            <a:solidFill>
              <a:srgbClr val="B4B4B4"/>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9" name="Freeform 78"/>
            <p:cNvSpPr>
              <a:spLocks/>
            </p:cNvSpPr>
            <p:nvPr userDrawn="1"/>
          </p:nvSpPr>
          <p:spPr bwMode="gray">
            <a:xfrm flipH="1">
              <a:off x="0" y="5737116"/>
              <a:ext cx="1334429" cy="751861"/>
            </a:xfrm>
            <a:custGeom>
              <a:avLst/>
              <a:gdLst>
                <a:gd name="connsiteX0" fmla="*/ 969662 w 1334429"/>
                <a:gd name="connsiteY0" fmla="*/ 0 h 751861"/>
                <a:gd name="connsiteX1" fmla="*/ 795846 w 1334429"/>
                <a:gd name="connsiteY1" fmla="*/ 269436 h 751861"/>
                <a:gd name="connsiteX2" fmla="*/ 623006 w 1334429"/>
                <a:gd name="connsiteY2" fmla="*/ 538873 h 751861"/>
                <a:gd name="connsiteX3" fmla="*/ 0 w 1334429"/>
                <a:gd name="connsiteY3" fmla="*/ 538873 h 751861"/>
                <a:gd name="connsiteX4" fmla="*/ 137101 w 1334429"/>
                <a:gd name="connsiteY4" fmla="*/ 751861 h 751861"/>
                <a:gd name="connsiteX5" fmla="*/ 1334429 w 1334429"/>
                <a:gd name="connsiteY5" fmla="*/ 751861 h 751861"/>
                <a:gd name="connsiteX6" fmla="*/ 1334429 w 1334429"/>
                <a:gd name="connsiteY6" fmla="*/ 566407 h 751861"/>
                <a:gd name="connsiteX7" fmla="*/ 1308507 w 1334429"/>
                <a:gd name="connsiteY7" fmla="*/ 526182 h 75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4429" h="751861">
                  <a:moveTo>
                    <a:pt x="969662" y="0"/>
                  </a:moveTo>
                  <a:lnTo>
                    <a:pt x="795846" y="269436"/>
                  </a:lnTo>
                  <a:lnTo>
                    <a:pt x="623006" y="538873"/>
                  </a:lnTo>
                  <a:lnTo>
                    <a:pt x="0" y="538873"/>
                  </a:lnTo>
                  <a:lnTo>
                    <a:pt x="137101" y="751861"/>
                  </a:lnTo>
                  <a:lnTo>
                    <a:pt x="1334429" y="751861"/>
                  </a:lnTo>
                  <a:lnTo>
                    <a:pt x="1334429" y="566407"/>
                  </a:lnTo>
                  <a:lnTo>
                    <a:pt x="1308507" y="526182"/>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80" name="Freeform 79"/>
            <p:cNvSpPr>
              <a:spLocks/>
            </p:cNvSpPr>
            <p:nvPr userDrawn="1"/>
          </p:nvSpPr>
          <p:spPr bwMode="gray">
            <a:xfrm flipH="1">
              <a:off x="2193689" y="2593125"/>
              <a:ext cx="216264" cy="672754"/>
            </a:xfrm>
            <a:custGeom>
              <a:avLst/>
              <a:gdLst>
                <a:gd name="connsiteX0" fmla="*/ 0 w 216264"/>
                <a:gd name="connsiteY0" fmla="*/ 0 h 672754"/>
                <a:gd name="connsiteX1" fmla="*/ 0 w 216264"/>
                <a:gd name="connsiteY1" fmla="*/ 672754 h 672754"/>
                <a:gd name="connsiteX2" fmla="*/ 216264 w 216264"/>
                <a:gd name="connsiteY2" fmla="*/ 336461 h 672754"/>
                <a:gd name="connsiteX3" fmla="*/ 5862 w 216264"/>
                <a:gd name="connsiteY3" fmla="*/ 10261 h 672754"/>
              </a:gdLst>
              <a:ahLst/>
              <a:cxnLst>
                <a:cxn ang="0">
                  <a:pos x="connsiteX0" y="connsiteY0"/>
                </a:cxn>
                <a:cxn ang="0">
                  <a:pos x="connsiteX1" y="connsiteY1"/>
                </a:cxn>
                <a:cxn ang="0">
                  <a:pos x="connsiteX2" y="connsiteY2"/>
                </a:cxn>
                <a:cxn ang="0">
                  <a:pos x="connsiteX3" y="connsiteY3"/>
                </a:cxn>
              </a:cxnLst>
              <a:rect l="l" t="t" r="r" b="b"/>
              <a:pathLst>
                <a:path w="216264" h="672754">
                  <a:moveTo>
                    <a:pt x="0" y="0"/>
                  </a:moveTo>
                  <a:lnTo>
                    <a:pt x="0" y="672754"/>
                  </a:lnTo>
                  <a:lnTo>
                    <a:pt x="216264" y="336461"/>
                  </a:lnTo>
                  <a:lnTo>
                    <a:pt x="5862" y="10261"/>
                  </a:lnTo>
                  <a:close/>
                </a:path>
              </a:pathLst>
            </a:cu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81" name="Freeform 17"/>
            <p:cNvSpPr>
              <a:spLocks/>
            </p:cNvSpPr>
            <p:nvPr userDrawn="1"/>
          </p:nvSpPr>
          <p:spPr bwMode="gray">
            <a:xfrm flipH="1">
              <a:off x="1246637" y="1437"/>
              <a:ext cx="413076" cy="319883"/>
            </a:xfrm>
            <a:custGeom>
              <a:avLst/>
              <a:gdLst>
                <a:gd name="T0" fmla="*/ 432 w 432"/>
                <a:gd name="T1" fmla="*/ 0 h 335"/>
                <a:gd name="T2" fmla="*/ 432 w 432"/>
                <a:gd name="T3" fmla="*/ 0 h 335"/>
                <a:gd name="T4" fmla="*/ 0 w 432"/>
                <a:gd name="T5" fmla="*/ 0 h 335"/>
                <a:gd name="T6" fmla="*/ 216 w 432"/>
                <a:gd name="T7" fmla="*/ 335 h 335"/>
                <a:gd name="T8" fmla="*/ 432 w 432"/>
                <a:gd name="T9" fmla="*/ 0 h 335"/>
              </a:gdLst>
              <a:ahLst/>
              <a:cxnLst>
                <a:cxn ang="0">
                  <a:pos x="T0" y="T1"/>
                </a:cxn>
                <a:cxn ang="0">
                  <a:pos x="T2" y="T3"/>
                </a:cxn>
                <a:cxn ang="0">
                  <a:pos x="T4" y="T5"/>
                </a:cxn>
                <a:cxn ang="0">
                  <a:pos x="T6" y="T7"/>
                </a:cxn>
                <a:cxn ang="0">
                  <a:pos x="T8" y="T9"/>
                </a:cxn>
              </a:cxnLst>
              <a:rect l="0" t="0" r="r" b="b"/>
              <a:pathLst>
                <a:path w="432" h="335">
                  <a:moveTo>
                    <a:pt x="432" y="0"/>
                  </a:moveTo>
                  <a:lnTo>
                    <a:pt x="432" y="0"/>
                  </a:lnTo>
                  <a:lnTo>
                    <a:pt x="0" y="0"/>
                  </a:lnTo>
                  <a:lnTo>
                    <a:pt x="216" y="335"/>
                  </a:lnTo>
                  <a:lnTo>
                    <a:pt x="432" y="0"/>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81"/>
            <p:cNvSpPr>
              <a:spLocks/>
            </p:cNvSpPr>
            <p:nvPr userDrawn="1"/>
          </p:nvSpPr>
          <p:spPr bwMode="gray">
            <a:xfrm flipH="1">
              <a:off x="1" y="0"/>
              <a:ext cx="1453174" cy="1051761"/>
            </a:xfrm>
            <a:custGeom>
              <a:avLst/>
              <a:gdLst>
                <a:gd name="connsiteX0" fmla="*/ 207628 w 1453174"/>
                <a:gd name="connsiteY0" fmla="*/ 0 h 1051761"/>
                <a:gd name="connsiteX1" fmla="*/ 1453174 w 1453174"/>
                <a:gd name="connsiteY1" fmla="*/ 0 h 1051761"/>
                <a:gd name="connsiteX2" fmla="*/ 1453174 w 1453174"/>
                <a:gd name="connsiteY2" fmla="*/ 652985 h 1051761"/>
                <a:gd name="connsiteX3" fmla="*/ 1416881 w 1453174"/>
                <a:gd name="connsiteY3" fmla="*/ 652985 h 1051761"/>
                <a:gd name="connsiteX4" fmla="*/ 726605 w 1453174"/>
                <a:gd name="connsiteY4" fmla="*/ 652985 h 1051761"/>
                <a:gd name="connsiteX5" fmla="*/ 470381 w 1453174"/>
                <a:gd name="connsiteY5" fmla="*/ 1051761 h 1051761"/>
                <a:gd name="connsiteX6" fmla="*/ 0 w 1453174"/>
                <a:gd name="connsiteY6" fmla="*/ 322105 h 1051761"/>
                <a:gd name="connsiteX7" fmla="*/ 206509 w 1453174"/>
                <a:gd name="connsiteY7" fmla="*/ 1745 h 1051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3174" h="1051761">
                  <a:moveTo>
                    <a:pt x="207628" y="0"/>
                  </a:moveTo>
                  <a:lnTo>
                    <a:pt x="1453174" y="0"/>
                  </a:lnTo>
                  <a:lnTo>
                    <a:pt x="1453174" y="652985"/>
                  </a:lnTo>
                  <a:lnTo>
                    <a:pt x="1416881" y="652985"/>
                  </a:lnTo>
                  <a:lnTo>
                    <a:pt x="726605" y="652985"/>
                  </a:lnTo>
                  <a:lnTo>
                    <a:pt x="470381" y="1051761"/>
                  </a:lnTo>
                  <a:lnTo>
                    <a:pt x="0" y="322105"/>
                  </a:lnTo>
                  <a:lnTo>
                    <a:pt x="206509" y="1745"/>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83" name="Freeform 82"/>
            <p:cNvSpPr>
              <a:spLocks/>
            </p:cNvSpPr>
            <p:nvPr userDrawn="1"/>
          </p:nvSpPr>
          <p:spPr bwMode="gray">
            <a:xfrm flipH="1">
              <a:off x="1453175" y="1437"/>
              <a:ext cx="956778" cy="1807223"/>
            </a:xfrm>
            <a:custGeom>
              <a:avLst/>
              <a:gdLst>
                <a:gd name="connsiteX0" fmla="*/ 750152 w 956778"/>
                <a:gd name="connsiteY0" fmla="*/ 0 h 1807223"/>
                <a:gd name="connsiteX1" fmla="*/ 0 w 956778"/>
                <a:gd name="connsiteY1" fmla="*/ 0 h 1807223"/>
                <a:gd name="connsiteX2" fmla="*/ 0 w 956778"/>
                <a:gd name="connsiteY2" fmla="*/ 1807223 h 1807223"/>
                <a:gd name="connsiteX3" fmla="*/ 956778 w 956778"/>
                <a:gd name="connsiteY3" fmla="*/ 320638 h 1807223"/>
              </a:gdLst>
              <a:ahLst/>
              <a:cxnLst>
                <a:cxn ang="0">
                  <a:pos x="connsiteX0" y="connsiteY0"/>
                </a:cxn>
                <a:cxn ang="0">
                  <a:pos x="connsiteX1" y="connsiteY1"/>
                </a:cxn>
                <a:cxn ang="0">
                  <a:pos x="connsiteX2" y="connsiteY2"/>
                </a:cxn>
                <a:cxn ang="0">
                  <a:pos x="connsiteX3" y="connsiteY3"/>
                </a:cxn>
              </a:cxnLst>
              <a:rect l="l" t="t" r="r" b="b"/>
              <a:pathLst>
                <a:path w="956778" h="1807223">
                  <a:moveTo>
                    <a:pt x="750152" y="0"/>
                  </a:moveTo>
                  <a:lnTo>
                    <a:pt x="0" y="0"/>
                  </a:lnTo>
                  <a:lnTo>
                    <a:pt x="0" y="1807223"/>
                  </a:lnTo>
                  <a:lnTo>
                    <a:pt x="956778" y="320638"/>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84" name="Freeform 83"/>
            <p:cNvSpPr>
              <a:spLocks/>
            </p:cNvSpPr>
            <p:nvPr userDrawn="1"/>
          </p:nvSpPr>
          <p:spPr bwMode="gray">
            <a:xfrm flipH="1">
              <a:off x="246690" y="321320"/>
              <a:ext cx="2163263" cy="1876474"/>
            </a:xfrm>
            <a:custGeom>
              <a:avLst/>
              <a:gdLst>
                <a:gd name="connsiteX0" fmla="*/ 956418 w 2163263"/>
                <a:gd name="connsiteY0" fmla="*/ 0 h 1876474"/>
                <a:gd name="connsiteX1" fmla="*/ 0 w 2163263"/>
                <a:gd name="connsiteY1" fmla="*/ 1486898 h 1876474"/>
                <a:gd name="connsiteX2" fmla="*/ 0 w 2163263"/>
                <a:gd name="connsiteY2" fmla="*/ 1605322 h 1876474"/>
                <a:gd name="connsiteX3" fmla="*/ 116790 w 2163263"/>
                <a:gd name="connsiteY3" fmla="*/ 1786480 h 1876474"/>
                <a:gd name="connsiteX4" fmla="*/ 174168 w 2163263"/>
                <a:gd name="connsiteY4" fmla="*/ 1876474 h 1876474"/>
                <a:gd name="connsiteX5" fmla="*/ 689611 w 2163263"/>
                <a:gd name="connsiteY5" fmla="*/ 1876474 h 1876474"/>
                <a:gd name="connsiteX6" fmla="*/ 2163263 w 2163263"/>
                <a:gd name="connsiteY6" fmla="*/ 1876474 h 1876474"/>
                <a:gd name="connsiteX7" fmla="*/ 2105885 w 2163263"/>
                <a:gd name="connsiteY7" fmla="*/ 1786480 h 1876474"/>
                <a:gd name="connsiteX8" fmla="*/ 1426915 w 2163263"/>
                <a:gd name="connsiteY8" fmla="*/ 730485 h 187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3263" h="1876474">
                  <a:moveTo>
                    <a:pt x="956418" y="0"/>
                  </a:moveTo>
                  <a:lnTo>
                    <a:pt x="0" y="1486898"/>
                  </a:lnTo>
                  <a:lnTo>
                    <a:pt x="0" y="1605322"/>
                  </a:lnTo>
                  <a:lnTo>
                    <a:pt x="116790" y="1786480"/>
                  </a:lnTo>
                  <a:lnTo>
                    <a:pt x="174168" y="1876474"/>
                  </a:lnTo>
                  <a:lnTo>
                    <a:pt x="689611" y="1876474"/>
                  </a:lnTo>
                  <a:lnTo>
                    <a:pt x="2163263" y="1876474"/>
                  </a:lnTo>
                  <a:lnTo>
                    <a:pt x="2105885" y="1786480"/>
                  </a:lnTo>
                  <a:lnTo>
                    <a:pt x="1426915" y="730485"/>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85" name="Freeform 84"/>
            <p:cNvSpPr>
              <a:spLocks/>
            </p:cNvSpPr>
            <p:nvPr userDrawn="1"/>
          </p:nvSpPr>
          <p:spPr bwMode="gray">
            <a:xfrm flipH="1">
              <a:off x="1979595" y="2590718"/>
              <a:ext cx="430359" cy="340033"/>
            </a:xfrm>
            <a:custGeom>
              <a:avLst/>
              <a:gdLst>
                <a:gd name="connsiteX0" fmla="*/ 426525 w 430359"/>
                <a:gd name="connsiteY0" fmla="*/ 0 h 340033"/>
                <a:gd name="connsiteX1" fmla="*/ 0 w 430359"/>
                <a:gd name="connsiteY1" fmla="*/ 0 h 340033"/>
                <a:gd name="connsiteX2" fmla="*/ 0 w 430359"/>
                <a:gd name="connsiteY2" fmla="*/ 5014 h 340033"/>
                <a:gd name="connsiteX3" fmla="*/ 4801 w 430359"/>
                <a:gd name="connsiteY3" fmla="*/ 13410 h 340033"/>
                <a:gd name="connsiteX4" fmla="*/ 215663 w 430359"/>
                <a:gd name="connsiteY4" fmla="*/ 340033 h 340033"/>
                <a:gd name="connsiteX5" fmla="*/ 426525 w 430359"/>
                <a:gd name="connsiteY5" fmla="*/ 13410 h 340033"/>
                <a:gd name="connsiteX6" fmla="*/ 430359 w 430359"/>
                <a:gd name="connsiteY6" fmla="*/ 6705 h 34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359" h="340033">
                  <a:moveTo>
                    <a:pt x="426525" y="0"/>
                  </a:moveTo>
                  <a:lnTo>
                    <a:pt x="0" y="0"/>
                  </a:lnTo>
                  <a:lnTo>
                    <a:pt x="0" y="5014"/>
                  </a:lnTo>
                  <a:lnTo>
                    <a:pt x="4801" y="13410"/>
                  </a:lnTo>
                  <a:lnTo>
                    <a:pt x="215663" y="340033"/>
                  </a:lnTo>
                  <a:lnTo>
                    <a:pt x="426525" y="13410"/>
                  </a:lnTo>
                  <a:lnTo>
                    <a:pt x="430359" y="6705"/>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86" name="Freeform 24"/>
            <p:cNvSpPr>
              <a:spLocks/>
            </p:cNvSpPr>
            <p:nvPr userDrawn="1"/>
          </p:nvSpPr>
          <p:spPr bwMode="gray">
            <a:xfrm flipH="1">
              <a:off x="604353" y="2598275"/>
              <a:ext cx="1589336" cy="2133387"/>
            </a:xfrm>
            <a:custGeom>
              <a:avLst/>
              <a:gdLst>
                <a:gd name="T0" fmla="*/ 1601 w 1661"/>
                <a:gd name="T1" fmla="*/ 2137 h 2231"/>
                <a:gd name="T2" fmla="*/ 1601 w 1661"/>
                <a:gd name="T3" fmla="*/ 2137 h 2231"/>
                <a:gd name="T4" fmla="*/ 228 w 1661"/>
                <a:gd name="T5" fmla="*/ 7 h 2231"/>
                <a:gd name="T6" fmla="*/ 224 w 1661"/>
                <a:gd name="T7" fmla="*/ 0 h 2231"/>
                <a:gd name="T8" fmla="*/ 220 w 1661"/>
                <a:gd name="T9" fmla="*/ 7 h 2231"/>
                <a:gd name="T10" fmla="*/ 0 w 1661"/>
                <a:gd name="T11" fmla="*/ 348 h 2231"/>
                <a:gd name="T12" fmla="*/ 1152 w 1661"/>
                <a:gd name="T13" fmla="*/ 2137 h 2231"/>
                <a:gd name="T14" fmla="*/ 1213 w 1661"/>
                <a:gd name="T15" fmla="*/ 2231 h 2231"/>
                <a:gd name="T16" fmla="*/ 1661 w 1661"/>
                <a:gd name="T17" fmla="*/ 2231 h 2231"/>
                <a:gd name="T18" fmla="*/ 1601 w 1661"/>
                <a:gd name="T19" fmla="*/ 2137 h 2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1" h="2231">
                  <a:moveTo>
                    <a:pt x="1601" y="2137"/>
                  </a:moveTo>
                  <a:lnTo>
                    <a:pt x="1601" y="2137"/>
                  </a:lnTo>
                  <a:lnTo>
                    <a:pt x="228" y="7"/>
                  </a:lnTo>
                  <a:lnTo>
                    <a:pt x="224" y="0"/>
                  </a:lnTo>
                  <a:lnTo>
                    <a:pt x="220" y="7"/>
                  </a:lnTo>
                  <a:lnTo>
                    <a:pt x="0" y="348"/>
                  </a:lnTo>
                  <a:lnTo>
                    <a:pt x="1152" y="2137"/>
                  </a:lnTo>
                  <a:lnTo>
                    <a:pt x="1213" y="2231"/>
                  </a:lnTo>
                  <a:lnTo>
                    <a:pt x="1661" y="2231"/>
                  </a:lnTo>
                  <a:lnTo>
                    <a:pt x="1601" y="2137"/>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86"/>
            <p:cNvSpPr>
              <a:spLocks/>
            </p:cNvSpPr>
            <p:nvPr userDrawn="1"/>
          </p:nvSpPr>
          <p:spPr bwMode="gray">
            <a:xfrm flipH="1">
              <a:off x="1982115" y="2197793"/>
              <a:ext cx="427839" cy="392926"/>
            </a:xfrm>
            <a:custGeom>
              <a:avLst/>
              <a:gdLst>
                <a:gd name="connsiteX0" fmla="*/ 174369 w 427839"/>
                <a:gd name="connsiteY0" fmla="*/ 0 h 392926"/>
                <a:gd name="connsiteX1" fmla="*/ 0 w 427839"/>
                <a:gd name="connsiteY1" fmla="*/ 0 h 392926"/>
                <a:gd name="connsiteX2" fmla="*/ 0 w 427839"/>
                <a:gd name="connsiteY2" fmla="*/ 392926 h 392926"/>
                <a:gd name="connsiteX3" fmla="*/ 427839 w 427839"/>
                <a:gd name="connsiteY3" fmla="*/ 392926 h 392926"/>
              </a:gdLst>
              <a:ahLst/>
              <a:cxnLst>
                <a:cxn ang="0">
                  <a:pos x="connsiteX0" y="connsiteY0"/>
                </a:cxn>
                <a:cxn ang="0">
                  <a:pos x="connsiteX1" y="connsiteY1"/>
                </a:cxn>
                <a:cxn ang="0">
                  <a:pos x="connsiteX2" y="connsiteY2"/>
                </a:cxn>
                <a:cxn ang="0">
                  <a:pos x="connsiteX3" y="connsiteY3"/>
                </a:cxn>
              </a:cxnLst>
              <a:rect l="l" t="t" r="r" b="b"/>
              <a:pathLst>
                <a:path w="427839" h="392926">
                  <a:moveTo>
                    <a:pt x="174369" y="0"/>
                  </a:moveTo>
                  <a:lnTo>
                    <a:pt x="0" y="0"/>
                  </a:lnTo>
                  <a:lnTo>
                    <a:pt x="0" y="392926"/>
                  </a:lnTo>
                  <a:lnTo>
                    <a:pt x="427839" y="392926"/>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88" name="Freeform 87"/>
            <p:cNvSpPr>
              <a:spLocks/>
            </p:cNvSpPr>
            <p:nvPr userDrawn="1"/>
          </p:nvSpPr>
          <p:spPr bwMode="gray">
            <a:xfrm flipH="1">
              <a:off x="1" y="2197792"/>
              <a:ext cx="2236506" cy="2604425"/>
            </a:xfrm>
            <a:custGeom>
              <a:avLst/>
              <a:gdLst>
                <a:gd name="connsiteX0" fmla="*/ 0 w 2236506"/>
                <a:gd name="connsiteY0" fmla="*/ 0 h 2604425"/>
                <a:gd name="connsiteX1" fmla="*/ 529624 w 2236506"/>
                <a:gd name="connsiteY1" fmla="*/ 0 h 2604425"/>
                <a:gd name="connsiteX2" fmla="*/ 2043817 w 2236506"/>
                <a:gd name="connsiteY2" fmla="*/ 0 h 2604425"/>
                <a:gd name="connsiteX3" fmla="*/ 2236506 w 2236506"/>
                <a:gd name="connsiteY3" fmla="*/ 299717 h 2604425"/>
                <a:gd name="connsiteX4" fmla="*/ 2236506 w 2236506"/>
                <a:gd name="connsiteY4" fmla="*/ 2604425 h 2604425"/>
                <a:gd name="connsiteX5" fmla="*/ 1676323 w 2236506"/>
                <a:gd name="connsiteY5" fmla="*/ 2604425 h 2604425"/>
                <a:gd name="connsiteX6" fmla="*/ 1617367 w 2236506"/>
                <a:gd name="connsiteY6" fmla="*/ 2512007 h 2604425"/>
                <a:gd name="connsiteX7" fmla="*/ 268251 w 2236506"/>
                <a:gd name="connsiteY7" fmla="*/ 417849 h 2604425"/>
                <a:gd name="connsiteX8" fmla="*/ 264321 w 2236506"/>
                <a:gd name="connsiteY8" fmla="*/ 410966 h 2604425"/>
                <a:gd name="connsiteX9" fmla="*/ 260390 w 2236506"/>
                <a:gd name="connsiteY9" fmla="*/ 404084 h 260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6506" h="2604425">
                  <a:moveTo>
                    <a:pt x="0" y="0"/>
                  </a:moveTo>
                  <a:lnTo>
                    <a:pt x="529624" y="0"/>
                  </a:lnTo>
                  <a:lnTo>
                    <a:pt x="2043817" y="0"/>
                  </a:lnTo>
                  <a:lnTo>
                    <a:pt x="2236506" y="299717"/>
                  </a:lnTo>
                  <a:lnTo>
                    <a:pt x="2236506" y="2604425"/>
                  </a:lnTo>
                  <a:lnTo>
                    <a:pt x="1676323" y="2604425"/>
                  </a:lnTo>
                  <a:lnTo>
                    <a:pt x="1617367" y="2512007"/>
                  </a:lnTo>
                  <a:lnTo>
                    <a:pt x="268251" y="417849"/>
                  </a:lnTo>
                  <a:lnTo>
                    <a:pt x="264321" y="410966"/>
                  </a:lnTo>
                  <a:lnTo>
                    <a:pt x="260390" y="404084"/>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89" name="Freeform 88"/>
            <p:cNvSpPr>
              <a:spLocks/>
            </p:cNvSpPr>
            <p:nvPr userDrawn="1"/>
          </p:nvSpPr>
          <p:spPr bwMode="gray">
            <a:xfrm flipH="1">
              <a:off x="1" y="5431874"/>
              <a:ext cx="367589" cy="904710"/>
            </a:xfrm>
            <a:custGeom>
              <a:avLst/>
              <a:gdLst>
                <a:gd name="connsiteX0" fmla="*/ 213977 w 367589"/>
                <a:gd name="connsiteY0" fmla="*/ 0 h 904710"/>
                <a:gd name="connsiteX1" fmla="*/ 331473 w 367589"/>
                <a:gd name="connsiteY1" fmla="*/ 182724 h 904710"/>
                <a:gd name="connsiteX2" fmla="*/ 367589 w 367589"/>
                <a:gd name="connsiteY2" fmla="*/ 238874 h 904710"/>
                <a:gd name="connsiteX3" fmla="*/ 367589 w 367589"/>
                <a:gd name="connsiteY3" fmla="*/ 904710 h 904710"/>
                <a:gd name="connsiteX4" fmla="*/ 331473 w 367589"/>
                <a:gd name="connsiteY4" fmla="*/ 848567 h 904710"/>
                <a:gd name="connsiteX5" fmla="*/ 0 w 367589"/>
                <a:gd name="connsiteY5" fmla="*/ 332921 h 90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589" h="904710">
                  <a:moveTo>
                    <a:pt x="213977" y="0"/>
                  </a:moveTo>
                  <a:lnTo>
                    <a:pt x="331473" y="182724"/>
                  </a:lnTo>
                  <a:lnTo>
                    <a:pt x="367589" y="238874"/>
                  </a:lnTo>
                  <a:lnTo>
                    <a:pt x="367589" y="904710"/>
                  </a:lnTo>
                  <a:lnTo>
                    <a:pt x="331473" y="848567"/>
                  </a:lnTo>
                  <a:lnTo>
                    <a:pt x="0" y="332921"/>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90" name="Freeform 29"/>
            <p:cNvSpPr>
              <a:spLocks/>
            </p:cNvSpPr>
            <p:nvPr userDrawn="1"/>
          </p:nvSpPr>
          <p:spPr bwMode="gray">
            <a:xfrm flipH="1">
              <a:off x="153495" y="4731660"/>
              <a:ext cx="879047" cy="1032690"/>
            </a:xfrm>
            <a:custGeom>
              <a:avLst/>
              <a:gdLst>
                <a:gd name="T0" fmla="*/ 448 w 919"/>
                <a:gd name="T1" fmla="*/ 0 h 1080"/>
                <a:gd name="T2" fmla="*/ 448 w 919"/>
                <a:gd name="T3" fmla="*/ 0 h 1080"/>
                <a:gd name="T4" fmla="*/ 0 w 919"/>
                <a:gd name="T5" fmla="*/ 0 h 1080"/>
                <a:gd name="T6" fmla="*/ 695 w 919"/>
                <a:gd name="T7" fmla="*/ 1080 h 1080"/>
                <a:gd name="T8" fmla="*/ 919 w 919"/>
                <a:gd name="T9" fmla="*/ 732 h 1080"/>
                <a:gd name="T10" fmla="*/ 448 w 919"/>
                <a:gd name="T11" fmla="*/ 0 h 1080"/>
              </a:gdLst>
              <a:ahLst/>
              <a:cxnLst>
                <a:cxn ang="0">
                  <a:pos x="T0" y="T1"/>
                </a:cxn>
                <a:cxn ang="0">
                  <a:pos x="T2" y="T3"/>
                </a:cxn>
                <a:cxn ang="0">
                  <a:pos x="T4" y="T5"/>
                </a:cxn>
                <a:cxn ang="0">
                  <a:pos x="T6" y="T7"/>
                </a:cxn>
                <a:cxn ang="0">
                  <a:pos x="T8" y="T9"/>
                </a:cxn>
                <a:cxn ang="0">
                  <a:pos x="T10" y="T11"/>
                </a:cxn>
              </a:cxnLst>
              <a:rect l="0" t="0" r="r" b="b"/>
              <a:pathLst>
                <a:path w="919" h="1080">
                  <a:moveTo>
                    <a:pt x="448" y="0"/>
                  </a:moveTo>
                  <a:lnTo>
                    <a:pt x="448" y="0"/>
                  </a:lnTo>
                  <a:lnTo>
                    <a:pt x="0" y="0"/>
                  </a:lnTo>
                  <a:lnTo>
                    <a:pt x="695" y="1080"/>
                  </a:lnTo>
                  <a:lnTo>
                    <a:pt x="919" y="732"/>
                  </a:lnTo>
                  <a:lnTo>
                    <a:pt x="448"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90"/>
            <p:cNvSpPr>
              <a:spLocks/>
            </p:cNvSpPr>
            <p:nvPr userDrawn="1"/>
          </p:nvSpPr>
          <p:spPr bwMode="gray">
            <a:xfrm flipH="1">
              <a:off x="1" y="4731660"/>
              <a:ext cx="604352" cy="700214"/>
            </a:xfrm>
            <a:custGeom>
              <a:avLst/>
              <a:gdLst>
                <a:gd name="connsiteX0" fmla="*/ 0 w 604352"/>
                <a:gd name="connsiteY0" fmla="*/ 0 h 700214"/>
                <a:gd name="connsiteX1" fmla="*/ 567994 w 604352"/>
                <a:gd name="connsiteY1" fmla="*/ 0 h 700214"/>
                <a:gd name="connsiteX2" fmla="*/ 604352 w 604352"/>
                <a:gd name="connsiteY2" fmla="*/ 0 h 700214"/>
                <a:gd name="connsiteX3" fmla="*/ 604352 w 604352"/>
                <a:gd name="connsiteY3" fmla="*/ 461127 h 700214"/>
                <a:gd name="connsiteX4" fmla="*/ 567994 w 604352"/>
                <a:gd name="connsiteY4" fmla="*/ 517508 h 700214"/>
                <a:gd name="connsiteX5" fmla="*/ 450379 w 604352"/>
                <a:gd name="connsiteY5" fmla="*/ 700214 h 70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352" h="700214">
                  <a:moveTo>
                    <a:pt x="0" y="0"/>
                  </a:moveTo>
                  <a:lnTo>
                    <a:pt x="567994" y="0"/>
                  </a:lnTo>
                  <a:lnTo>
                    <a:pt x="604352" y="0"/>
                  </a:lnTo>
                  <a:lnTo>
                    <a:pt x="604352" y="461127"/>
                  </a:lnTo>
                  <a:lnTo>
                    <a:pt x="567994" y="517508"/>
                  </a:lnTo>
                  <a:lnTo>
                    <a:pt x="450379" y="700214"/>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92" name="Freeform 33"/>
            <p:cNvSpPr>
              <a:spLocks/>
            </p:cNvSpPr>
            <p:nvPr userDrawn="1"/>
          </p:nvSpPr>
          <p:spPr bwMode="gray">
            <a:xfrm flipH="1">
              <a:off x="367590" y="4731660"/>
              <a:ext cx="1475991" cy="1561629"/>
            </a:xfrm>
            <a:custGeom>
              <a:avLst/>
              <a:gdLst>
                <a:gd name="T0" fmla="*/ 1188 w 1543"/>
                <a:gd name="T1" fmla="*/ 1632 h 1632"/>
                <a:gd name="T2" fmla="*/ 1188 w 1543"/>
                <a:gd name="T3" fmla="*/ 1632 h 1632"/>
                <a:gd name="T4" fmla="*/ 1365 w 1543"/>
                <a:gd name="T5" fmla="*/ 1356 h 1632"/>
                <a:gd name="T6" fmla="*/ 1543 w 1543"/>
                <a:gd name="T7" fmla="*/ 1080 h 1632"/>
                <a:gd name="T8" fmla="*/ 848 w 1543"/>
                <a:gd name="T9" fmla="*/ 0 h 1632"/>
                <a:gd name="T10" fmla="*/ 500 w 1543"/>
                <a:gd name="T11" fmla="*/ 0 h 1632"/>
                <a:gd name="T12" fmla="*/ 0 w 1543"/>
                <a:gd name="T13" fmla="*/ 777 h 1632"/>
                <a:gd name="T14" fmla="*/ 550 w 1543"/>
                <a:gd name="T15" fmla="*/ 1632 h 1632"/>
                <a:gd name="T16" fmla="*/ 1188 w 1543"/>
                <a:gd name="T17" fmla="*/ 1632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3" h="1632">
                  <a:moveTo>
                    <a:pt x="1188" y="1632"/>
                  </a:moveTo>
                  <a:lnTo>
                    <a:pt x="1188" y="1632"/>
                  </a:lnTo>
                  <a:lnTo>
                    <a:pt x="1365" y="1356"/>
                  </a:lnTo>
                  <a:lnTo>
                    <a:pt x="1543" y="1080"/>
                  </a:lnTo>
                  <a:lnTo>
                    <a:pt x="848" y="0"/>
                  </a:lnTo>
                  <a:lnTo>
                    <a:pt x="500" y="0"/>
                  </a:lnTo>
                  <a:lnTo>
                    <a:pt x="0" y="777"/>
                  </a:lnTo>
                  <a:lnTo>
                    <a:pt x="550" y="1632"/>
                  </a:lnTo>
                  <a:lnTo>
                    <a:pt x="1188" y="1632"/>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34"/>
            <p:cNvSpPr>
              <a:spLocks/>
            </p:cNvSpPr>
            <p:nvPr userDrawn="1"/>
          </p:nvSpPr>
          <p:spPr bwMode="gray">
            <a:xfrm flipH="1">
              <a:off x="367591" y="5764350"/>
              <a:ext cx="171275" cy="264470"/>
            </a:xfrm>
            <a:custGeom>
              <a:avLst/>
              <a:gdLst>
                <a:gd name="T0" fmla="*/ 0 w 178"/>
                <a:gd name="T1" fmla="*/ 276 h 276"/>
                <a:gd name="T2" fmla="*/ 0 w 178"/>
                <a:gd name="T3" fmla="*/ 276 h 276"/>
                <a:gd name="T4" fmla="*/ 178 w 178"/>
                <a:gd name="T5" fmla="*/ 0 h 276"/>
                <a:gd name="T6" fmla="*/ 0 w 178"/>
                <a:gd name="T7" fmla="*/ 276 h 276"/>
              </a:gdLst>
              <a:ahLst/>
              <a:cxnLst>
                <a:cxn ang="0">
                  <a:pos x="T0" y="T1"/>
                </a:cxn>
                <a:cxn ang="0">
                  <a:pos x="T2" y="T3"/>
                </a:cxn>
                <a:cxn ang="0">
                  <a:pos x="T4" y="T5"/>
                </a:cxn>
                <a:cxn ang="0">
                  <a:pos x="T6" y="T7"/>
                </a:cxn>
              </a:cxnLst>
              <a:rect l="0" t="0" r="r" b="b"/>
              <a:pathLst>
                <a:path w="178" h="276">
                  <a:moveTo>
                    <a:pt x="0" y="276"/>
                  </a:moveTo>
                  <a:lnTo>
                    <a:pt x="0" y="276"/>
                  </a:lnTo>
                  <a:lnTo>
                    <a:pt x="178" y="0"/>
                  </a:lnTo>
                  <a:lnTo>
                    <a:pt x="0" y="276"/>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38"/>
            <p:cNvSpPr>
              <a:spLocks/>
            </p:cNvSpPr>
            <p:nvPr userDrawn="1"/>
          </p:nvSpPr>
          <p:spPr bwMode="gray">
            <a:xfrm flipH="1">
              <a:off x="2364963" y="6288251"/>
              <a:ext cx="7557" cy="5038"/>
            </a:xfrm>
            <a:custGeom>
              <a:avLst/>
              <a:gdLst>
                <a:gd name="T0" fmla="*/ 0 w 6"/>
                <a:gd name="T1" fmla="*/ 5 h 5"/>
                <a:gd name="T2" fmla="*/ 0 w 6"/>
                <a:gd name="T3" fmla="*/ 5 h 5"/>
                <a:gd name="T4" fmla="*/ 6 w 6"/>
                <a:gd name="T5" fmla="*/ 5 h 5"/>
                <a:gd name="T6" fmla="*/ 3 w 6"/>
                <a:gd name="T7" fmla="*/ 0 h 5"/>
                <a:gd name="T8" fmla="*/ 0 w 6"/>
                <a:gd name="T9" fmla="*/ 5 h 5"/>
              </a:gdLst>
              <a:ahLst/>
              <a:cxnLst>
                <a:cxn ang="0">
                  <a:pos x="T0" y="T1"/>
                </a:cxn>
                <a:cxn ang="0">
                  <a:pos x="T2" y="T3"/>
                </a:cxn>
                <a:cxn ang="0">
                  <a:pos x="T4" y="T5"/>
                </a:cxn>
                <a:cxn ang="0">
                  <a:pos x="T6" y="T7"/>
                </a:cxn>
                <a:cxn ang="0">
                  <a:pos x="T8" y="T9"/>
                </a:cxn>
              </a:cxnLst>
              <a:rect l="0" t="0" r="r" b="b"/>
              <a:pathLst>
                <a:path w="6" h="5">
                  <a:moveTo>
                    <a:pt x="0" y="5"/>
                  </a:moveTo>
                  <a:lnTo>
                    <a:pt x="0" y="5"/>
                  </a:lnTo>
                  <a:lnTo>
                    <a:pt x="6" y="5"/>
                  </a:lnTo>
                  <a:lnTo>
                    <a:pt x="3" y="0"/>
                  </a:lnTo>
                  <a:lnTo>
                    <a:pt x="0" y="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39"/>
            <p:cNvSpPr>
              <a:spLocks/>
            </p:cNvSpPr>
            <p:nvPr userDrawn="1"/>
          </p:nvSpPr>
          <p:spPr bwMode="gray">
            <a:xfrm flipH="1">
              <a:off x="2364963" y="6288251"/>
              <a:ext cx="7557" cy="5038"/>
            </a:xfrm>
            <a:custGeom>
              <a:avLst/>
              <a:gdLst>
                <a:gd name="T0" fmla="*/ 0 w 6"/>
                <a:gd name="T1" fmla="*/ 5 h 5"/>
                <a:gd name="T2" fmla="*/ 0 w 6"/>
                <a:gd name="T3" fmla="*/ 5 h 5"/>
                <a:gd name="T4" fmla="*/ 6 w 6"/>
                <a:gd name="T5" fmla="*/ 5 h 5"/>
                <a:gd name="T6" fmla="*/ 3 w 6"/>
                <a:gd name="T7" fmla="*/ 0 h 5"/>
                <a:gd name="T8" fmla="*/ 0 w 6"/>
                <a:gd name="T9" fmla="*/ 5 h 5"/>
              </a:gdLst>
              <a:ahLst/>
              <a:cxnLst>
                <a:cxn ang="0">
                  <a:pos x="T0" y="T1"/>
                </a:cxn>
                <a:cxn ang="0">
                  <a:pos x="T2" y="T3"/>
                </a:cxn>
                <a:cxn ang="0">
                  <a:pos x="T4" y="T5"/>
                </a:cxn>
                <a:cxn ang="0">
                  <a:pos x="T6" y="T7"/>
                </a:cxn>
                <a:cxn ang="0">
                  <a:pos x="T8" y="T9"/>
                </a:cxn>
              </a:cxnLst>
              <a:rect l="0" t="0" r="r" b="b"/>
              <a:pathLst>
                <a:path w="6" h="5">
                  <a:moveTo>
                    <a:pt x="0" y="5"/>
                  </a:moveTo>
                  <a:lnTo>
                    <a:pt x="0" y="5"/>
                  </a:lnTo>
                  <a:lnTo>
                    <a:pt x="6" y="5"/>
                  </a:lnTo>
                  <a:lnTo>
                    <a:pt x="3" y="0"/>
                  </a:lnTo>
                  <a:lnTo>
                    <a:pt x="0" y="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95"/>
            <p:cNvSpPr>
              <a:spLocks/>
            </p:cNvSpPr>
            <p:nvPr userDrawn="1"/>
          </p:nvSpPr>
          <p:spPr bwMode="gray">
            <a:xfrm flipH="1">
              <a:off x="1191568" y="6293288"/>
              <a:ext cx="1173396" cy="195688"/>
            </a:xfrm>
            <a:custGeom>
              <a:avLst/>
              <a:gdLst>
                <a:gd name="connsiteX0" fmla="*/ 1047420 w 1173396"/>
                <a:gd name="connsiteY0" fmla="*/ 0 h 195688"/>
                <a:gd name="connsiteX1" fmla="*/ 0 w 1173396"/>
                <a:gd name="connsiteY1" fmla="*/ 0 h 195688"/>
                <a:gd name="connsiteX2" fmla="*/ 126115 w 1173396"/>
                <a:gd name="connsiteY2" fmla="*/ 195688 h 195688"/>
                <a:gd name="connsiteX3" fmla="*/ 1173396 w 1173396"/>
                <a:gd name="connsiteY3" fmla="*/ 195688 h 195688"/>
              </a:gdLst>
              <a:ahLst/>
              <a:cxnLst>
                <a:cxn ang="0">
                  <a:pos x="connsiteX0" y="connsiteY0"/>
                </a:cxn>
                <a:cxn ang="0">
                  <a:pos x="connsiteX1" y="connsiteY1"/>
                </a:cxn>
                <a:cxn ang="0">
                  <a:pos x="connsiteX2" y="connsiteY2"/>
                </a:cxn>
                <a:cxn ang="0">
                  <a:pos x="connsiteX3" y="connsiteY3"/>
                </a:cxn>
              </a:cxnLst>
              <a:rect l="l" t="t" r="r" b="b"/>
              <a:pathLst>
                <a:path w="1173396" h="195688">
                  <a:moveTo>
                    <a:pt x="1047420" y="0"/>
                  </a:moveTo>
                  <a:lnTo>
                    <a:pt x="0" y="0"/>
                  </a:lnTo>
                  <a:lnTo>
                    <a:pt x="126115" y="195688"/>
                  </a:lnTo>
                  <a:lnTo>
                    <a:pt x="1173396" y="195688"/>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97" name="Freeform 42"/>
            <p:cNvSpPr>
              <a:spLocks/>
            </p:cNvSpPr>
            <p:nvPr userDrawn="1"/>
          </p:nvSpPr>
          <p:spPr bwMode="gray">
            <a:xfrm flipH="1">
              <a:off x="1319680" y="5474694"/>
              <a:ext cx="1047802" cy="818596"/>
            </a:xfrm>
            <a:custGeom>
              <a:avLst/>
              <a:gdLst>
                <a:gd name="T0" fmla="*/ 3 w 1098"/>
                <a:gd name="T1" fmla="*/ 855 h 855"/>
                <a:gd name="T2" fmla="*/ 3 w 1098"/>
                <a:gd name="T3" fmla="*/ 855 h 855"/>
                <a:gd name="T4" fmla="*/ 3 w 1098"/>
                <a:gd name="T5" fmla="*/ 855 h 855"/>
                <a:gd name="T6" fmla="*/ 1098 w 1098"/>
                <a:gd name="T7" fmla="*/ 855 h 855"/>
                <a:gd name="T8" fmla="*/ 548 w 1098"/>
                <a:gd name="T9" fmla="*/ 0 h 855"/>
                <a:gd name="T10" fmla="*/ 0 w 1098"/>
                <a:gd name="T11" fmla="*/ 850 h 855"/>
                <a:gd name="T12" fmla="*/ 3 w 1098"/>
                <a:gd name="T13" fmla="*/ 855 h 855"/>
              </a:gdLst>
              <a:ahLst/>
              <a:cxnLst>
                <a:cxn ang="0">
                  <a:pos x="T0" y="T1"/>
                </a:cxn>
                <a:cxn ang="0">
                  <a:pos x="T2" y="T3"/>
                </a:cxn>
                <a:cxn ang="0">
                  <a:pos x="T4" y="T5"/>
                </a:cxn>
                <a:cxn ang="0">
                  <a:pos x="T6" y="T7"/>
                </a:cxn>
                <a:cxn ang="0">
                  <a:pos x="T8" y="T9"/>
                </a:cxn>
                <a:cxn ang="0">
                  <a:pos x="T10" y="T11"/>
                </a:cxn>
                <a:cxn ang="0">
                  <a:pos x="T12" y="T13"/>
                </a:cxn>
              </a:cxnLst>
              <a:rect l="0" t="0" r="r" b="b"/>
              <a:pathLst>
                <a:path w="1098" h="855">
                  <a:moveTo>
                    <a:pt x="3" y="855"/>
                  </a:moveTo>
                  <a:lnTo>
                    <a:pt x="3" y="855"/>
                  </a:lnTo>
                  <a:lnTo>
                    <a:pt x="3" y="855"/>
                  </a:lnTo>
                  <a:lnTo>
                    <a:pt x="1098" y="855"/>
                  </a:lnTo>
                  <a:lnTo>
                    <a:pt x="548" y="0"/>
                  </a:lnTo>
                  <a:lnTo>
                    <a:pt x="0" y="850"/>
                  </a:lnTo>
                  <a:lnTo>
                    <a:pt x="3" y="85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43"/>
            <p:cNvSpPr>
              <a:spLocks/>
            </p:cNvSpPr>
            <p:nvPr userDrawn="1"/>
          </p:nvSpPr>
          <p:spPr bwMode="gray">
            <a:xfrm flipH="1">
              <a:off x="1319680" y="5474694"/>
              <a:ext cx="1047802" cy="818596"/>
            </a:xfrm>
            <a:custGeom>
              <a:avLst/>
              <a:gdLst>
                <a:gd name="T0" fmla="*/ 3 w 1098"/>
                <a:gd name="T1" fmla="*/ 855 h 855"/>
                <a:gd name="T2" fmla="*/ 3 w 1098"/>
                <a:gd name="T3" fmla="*/ 855 h 855"/>
                <a:gd name="T4" fmla="*/ 3 w 1098"/>
                <a:gd name="T5" fmla="*/ 855 h 855"/>
                <a:gd name="T6" fmla="*/ 1098 w 1098"/>
                <a:gd name="T7" fmla="*/ 855 h 855"/>
                <a:gd name="T8" fmla="*/ 548 w 1098"/>
                <a:gd name="T9" fmla="*/ 0 h 855"/>
                <a:gd name="T10" fmla="*/ 0 w 1098"/>
                <a:gd name="T11" fmla="*/ 850 h 855"/>
                <a:gd name="T12" fmla="*/ 3 w 1098"/>
                <a:gd name="T13" fmla="*/ 855 h 855"/>
              </a:gdLst>
              <a:ahLst/>
              <a:cxnLst>
                <a:cxn ang="0">
                  <a:pos x="T0" y="T1"/>
                </a:cxn>
                <a:cxn ang="0">
                  <a:pos x="T2" y="T3"/>
                </a:cxn>
                <a:cxn ang="0">
                  <a:pos x="T4" y="T5"/>
                </a:cxn>
                <a:cxn ang="0">
                  <a:pos x="T6" y="T7"/>
                </a:cxn>
                <a:cxn ang="0">
                  <a:pos x="T8" y="T9"/>
                </a:cxn>
                <a:cxn ang="0">
                  <a:pos x="T10" y="T11"/>
                </a:cxn>
                <a:cxn ang="0">
                  <a:pos x="T12" y="T13"/>
                </a:cxn>
              </a:cxnLst>
              <a:rect l="0" t="0" r="r" b="b"/>
              <a:pathLst>
                <a:path w="1098" h="855">
                  <a:moveTo>
                    <a:pt x="3" y="855"/>
                  </a:moveTo>
                  <a:lnTo>
                    <a:pt x="3" y="855"/>
                  </a:lnTo>
                  <a:lnTo>
                    <a:pt x="3" y="855"/>
                  </a:lnTo>
                  <a:lnTo>
                    <a:pt x="1098" y="855"/>
                  </a:lnTo>
                  <a:lnTo>
                    <a:pt x="548" y="0"/>
                  </a:lnTo>
                  <a:lnTo>
                    <a:pt x="0" y="850"/>
                  </a:lnTo>
                  <a:lnTo>
                    <a:pt x="3" y="855"/>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98"/>
            <p:cNvSpPr>
              <a:spLocks/>
            </p:cNvSpPr>
            <p:nvPr userDrawn="1"/>
          </p:nvSpPr>
          <p:spPr bwMode="gray">
            <a:xfrm flipH="1">
              <a:off x="1" y="2197792"/>
              <a:ext cx="246690" cy="382870"/>
            </a:xfrm>
            <a:custGeom>
              <a:avLst/>
              <a:gdLst>
                <a:gd name="connsiteX0" fmla="*/ 0 w 246690"/>
                <a:gd name="connsiteY0" fmla="*/ 0 h 382870"/>
                <a:gd name="connsiteX1" fmla="*/ 230887 w 246690"/>
                <a:gd name="connsiteY1" fmla="*/ 0 h 382870"/>
                <a:gd name="connsiteX2" fmla="*/ 246690 w 246690"/>
                <a:gd name="connsiteY2" fmla="*/ 0 h 382870"/>
                <a:gd name="connsiteX3" fmla="*/ 246690 w 246690"/>
                <a:gd name="connsiteY3" fmla="*/ 382870 h 382870"/>
                <a:gd name="connsiteX4" fmla="*/ 230887 w 246690"/>
                <a:gd name="connsiteY4" fmla="*/ 358657 h 382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90" h="382870">
                  <a:moveTo>
                    <a:pt x="0" y="0"/>
                  </a:moveTo>
                  <a:lnTo>
                    <a:pt x="230887" y="0"/>
                  </a:lnTo>
                  <a:lnTo>
                    <a:pt x="246690" y="0"/>
                  </a:lnTo>
                  <a:lnTo>
                    <a:pt x="246690" y="382870"/>
                  </a:lnTo>
                  <a:lnTo>
                    <a:pt x="230887" y="358657"/>
                  </a:lnTo>
                  <a:close/>
                </a:path>
              </a:pathLst>
            </a:custGeom>
            <a:solidFill>
              <a:srgbClr val="B4B4B4"/>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00" name="Freeform 99"/>
            <p:cNvSpPr>
              <a:spLocks/>
            </p:cNvSpPr>
            <p:nvPr userDrawn="1"/>
          </p:nvSpPr>
          <p:spPr bwMode="gray">
            <a:xfrm flipH="1">
              <a:off x="2364965" y="6218000"/>
              <a:ext cx="44988" cy="75014"/>
            </a:xfrm>
            <a:custGeom>
              <a:avLst/>
              <a:gdLst>
                <a:gd name="connsiteX0" fmla="*/ 0 w 44988"/>
                <a:gd name="connsiteY0" fmla="*/ 0 h 75014"/>
                <a:gd name="connsiteX1" fmla="*/ 0 w 44988"/>
                <a:gd name="connsiteY1" fmla="*/ 75014 h 75014"/>
                <a:gd name="connsiteX2" fmla="*/ 42114 w 44988"/>
                <a:gd name="connsiteY2" fmla="*/ 75014 h 75014"/>
                <a:gd name="connsiteX3" fmla="*/ 44988 w 44988"/>
                <a:gd name="connsiteY3" fmla="*/ 70210 h 75014"/>
              </a:gdLst>
              <a:ahLst/>
              <a:cxnLst>
                <a:cxn ang="0">
                  <a:pos x="connsiteX0" y="connsiteY0"/>
                </a:cxn>
                <a:cxn ang="0">
                  <a:pos x="connsiteX1" y="connsiteY1"/>
                </a:cxn>
                <a:cxn ang="0">
                  <a:pos x="connsiteX2" y="connsiteY2"/>
                </a:cxn>
                <a:cxn ang="0">
                  <a:pos x="connsiteX3" y="connsiteY3"/>
                </a:cxn>
              </a:cxnLst>
              <a:rect l="l" t="t" r="r" b="b"/>
              <a:pathLst>
                <a:path w="44988" h="75014">
                  <a:moveTo>
                    <a:pt x="0" y="0"/>
                  </a:moveTo>
                  <a:lnTo>
                    <a:pt x="0" y="75014"/>
                  </a:lnTo>
                  <a:lnTo>
                    <a:pt x="42114" y="75014"/>
                  </a:lnTo>
                  <a:lnTo>
                    <a:pt x="44988" y="7021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01" name="Freeform 100"/>
            <p:cNvSpPr/>
            <p:nvPr userDrawn="1"/>
          </p:nvSpPr>
          <p:spPr bwMode="gray">
            <a:xfrm>
              <a:off x="1" y="0"/>
              <a:ext cx="1453174" cy="907477"/>
            </a:xfrm>
            <a:custGeom>
              <a:avLst/>
              <a:gdLst>
                <a:gd name="connsiteX0" fmla="*/ 0 w 1453174"/>
                <a:gd name="connsiteY0" fmla="*/ 0 h 907477"/>
                <a:gd name="connsiteX1" fmla="*/ 1245546 w 1453174"/>
                <a:gd name="connsiteY1" fmla="*/ 0 h 907477"/>
                <a:gd name="connsiteX2" fmla="*/ 1246665 w 1453174"/>
                <a:gd name="connsiteY2" fmla="*/ 1745 h 907477"/>
                <a:gd name="connsiteX3" fmla="*/ 1453174 w 1453174"/>
                <a:gd name="connsiteY3" fmla="*/ 322105 h 907477"/>
                <a:gd name="connsiteX4" fmla="*/ 1075807 w 1453174"/>
                <a:gd name="connsiteY4" fmla="*/ 907477 h 907477"/>
                <a:gd name="connsiteX5" fmla="*/ 890087 w 1453174"/>
                <a:gd name="connsiteY5" fmla="*/ 907477 h 907477"/>
                <a:gd name="connsiteX6" fmla="*/ 726569 w 1453174"/>
                <a:gd name="connsiteY6" fmla="*/ 652985 h 907477"/>
                <a:gd name="connsiteX7" fmla="*/ 36293 w 1453174"/>
                <a:gd name="connsiteY7" fmla="*/ 652985 h 907477"/>
                <a:gd name="connsiteX8" fmla="*/ 0 w 1453174"/>
                <a:gd name="connsiteY8" fmla="*/ 652985 h 907477"/>
                <a:gd name="connsiteX9" fmla="*/ 0 w 1453174"/>
                <a:gd name="connsiteY9" fmla="*/ 0 h 907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3174" h="907477">
                  <a:moveTo>
                    <a:pt x="0" y="0"/>
                  </a:moveTo>
                  <a:lnTo>
                    <a:pt x="1245546" y="0"/>
                  </a:lnTo>
                  <a:lnTo>
                    <a:pt x="1246665" y="1745"/>
                  </a:lnTo>
                  <a:lnTo>
                    <a:pt x="1453174" y="322105"/>
                  </a:lnTo>
                  <a:lnTo>
                    <a:pt x="1075807" y="907477"/>
                  </a:lnTo>
                  <a:lnTo>
                    <a:pt x="890087" y="907477"/>
                  </a:lnTo>
                  <a:lnTo>
                    <a:pt x="726569" y="652985"/>
                  </a:lnTo>
                  <a:lnTo>
                    <a:pt x="36293" y="652985"/>
                  </a:lnTo>
                  <a:lnTo>
                    <a:pt x="0" y="652985"/>
                  </a:lnTo>
                  <a:lnTo>
                    <a:pt x="0" y="0"/>
                  </a:lnTo>
                  <a:close/>
                </a:path>
              </a:pathLst>
            </a:cu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p:nvPr userDrawn="1"/>
          </p:nvSpPr>
          <p:spPr bwMode="gray">
            <a:xfrm>
              <a:off x="1246637" y="1437"/>
              <a:ext cx="413076" cy="319883"/>
            </a:xfrm>
            <a:custGeom>
              <a:avLst/>
              <a:gdLst>
                <a:gd name="connsiteX0" fmla="*/ 0 w 413076"/>
                <a:gd name="connsiteY0" fmla="*/ 0 h 319883"/>
                <a:gd name="connsiteX1" fmla="*/ 413076 w 413076"/>
                <a:gd name="connsiteY1" fmla="*/ 0 h 319883"/>
                <a:gd name="connsiteX2" fmla="*/ 206538 w 413076"/>
                <a:gd name="connsiteY2" fmla="*/ 319883 h 319883"/>
                <a:gd name="connsiteX3" fmla="*/ 0 w 413076"/>
                <a:gd name="connsiteY3" fmla="*/ 0 h 319883"/>
              </a:gdLst>
              <a:ahLst/>
              <a:cxnLst>
                <a:cxn ang="0">
                  <a:pos x="connsiteX0" y="connsiteY0"/>
                </a:cxn>
                <a:cxn ang="0">
                  <a:pos x="connsiteX1" y="connsiteY1"/>
                </a:cxn>
                <a:cxn ang="0">
                  <a:pos x="connsiteX2" y="connsiteY2"/>
                </a:cxn>
                <a:cxn ang="0">
                  <a:pos x="connsiteX3" y="connsiteY3"/>
                </a:cxn>
              </a:cxnLst>
              <a:rect l="l" t="t" r="r" b="b"/>
              <a:pathLst>
                <a:path w="413076" h="319883">
                  <a:moveTo>
                    <a:pt x="0" y="0"/>
                  </a:moveTo>
                  <a:lnTo>
                    <a:pt x="413076" y="0"/>
                  </a:lnTo>
                  <a:lnTo>
                    <a:pt x="206538" y="319883"/>
                  </a:lnTo>
                  <a:lnTo>
                    <a:pt x="0" y="0"/>
                  </a:lnTo>
                  <a:close/>
                </a:path>
              </a:pathLst>
            </a:cu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userDrawn="1"/>
          </p:nvSpPr>
          <p:spPr bwMode="gray">
            <a:xfrm>
              <a:off x="1453175" y="1436"/>
              <a:ext cx="956778" cy="906040"/>
            </a:xfrm>
            <a:custGeom>
              <a:avLst/>
              <a:gdLst>
                <a:gd name="connsiteX0" fmla="*/ 206626 w 956778"/>
                <a:gd name="connsiteY0" fmla="*/ 0 h 906040"/>
                <a:gd name="connsiteX1" fmla="*/ 956778 w 956778"/>
                <a:gd name="connsiteY1" fmla="*/ 0 h 906040"/>
                <a:gd name="connsiteX2" fmla="*/ 956778 w 956778"/>
                <a:gd name="connsiteY2" fmla="*/ 906040 h 906040"/>
                <a:gd name="connsiteX3" fmla="*/ 376769 w 956778"/>
                <a:gd name="connsiteY3" fmla="*/ 906040 h 906040"/>
                <a:gd name="connsiteX4" fmla="*/ 0 w 956778"/>
                <a:gd name="connsiteY4" fmla="*/ 320638 h 906040"/>
                <a:gd name="connsiteX5" fmla="*/ 206626 w 956778"/>
                <a:gd name="connsiteY5" fmla="*/ 0 h 90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6778" h="906040">
                  <a:moveTo>
                    <a:pt x="206626" y="0"/>
                  </a:moveTo>
                  <a:lnTo>
                    <a:pt x="956778" y="0"/>
                  </a:lnTo>
                  <a:lnTo>
                    <a:pt x="956778" y="906040"/>
                  </a:lnTo>
                  <a:lnTo>
                    <a:pt x="376769" y="906040"/>
                  </a:lnTo>
                  <a:lnTo>
                    <a:pt x="0" y="320638"/>
                  </a:lnTo>
                  <a:lnTo>
                    <a:pt x="206626" y="0"/>
                  </a:lnTo>
                  <a:close/>
                </a:path>
              </a:pathLst>
            </a:cu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p:nvPr userDrawn="1"/>
          </p:nvSpPr>
          <p:spPr bwMode="gray">
            <a:xfrm>
              <a:off x="2165677" y="1429118"/>
              <a:ext cx="244276" cy="379542"/>
            </a:xfrm>
            <a:custGeom>
              <a:avLst/>
              <a:gdLst>
                <a:gd name="connsiteX0" fmla="*/ 0 w 244276"/>
                <a:gd name="connsiteY0" fmla="*/ 0 h 379542"/>
                <a:gd name="connsiteX1" fmla="*/ 244276 w 244276"/>
                <a:gd name="connsiteY1" fmla="*/ 0 h 379542"/>
                <a:gd name="connsiteX2" fmla="*/ 244276 w 244276"/>
                <a:gd name="connsiteY2" fmla="*/ 379542 h 379542"/>
                <a:gd name="connsiteX3" fmla="*/ 0 w 244276"/>
                <a:gd name="connsiteY3" fmla="*/ 0 h 379542"/>
              </a:gdLst>
              <a:ahLst/>
              <a:cxnLst>
                <a:cxn ang="0">
                  <a:pos x="connsiteX0" y="connsiteY0"/>
                </a:cxn>
                <a:cxn ang="0">
                  <a:pos x="connsiteX1" y="connsiteY1"/>
                </a:cxn>
                <a:cxn ang="0">
                  <a:pos x="connsiteX2" y="connsiteY2"/>
                </a:cxn>
                <a:cxn ang="0">
                  <a:pos x="connsiteX3" y="connsiteY3"/>
                </a:cxn>
              </a:cxnLst>
              <a:rect l="l" t="t" r="r" b="b"/>
              <a:pathLst>
                <a:path w="244276" h="379542">
                  <a:moveTo>
                    <a:pt x="0" y="0"/>
                  </a:moveTo>
                  <a:lnTo>
                    <a:pt x="244276" y="0"/>
                  </a:lnTo>
                  <a:lnTo>
                    <a:pt x="244276" y="379542"/>
                  </a:lnTo>
                  <a:lnTo>
                    <a:pt x="0" y="0"/>
                  </a:lnTo>
                  <a:close/>
                </a:path>
              </a:pathLst>
            </a:cu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userDrawn="1"/>
          </p:nvSpPr>
          <p:spPr bwMode="gray">
            <a:xfrm>
              <a:off x="1" y="907477"/>
              <a:ext cx="2096572" cy="521641"/>
            </a:xfrm>
            <a:custGeom>
              <a:avLst/>
              <a:gdLst>
                <a:gd name="connsiteX0" fmla="*/ 0 w 105954"/>
                <a:gd name="connsiteY0" fmla="*/ 0 h 521641"/>
                <a:gd name="connsiteX1" fmla="*/ 105954 w 105954"/>
                <a:gd name="connsiteY1" fmla="*/ 0 h 521641"/>
                <a:gd name="connsiteX2" fmla="*/ 105954 w 105954"/>
                <a:gd name="connsiteY2" fmla="*/ 521641 h 521641"/>
                <a:gd name="connsiteX3" fmla="*/ 0 w 105954"/>
                <a:gd name="connsiteY3" fmla="*/ 521641 h 521641"/>
                <a:gd name="connsiteX4" fmla="*/ 0 w 105954"/>
                <a:gd name="connsiteY4" fmla="*/ 0 h 521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54" h="521641">
                  <a:moveTo>
                    <a:pt x="0" y="0"/>
                  </a:moveTo>
                  <a:lnTo>
                    <a:pt x="105954" y="0"/>
                  </a:lnTo>
                  <a:lnTo>
                    <a:pt x="105954" y="521641"/>
                  </a:lnTo>
                  <a:lnTo>
                    <a:pt x="0" y="521641"/>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p:nvPr userDrawn="1"/>
          </p:nvSpPr>
          <p:spPr bwMode="gray">
            <a:xfrm>
              <a:off x="2096573" y="907477"/>
              <a:ext cx="419335" cy="521641"/>
            </a:xfrm>
            <a:custGeom>
              <a:avLst/>
              <a:gdLst>
                <a:gd name="connsiteX0" fmla="*/ 0 w 105954"/>
                <a:gd name="connsiteY0" fmla="*/ 0 h 521641"/>
                <a:gd name="connsiteX1" fmla="*/ 105954 w 105954"/>
                <a:gd name="connsiteY1" fmla="*/ 0 h 521641"/>
                <a:gd name="connsiteX2" fmla="*/ 105954 w 105954"/>
                <a:gd name="connsiteY2" fmla="*/ 521641 h 521641"/>
                <a:gd name="connsiteX3" fmla="*/ 0 w 105954"/>
                <a:gd name="connsiteY3" fmla="*/ 521641 h 521641"/>
                <a:gd name="connsiteX4" fmla="*/ 0 w 105954"/>
                <a:gd name="connsiteY4" fmla="*/ 0 h 521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54" h="521641">
                  <a:moveTo>
                    <a:pt x="0" y="0"/>
                  </a:moveTo>
                  <a:lnTo>
                    <a:pt x="105954" y="0"/>
                  </a:lnTo>
                  <a:lnTo>
                    <a:pt x="105954" y="521641"/>
                  </a:lnTo>
                  <a:lnTo>
                    <a:pt x="0" y="521641"/>
                  </a:lnTo>
                  <a:lnTo>
                    <a:pt x="0"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p:nvPr userDrawn="1"/>
          </p:nvSpPr>
          <p:spPr bwMode="gray">
            <a:xfrm>
              <a:off x="1829947" y="907477"/>
              <a:ext cx="528040" cy="413503"/>
            </a:xfrm>
            <a:custGeom>
              <a:avLst/>
              <a:gdLst>
                <a:gd name="connsiteX0" fmla="*/ 0 w 432245"/>
                <a:gd name="connsiteY0" fmla="*/ 0 h 413503"/>
                <a:gd name="connsiteX1" fmla="*/ 432245 w 432245"/>
                <a:gd name="connsiteY1" fmla="*/ 0 h 413503"/>
                <a:gd name="connsiteX2" fmla="*/ 266134 w 432245"/>
                <a:gd name="connsiteY2" fmla="*/ 413503 h 413503"/>
                <a:gd name="connsiteX3" fmla="*/ 0 w 432245"/>
                <a:gd name="connsiteY3" fmla="*/ 0 h 413503"/>
                <a:gd name="connsiteX0" fmla="*/ 0 w 558520"/>
                <a:gd name="connsiteY0" fmla="*/ 0 h 413503"/>
                <a:gd name="connsiteX1" fmla="*/ 558520 w 558520"/>
                <a:gd name="connsiteY1" fmla="*/ 0 h 413503"/>
                <a:gd name="connsiteX2" fmla="*/ 266134 w 558520"/>
                <a:gd name="connsiteY2" fmla="*/ 413503 h 413503"/>
                <a:gd name="connsiteX3" fmla="*/ 0 w 558520"/>
                <a:gd name="connsiteY3" fmla="*/ 0 h 413503"/>
                <a:gd name="connsiteX0" fmla="*/ 0 w 501914"/>
                <a:gd name="connsiteY0" fmla="*/ 0 h 413503"/>
                <a:gd name="connsiteX1" fmla="*/ 501914 w 501914"/>
                <a:gd name="connsiteY1" fmla="*/ 0 h 413503"/>
                <a:gd name="connsiteX2" fmla="*/ 266134 w 501914"/>
                <a:gd name="connsiteY2" fmla="*/ 413503 h 413503"/>
                <a:gd name="connsiteX3" fmla="*/ 0 w 501914"/>
                <a:gd name="connsiteY3" fmla="*/ 0 h 413503"/>
                <a:gd name="connsiteX0" fmla="*/ 0 w 528040"/>
                <a:gd name="connsiteY0" fmla="*/ 0 h 413503"/>
                <a:gd name="connsiteX1" fmla="*/ 528040 w 528040"/>
                <a:gd name="connsiteY1" fmla="*/ 0 h 413503"/>
                <a:gd name="connsiteX2" fmla="*/ 266134 w 528040"/>
                <a:gd name="connsiteY2" fmla="*/ 413503 h 413503"/>
                <a:gd name="connsiteX3" fmla="*/ 0 w 528040"/>
                <a:gd name="connsiteY3" fmla="*/ 0 h 413503"/>
              </a:gdLst>
              <a:ahLst/>
              <a:cxnLst>
                <a:cxn ang="0">
                  <a:pos x="connsiteX0" y="connsiteY0"/>
                </a:cxn>
                <a:cxn ang="0">
                  <a:pos x="connsiteX1" y="connsiteY1"/>
                </a:cxn>
                <a:cxn ang="0">
                  <a:pos x="connsiteX2" y="connsiteY2"/>
                </a:cxn>
                <a:cxn ang="0">
                  <a:pos x="connsiteX3" y="connsiteY3"/>
                </a:cxn>
              </a:cxnLst>
              <a:rect l="l" t="t" r="r" b="b"/>
              <a:pathLst>
                <a:path w="528040" h="413503">
                  <a:moveTo>
                    <a:pt x="0" y="0"/>
                  </a:moveTo>
                  <a:lnTo>
                    <a:pt x="528040" y="0"/>
                  </a:lnTo>
                  <a:lnTo>
                    <a:pt x="266134" y="413503"/>
                  </a:lnTo>
                  <a:lnTo>
                    <a:pt x="0" y="0"/>
                  </a:lnTo>
                  <a:close/>
                </a:path>
              </a:pathLst>
            </a:custGeom>
            <a:solidFill>
              <a:srgbClr val="B30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p:nvPr userDrawn="1"/>
          </p:nvSpPr>
          <p:spPr bwMode="gray">
            <a:xfrm>
              <a:off x="2026104" y="1320979"/>
              <a:ext cx="139573" cy="108138"/>
            </a:xfrm>
            <a:custGeom>
              <a:avLst/>
              <a:gdLst>
                <a:gd name="connsiteX0" fmla="*/ 43441 w 113040"/>
                <a:gd name="connsiteY0" fmla="*/ 0 h 108138"/>
                <a:gd name="connsiteX1" fmla="*/ 113040 w 113040"/>
                <a:gd name="connsiteY1" fmla="*/ 108138 h 108138"/>
                <a:gd name="connsiteX2" fmla="*/ 0 w 113040"/>
                <a:gd name="connsiteY2" fmla="*/ 108138 h 108138"/>
                <a:gd name="connsiteX3" fmla="*/ 43441 w 113040"/>
                <a:gd name="connsiteY3" fmla="*/ 0 h 108138"/>
                <a:gd name="connsiteX0" fmla="*/ 65212 w 134811"/>
                <a:gd name="connsiteY0" fmla="*/ 0 h 112492"/>
                <a:gd name="connsiteX1" fmla="*/ 134811 w 134811"/>
                <a:gd name="connsiteY1" fmla="*/ 108138 h 112492"/>
                <a:gd name="connsiteX2" fmla="*/ 0 w 134811"/>
                <a:gd name="connsiteY2" fmla="*/ 112492 h 112492"/>
                <a:gd name="connsiteX3" fmla="*/ 65212 w 134811"/>
                <a:gd name="connsiteY3" fmla="*/ 0 h 112492"/>
                <a:gd name="connsiteX0" fmla="*/ 65212 w 134811"/>
                <a:gd name="connsiteY0" fmla="*/ 0 h 110111"/>
                <a:gd name="connsiteX1" fmla="*/ 134811 w 134811"/>
                <a:gd name="connsiteY1" fmla="*/ 108138 h 110111"/>
                <a:gd name="connsiteX2" fmla="*/ 0 w 134811"/>
                <a:gd name="connsiteY2" fmla="*/ 110111 h 110111"/>
                <a:gd name="connsiteX3" fmla="*/ 65212 w 134811"/>
                <a:gd name="connsiteY3" fmla="*/ 0 h 110111"/>
                <a:gd name="connsiteX0" fmla="*/ 74737 w 144336"/>
                <a:gd name="connsiteY0" fmla="*/ 0 h 108138"/>
                <a:gd name="connsiteX1" fmla="*/ 144336 w 144336"/>
                <a:gd name="connsiteY1" fmla="*/ 108138 h 108138"/>
                <a:gd name="connsiteX2" fmla="*/ 0 w 144336"/>
                <a:gd name="connsiteY2" fmla="*/ 107730 h 108138"/>
                <a:gd name="connsiteX3" fmla="*/ 74737 w 144336"/>
                <a:gd name="connsiteY3" fmla="*/ 0 h 108138"/>
                <a:gd name="connsiteX0" fmla="*/ 69974 w 139573"/>
                <a:gd name="connsiteY0" fmla="*/ 0 h 108138"/>
                <a:gd name="connsiteX1" fmla="*/ 139573 w 139573"/>
                <a:gd name="connsiteY1" fmla="*/ 108138 h 108138"/>
                <a:gd name="connsiteX2" fmla="*/ 0 w 139573"/>
                <a:gd name="connsiteY2" fmla="*/ 107730 h 108138"/>
                <a:gd name="connsiteX3" fmla="*/ 69974 w 139573"/>
                <a:gd name="connsiteY3" fmla="*/ 0 h 108138"/>
              </a:gdLst>
              <a:ahLst/>
              <a:cxnLst>
                <a:cxn ang="0">
                  <a:pos x="connsiteX0" y="connsiteY0"/>
                </a:cxn>
                <a:cxn ang="0">
                  <a:pos x="connsiteX1" y="connsiteY1"/>
                </a:cxn>
                <a:cxn ang="0">
                  <a:pos x="connsiteX2" y="connsiteY2"/>
                </a:cxn>
                <a:cxn ang="0">
                  <a:pos x="connsiteX3" y="connsiteY3"/>
                </a:cxn>
              </a:cxnLst>
              <a:rect l="l" t="t" r="r" b="b"/>
              <a:pathLst>
                <a:path w="139573" h="108138">
                  <a:moveTo>
                    <a:pt x="69974" y="0"/>
                  </a:moveTo>
                  <a:lnTo>
                    <a:pt x="139573" y="108138"/>
                  </a:lnTo>
                  <a:lnTo>
                    <a:pt x="0" y="107730"/>
                  </a:lnTo>
                  <a:lnTo>
                    <a:pt x="69974" y="0"/>
                  </a:lnTo>
                  <a:close/>
                </a:path>
              </a:pathLst>
            </a:custGeom>
            <a:solidFill>
              <a:srgbClr val="B30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p:cNvSpPr txBox="1"/>
            <p:nvPr userDrawn="1"/>
          </p:nvSpPr>
          <p:spPr bwMode="gray">
            <a:xfrm>
              <a:off x="622658" y="1029798"/>
              <a:ext cx="1499616" cy="276999"/>
            </a:xfrm>
            <a:prstGeom prst="rect">
              <a:avLst/>
            </a:prstGeom>
            <a:noFill/>
          </p:spPr>
          <p:txBody>
            <a:bodyPr wrap="square" lIns="0" tIns="0" rIns="0" bIns="0" rtlCol="0">
              <a:spAutoFit/>
            </a:bodyPr>
            <a:lstStyle/>
            <a:p>
              <a:pPr algn="r"/>
              <a:r>
                <a:rPr lang="en-US" sz="1800" b="1">
                  <a:solidFill>
                    <a:schemeClr val="bg1"/>
                  </a:solidFill>
                </a:rPr>
                <a:t>Credits</a:t>
              </a:r>
              <a:endParaRPr lang="en-US" sz="1800">
                <a:solidFill>
                  <a:schemeClr val="bg1"/>
                </a:solidFill>
              </a:endParaRPr>
            </a:p>
          </p:txBody>
        </p:sp>
      </p:grpSp>
      <p:sp>
        <p:nvSpPr>
          <p:cNvPr id="26" name="Placeholder Designer Name"/>
          <p:cNvSpPr>
            <a:spLocks noGrp="1"/>
          </p:cNvSpPr>
          <p:nvPr>
            <p:ph type="body" sz="quarter" idx="46" hasCustomPrompt="1"/>
          </p:nvPr>
        </p:nvSpPr>
        <p:spPr bwMode="gray">
          <a:xfrm>
            <a:off x="7349424" y="5275171"/>
            <a:ext cx="3956703" cy="200055"/>
          </a:xfrm>
        </p:spPr>
        <p:txBody>
          <a:bodyPr/>
          <a:lstStyle>
            <a:lvl1pPr marL="0" indent="0">
              <a:spcBef>
                <a:spcPts val="600"/>
              </a:spcBef>
              <a:buNone/>
              <a:defRPr sz="1300">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a:t>Insert Name(s) here</a:t>
            </a:r>
          </a:p>
        </p:txBody>
      </p:sp>
      <p:sp>
        <p:nvSpPr>
          <p:cNvPr id="25" name="Placeholder - Designer"/>
          <p:cNvSpPr>
            <a:spLocks noGrp="1"/>
          </p:cNvSpPr>
          <p:nvPr>
            <p:ph type="body" sz="quarter" idx="45" hasCustomPrompt="1"/>
          </p:nvPr>
        </p:nvSpPr>
        <p:spPr bwMode="gray">
          <a:xfrm>
            <a:off x="7349424" y="4975846"/>
            <a:ext cx="3956703" cy="263790"/>
          </a:xfrm>
        </p:spPr>
        <p:txBody>
          <a:bodyPr/>
          <a:lstStyle>
            <a:lvl1pPr marL="0" indent="0">
              <a:spcBef>
                <a:spcPts val="0"/>
              </a:spcBef>
              <a:buNone/>
              <a:defRPr sz="1700"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a:t>Insert Design Consultant heading</a:t>
            </a:r>
          </a:p>
        </p:txBody>
      </p:sp>
      <p:sp>
        <p:nvSpPr>
          <p:cNvPr id="24" name="Placeholder - PL Name"/>
          <p:cNvSpPr>
            <a:spLocks noGrp="1"/>
          </p:cNvSpPr>
          <p:nvPr>
            <p:ph type="body" sz="quarter" idx="44" hasCustomPrompt="1"/>
          </p:nvPr>
        </p:nvSpPr>
        <p:spPr bwMode="gray">
          <a:xfrm>
            <a:off x="7349424" y="4236921"/>
            <a:ext cx="3956703" cy="200055"/>
          </a:xfrm>
        </p:spPr>
        <p:txBody>
          <a:bodyPr/>
          <a:lstStyle>
            <a:lvl1pPr marL="0" indent="0">
              <a:spcBef>
                <a:spcPts val="600"/>
              </a:spcBef>
              <a:buNone/>
              <a:defRPr sz="1300">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a:t>Insert Name(s) here</a:t>
            </a:r>
          </a:p>
        </p:txBody>
      </p:sp>
      <p:sp>
        <p:nvSpPr>
          <p:cNvPr id="23" name="Placeholder - Program Leadership"/>
          <p:cNvSpPr>
            <a:spLocks noGrp="1"/>
          </p:cNvSpPr>
          <p:nvPr>
            <p:ph type="body" sz="quarter" idx="43" hasCustomPrompt="1"/>
          </p:nvPr>
        </p:nvSpPr>
        <p:spPr bwMode="gray">
          <a:xfrm>
            <a:off x="7349424" y="3937596"/>
            <a:ext cx="3956703" cy="263790"/>
          </a:xfrm>
        </p:spPr>
        <p:txBody>
          <a:bodyPr/>
          <a:lstStyle>
            <a:lvl1pPr marL="0" indent="0">
              <a:spcBef>
                <a:spcPts val="0"/>
              </a:spcBef>
              <a:buNone/>
              <a:defRPr sz="1700"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a:t>Insert Program Leadership heading</a:t>
            </a:r>
          </a:p>
        </p:txBody>
      </p:sp>
      <p:sp>
        <p:nvSpPr>
          <p:cNvPr id="22" name="Placeholder - RT Names"/>
          <p:cNvSpPr>
            <a:spLocks noGrp="1"/>
          </p:cNvSpPr>
          <p:nvPr>
            <p:ph type="body" sz="quarter" idx="42" hasCustomPrompt="1"/>
          </p:nvPr>
        </p:nvSpPr>
        <p:spPr bwMode="gray">
          <a:xfrm>
            <a:off x="7349424" y="3198695"/>
            <a:ext cx="3956703" cy="200055"/>
          </a:xfrm>
        </p:spPr>
        <p:txBody>
          <a:bodyPr/>
          <a:lstStyle>
            <a:lvl1pPr marL="0" indent="0">
              <a:spcBef>
                <a:spcPts val="600"/>
              </a:spcBef>
              <a:buNone/>
              <a:defRPr sz="1300">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a:t>Insert Name(s) here</a:t>
            </a:r>
          </a:p>
        </p:txBody>
      </p:sp>
      <p:sp>
        <p:nvSpPr>
          <p:cNvPr id="21" name="Placeholder - Research Team"/>
          <p:cNvSpPr>
            <a:spLocks noGrp="1"/>
          </p:cNvSpPr>
          <p:nvPr>
            <p:ph type="body" sz="quarter" idx="41" hasCustomPrompt="1"/>
          </p:nvPr>
        </p:nvSpPr>
        <p:spPr bwMode="gray">
          <a:xfrm>
            <a:off x="7349424" y="2899370"/>
            <a:ext cx="3956703" cy="263790"/>
          </a:xfrm>
        </p:spPr>
        <p:txBody>
          <a:bodyPr/>
          <a:lstStyle>
            <a:lvl1pPr marL="0" indent="0">
              <a:spcBef>
                <a:spcPts val="0"/>
              </a:spcBef>
              <a:buNone/>
              <a:defRPr sz="1700"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a:t>Insert Research Team heading</a:t>
            </a:r>
          </a:p>
        </p:txBody>
      </p:sp>
      <p:sp>
        <p:nvSpPr>
          <p:cNvPr id="20" name="Placeholder - PD #"/>
          <p:cNvSpPr>
            <a:spLocks noGrp="1"/>
          </p:cNvSpPr>
          <p:nvPr>
            <p:ph type="body" sz="quarter" idx="40" hasCustomPrompt="1"/>
          </p:nvPr>
        </p:nvSpPr>
        <p:spPr bwMode="gray">
          <a:xfrm>
            <a:off x="3112874" y="3672314"/>
            <a:ext cx="3577562" cy="169277"/>
          </a:xfrm>
        </p:spPr>
        <p:txBody>
          <a:bodyPr/>
          <a:lstStyle>
            <a:lvl1pPr marL="0" indent="0">
              <a:spcBef>
                <a:spcPts val="0"/>
              </a:spcBef>
              <a:buNone/>
              <a:defRPr sz="1100">
                <a:solidFill>
                  <a:schemeClr val="accent3"/>
                </a:solidFill>
              </a:defRPr>
            </a:lvl1pPr>
            <a:lvl2pPr marL="163289" indent="0">
              <a:buNone/>
              <a:defRPr sz="1143">
                <a:solidFill>
                  <a:schemeClr val="accent3"/>
                </a:solidFill>
              </a:defRPr>
            </a:lvl2pPr>
            <a:lvl3pPr marL="326578" indent="0">
              <a:buNone/>
              <a:defRPr sz="1143">
                <a:solidFill>
                  <a:schemeClr val="accent3"/>
                </a:solidFill>
              </a:defRPr>
            </a:lvl3pPr>
            <a:lvl4pPr marL="489867" indent="0">
              <a:buNone/>
              <a:defRPr sz="1143">
                <a:solidFill>
                  <a:schemeClr val="accent3"/>
                </a:solidFill>
              </a:defRPr>
            </a:lvl4pPr>
            <a:lvl5pPr marL="653156" indent="0">
              <a:buNone/>
              <a:defRPr sz="1143">
                <a:solidFill>
                  <a:schemeClr val="accent3"/>
                </a:solidFill>
              </a:defRPr>
            </a:lvl5pPr>
          </a:lstStyle>
          <a:p>
            <a:pPr lvl="0"/>
            <a:r>
              <a:rPr lang="en-US"/>
              <a:t>Insert Project Director phone (i.e., XXX-XXX-XXXX)</a:t>
            </a:r>
          </a:p>
        </p:txBody>
      </p:sp>
      <p:sp>
        <p:nvSpPr>
          <p:cNvPr id="19" name="Placeholder - PD Email"/>
          <p:cNvSpPr>
            <a:spLocks noGrp="1"/>
          </p:cNvSpPr>
          <p:nvPr>
            <p:ph type="body" sz="quarter" idx="39" hasCustomPrompt="1"/>
          </p:nvPr>
        </p:nvSpPr>
        <p:spPr bwMode="gray">
          <a:xfrm>
            <a:off x="3112874" y="3486617"/>
            <a:ext cx="3577562" cy="169277"/>
          </a:xfrm>
        </p:spPr>
        <p:txBody>
          <a:bodyPr/>
          <a:lstStyle>
            <a:lvl1pPr marL="0" indent="0">
              <a:spcBef>
                <a:spcPts val="0"/>
              </a:spcBef>
              <a:buNone/>
              <a:defRPr sz="1100" baseline="0">
                <a:solidFill>
                  <a:schemeClr val="accent3"/>
                </a:solidFill>
              </a:defRPr>
            </a:lvl1pPr>
            <a:lvl2pPr marL="163289" indent="0">
              <a:buNone/>
              <a:defRPr sz="1143">
                <a:solidFill>
                  <a:schemeClr val="accent3"/>
                </a:solidFill>
              </a:defRPr>
            </a:lvl2pPr>
            <a:lvl3pPr marL="326578" indent="0">
              <a:buNone/>
              <a:defRPr sz="1143">
                <a:solidFill>
                  <a:schemeClr val="accent3"/>
                </a:solidFill>
              </a:defRPr>
            </a:lvl3pPr>
            <a:lvl4pPr marL="489867" indent="0">
              <a:buNone/>
              <a:defRPr sz="1143">
                <a:solidFill>
                  <a:schemeClr val="accent3"/>
                </a:solidFill>
              </a:defRPr>
            </a:lvl4pPr>
            <a:lvl5pPr marL="653156" indent="0">
              <a:buNone/>
              <a:defRPr sz="1143">
                <a:solidFill>
                  <a:schemeClr val="accent3"/>
                </a:solidFill>
              </a:defRPr>
            </a:lvl5pPr>
          </a:lstStyle>
          <a:p>
            <a:pPr lvl="0"/>
            <a:r>
              <a:rPr lang="en-US"/>
              <a:t>Insert Project Director email (i.e., smithj@advisory.com)</a:t>
            </a:r>
          </a:p>
        </p:txBody>
      </p:sp>
      <p:sp>
        <p:nvSpPr>
          <p:cNvPr id="18" name="Placeholder - PD Name"/>
          <p:cNvSpPr>
            <a:spLocks noGrp="1"/>
          </p:cNvSpPr>
          <p:nvPr>
            <p:ph type="body" sz="quarter" idx="38" hasCustomPrompt="1"/>
          </p:nvPr>
        </p:nvSpPr>
        <p:spPr bwMode="gray">
          <a:xfrm>
            <a:off x="3112874" y="3213034"/>
            <a:ext cx="3577562" cy="199230"/>
          </a:xfrm>
        </p:spPr>
        <p:txBody>
          <a:bodyPr/>
          <a:lstStyle>
            <a:lvl1pPr marL="0" indent="0">
              <a:spcBef>
                <a:spcPts val="600"/>
              </a:spcBef>
              <a:buNone/>
              <a:defRPr sz="1300">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a:t>Insert Name here</a:t>
            </a:r>
          </a:p>
        </p:txBody>
      </p:sp>
      <p:sp>
        <p:nvSpPr>
          <p:cNvPr id="17" name="Placeholder - Project Director"/>
          <p:cNvSpPr>
            <a:spLocks noGrp="1"/>
          </p:cNvSpPr>
          <p:nvPr>
            <p:ph type="body" sz="quarter" idx="37" hasCustomPrompt="1"/>
          </p:nvPr>
        </p:nvSpPr>
        <p:spPr bwMode="gray">
          <a:xfrm>
            <a:off x="3112874" y="2899370"/>
            <a:ext cx="3577562" cy="265596"/>
          </a:xfrm>
        </p:spPr>
        <p:txBody>
          <a:bodyPr/>
          <a:lstStyle>
            <a:lvl1pPr marL="0" indent="0">
              <a:spcBef>
                <a:spcPts val="0"/>
              </a:spcBef>
              <a:buNone/>
              <a:defRPr sz="1700"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a:t>Insert Project Director heading</a:t>
            </a:r>
          </a:p>
        </p:txBody>
      </p:sp>
      <p:sp>
        <p:nvSpPr>
          <p:cNvPr id="2" name="Placeholder - Program"/>
          <p:cNvSpPr>
            <a:spLocks noGrp="1"/>
          </p:cNvSpPr>
          <p:nvPr>
            <p:ph type="title" hasCustomPrompt="1"/>
          </p:nvPr>
        </p:nvSpPr>
        <p:spPr bwMode="gray">
          <a:xfrm>
            <a:off x="3112873" y="1960756"/>
            <a:ext cx="8193254" cy="387798"/>
          </a:xfrm>
        </p:spPr>
        <p:txBody>
          <a:bodyPr/>
          <a:lstStyle>
            <a:lvl1pPr>
              <a:defRPr sz="2800"/>
            </a:lvl1pPr>
          </a:lstStyle>
          <a:p>
            <a:r>
              <a:rPr lang="en-US"/>
              <a:t>Insert program name here</a:t>
            </a:r>
          </a:p>
        </p:txBody>
      </p:sp>
      <p:sp>
        <p:nvSpPr>
          <p:cNvPr id="52" name="Rectangle 51"/>
          <p:cNvSpPr/>
          <p:nvPr userDrawn="1"/>
        </p:nvSpPr>
        <p:spPr bwMode="gray">
          <a:xfrm>
            <a:off x="0" y="6032702"/>
            <a:ext cx="2435382" cy="463932"/>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Advisory Board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12773" y="6287442"/>
            <a:ext cx="1050100" cy="291157"/>
          </a:xfrm>
          <a:prstGeom prst="rect">
            <a:avLst/>
          </a:prstGeom>
        </p:spPr>
      </p:pic>
      <p:sp>
        <p:nvSpPr>
          <p:cNvPr id="54"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tx1"/>
                </a:solidFill>
                <a:latin typeface="+mn-lt"/>
                <a:cs typeface="Arial" panose="020B0604020202020204" pitchFamily="34" charset="0"/>
              </a:rPr>
              <a:t>‹#›</a:t>
            </a:fld>
            <a:endParaRPr lang="en-US" sz="1200" b="1">
              <a:solidFill>
                <a:schemeClr val="tx1"/>
              </a:solidFill>
              <a:latin typeface="+mn-lt"/>
            </a:endParaRPr>
          </a:p>
        </p:txBody>
      </p:sp>
    </p:spTree>
    <p:extLst>
      <p:ext uri="{BB962C8B-B14F-4D97-AF65-F5344CB8AC3E}">
        <p14:creationId xmlns:p14="http://schemas.microsoft.com/office/powerpoint/2010/main" val="93501220"/>
      </p:ext>
    </p:extLst>
  </p:cSld>
  <p:clrMapOvr>
    <a:masterClrMapping/>
  </p:clrMapOvr>
  <p:extLst>
    <p:ext uri="{DCECCB84-F9BA-43D5-87BE-67443E8EF086}">
      <p15:sldGuideLst xmlns:p15="http://schemas.microsoft.com/office/powerpoint/2012/main">
        <p15:guide id="1" orient="horz" pos="3889">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Legal Caveat">
    <p:spTree>
      <p:nvGrpSpPr>
        <p:cNvPr id="1" name=""/>
        <p:cNvGrpSpPr/>
        <p:nvPr/>
      </p:nvGrpSpPr>
      <p:grpSpPr>
        <a:xfrm>
          <a:off x="0" y="0"/>
          <a:ext cx="0" cy="0"/>
          <a:chOff x="0" y="0"/>
          <a:chExt cx="0" cy="0"/>
        </a:xfrm>
      </p:grpSpPr>
      <p:sp>
        <p:nvSpPr>
          <p:cNvPr id="3" name="Date Placeholder 2" hidden="1"/>
          <p:cNvSpPr>
            <a:spLocks noGrp="1"/>
          </p:cNvSpPr>
          <p:nvPr>
            <p:ph type="dt" sz="half" idx="10"/>
          </p:nvPr>
        </p:nvSpPr>
        <p:spPr bwMode="gray"/>
        <p:txBody>
          <a:bodyPr/>
          <a:lstStyle/>
          <a:p>
            <a:fld id="{6BDE3C16-C46B-4E30-853F-A25FD7D3A552}" type="datetime1">
              <a:rPr lang="en-US" smtClean="0"/>
              <a:t>3/30/2021</a:t>
            </a:fld>
            <a:endParaRPr lang="en-US"/>
          </a:p>
        </p:txBody>
      </p:sp>
      <p:sp>
        <p:nvSpPr>
          <p:cNvPr id="4" name="Slide Number Placeholder 3" hidden="1"/>
          <p:cNvSpPr>
            <a:spLocks noGrp="1"/>
          </p:cNvSpPr>
          <p:nvPr>
            <p:ph type="sldNum" sz="quarter" idx="11"/>
          </p:nvPr>
        </p:nvSpPr>
        <p:spPr bwMode="gray"/>
        <p:txBody>
          <a:bodyPr/>
          <a:lstStyle/>
          <a:p>
            <a:fld id="{79A09FC8-B54D-47FB-9034-F0587B1C3005}" type="slidenum">
              <a:rPr lang="en-US" smtClean="0"/>
              <a:pPr/>
              <a:t>‹#›</a:t>
            </a:fld>
            <a:endParaRPr lang="en-US"/>
          </a:p>
        </p:txBody>
      </p:sp>
      <p:grpSp>
        <p:nvGrpSpPr>
          <p:cNvPr id="9" name="Caveat"/>
          <p:cNvGrpSpPr/>
          <p:nvPr userDrawn="1"/>
        </p:nvGrpSpPr>
        <p:grpSpPr bwMode="gray">
          <a:xfrm>
            <a:off x="3041863" y="871768"/>
            <a:ext cx="7937074" cy="5004447"/>
            <a:chOff x="1541904" y="1270121"/>
            <a:chExt cx="7937074" cy="5004447"/>
          </a:xfrm>
        </p:grpSpPr>
        <p:sp>
          <p:nvSpPr>
            <p:cNvPr id="28" name="TextBox 27"/>
            <p:cNvSpPr txBox="1"/>
            <p:nvPr userDrawn="1"/>
          </p:nvSpPr>
          <p:spPr bwMode="gray">
            <a:xfrm>
              <a:off x="1541961" y="1270121"/>
              <a:ext cx="7937017" cy="5004447"/>
            </a:xfrm>
            <a:prstGeom prst="rect">
              <a:avLst/>
            </a:prstGeom>
            <a:noFill/>
          </p:spPr>
          <p:txBody>
            <a:bodyPr wrap="square" lIns="0" tIns="0" rIns="0" bIns="0" rtlCol="0">
              <a:spAutoFit/>
            </a:bodyPr>
            <a:lstStyle/>
            <a:p>
              <a:pPr>
                <a:lnSpc>
                  <a:spcPct val="110000"/>
                </a:lnSpc>
                <a:spcBef>
                  <a:spcPts val="400"/>
                </a:spcBef>
              </a:pPr>
              <a:r>
                <a:rPr lang="en-US" sz="800" b="0" spc="50">
                  <a:solidFill>
                    <a:schemeClr val="accent4"/>
                  </a:solidFill>
                </a:rPr>
                <a:t>LEGAL</a:t>
              </a:r>
              <a:r>
                <a:rPr lang="en-US" sz="800" b="0" spc="50" baseline="0">
                  <a:solidFill>
                    <a:schemeClr val="accent4"/>
                  </a:solidFill>
                </a:rPr>
                <a:t> CAVEAT</a:t>
              </a:r>
              <a:endParaRPr lang="en-US" sz="800" b="0" spc="50">
                <a:solidFill>
                  <a:schemeClr val="accent4"/>
                </a:solidFill>
              </a:endParaRPr>
            </a:p>
            <a:p>
              <a:pPr>
                <a:lnSpc>
                  <a:spcPct val="110000"/>
                </a:lnSpc>
                <a:spcBef>
                  <a:spcPts val="1200"/>
                </a:spcBef>
              </a:pPr>
              <a:r>
                <a:rPr lang="en-US" sz="800">
                  <a:solidFill>
                    <a:schemeClr val="accent2"/>
                  </a:solidFill>
                </a:rPr>
                <a:t>Advisory Board has made efforts to verify the accuracy of the information it provides to members. This report relies on data obtained from many sources, however, and Advisory Board cannot guarantee the accuracy of the information provided or any analysis based thereon. In addition, Advisory Board is not 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medical, tax, or accounting issues, before implementing any of these tactics. Neither Advisory Board nor its officers, directors, trustees, employees, and agents shall be liable for any claims, liabilities, or expenses relating to (a) any errors or omissions in this report, whether caused by Advisory Board or any of its employees or agents, or sources or other third parties, (b) any recommendation or graded ranking by Advisory Board, or (c) failure of member and its employees and agents to abide by the terms set forth herein.</a:t>
              </a:r>
            </a:p>
            <a:p>
              <a:pPr>
                <a:lnSpc>
                  <a:spcPct val="110000"/>
                </a:lnSpc>
                <a:spcBef>
                  <a:spcPts val="800"/>
                </a:spcBef>
              </a:pPr>
              <a:r>
                <a:rPr lang="en-US" sz="800">
                  <a:solidFill>
                    <a:schemeClr val="accent2"/>
                  </a:solidFill>
                </a:rPr>
                <a:t>Advisory Board and the “A” logo are registered trademarks of The Advisory Board Company in the United States and other countries. Members are not permitted to use these trademarks, or any other trademark, product name, service name, trade name, and logo of Advisory Board without prior written consent of Advisory Board.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Advisory Board and its products and services, or (b) an endorsement of the company or its products or services by Advisory Board. Advisory Board is not affiliated with any such company.</a:t>
              </a:r>
            </a:p>
            <a:p>
              <a:pPr>
                <a:lnSpc>
                  <a:spcPct val="110000"/>
                </a:lnSpc>
                <a:spcBef>
                  <a:spcPts val="1200"/>
                </a:spcBef>
              </a:pPr>
              <a:r>
                <a:rPr lang="en-US" sz="800" b="1">
                  <a:solidFill>
                    <a:schemeClr val="accent2"/>
                  </a:solidFill>
                </a:rPr>
                <a:t>IMPORTANT: Please read the following.</a:t>
              </a:r>
            </a:p>
            <a:p>
              <a:pPr>
                <a:lnSpc>
                  <a:spcPct val="110000"/>
                </a:lnSpc>
                <a:spcBef>
                  <a:spcPts val="400"/>
                </a:spcBef>
              </a:pPr>
              <a:r>
                <a:rPr lang="en-US" sz="800">
                  <a:solidFill>
                    <a:schemeClr val="accent2"/>
                  </a:solidFill>
                </a:rPr>
                <a:t>Advisory Board has prepared this report for the exclusive use of its members. Each member acknowledges and agrees that this report and the information contained herein (collectively, the “Report”) are confidential and proprietary to Advisory Board. By accepting delivery of this Report, each member agrees to abide by the terms as stated herein, including the following:</a:t>
              </a:r>
            </a:p>
            <a:p>
              <a:pPr marL="171450" indent="-171450">
                <a:lnSpc>
                  <a:spcPct val="110000"/>
                </a:lnSpc>
                <a:spcBef>
                  <a:spcPts val="800"/>
                </a:spcBef>
              </a:pPr>
              <a:r>
                <a:rPr lang="en-US" sz="800">
                  <a:solidFill>
                    <a:schemeClr val="accent2"/>
                  </a:solidFill>
                </a:rPr>
                <a:t>1.	Advisory Board owns all right, title, and interest in and to this Report. Except as stated herein, no right, license, permission, or interest of any kind in this Report is intended to be given, transferred to, or acquired by a member. Each member is authorized to use this Report only to the extent expressly authorized herein.</a:t>
              </a:r>
            </a:p>
            <a:p>
              <a:pPr marL="171450" indent="-171450">
                <a:lnSpc>
                  <a:spcPct val="110000"/>
                </a:lnSpc>
                <a:spcBef>
                  <a:spcPts val="800"/>
                </a:spcBef>
              </a:pPr>
              <a:r>
                <a:rPr lang="en-US" sz="800">
                  <a:solidFill>
                    <a:schemeClr val="accent2"/>
                  </a:solidFill>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171450" indent="-171450">
                <a:lnSpc>
                  <a:spcPct val="110000"/>
                </a:lnSpc>
                <a:spcBef>
                  <a:spcPts val="800"/>
                </a:spcBef>
              </a:pPr>
              <a:r>
                <a:rPr lang="en-US" sz="800">
                  <a:solidFill>
                    <a:schemeClr val="accent2"/>
                  </a:solidFill>
                </a:rPr>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71450" indent="-171450">
                <a:lnSpc>
                  <a:spcPct val="110000"/>
                </a:lnSpc>
                <a:spcBef>
                  <a:spcPts val="800"/>
                </a:spcBef>
              </a:pPr>
              <a:r>
                <a:rPr lang="en-US" sz="800">
                  <a:solidFill>
                    <a:schemeClr val="accent2"/>
                  </a:solidFill>
                </a:rPr>
                <a:t>4.	Each member shall not remove from this Report any confidential markings, copyright notices, and/or other similar indicia herein.</a:t>
              </a:r>
            </a:p>
            <a:p>
              <a:pPr marL="171450" indent="-171450">
                <a:lnSpc>
                  <a:spcPct val="110000"/>
                </a:lnSpc>
                <a:spcBef>
                  <a:spcPts val="800"/>
                </a:spcBef>
              </a:pPr>
              <a:r>
                <a:rPr lang="en-US" sz="800">
                  <a:solidFill>
                    <a:schemeClr val="accent2"/>
                  </a:solidFill>
                </a:rPr>
                <a:t>5.	Each member is responsible for any breach of its obligations as stated herein by any of its employees or agents.</a:t>
              </a:r>
            </a:p>
            <a:p>
              <a:pPr marL="171450" indent="-171450">
                <a:lnSpc>
                  <a:spcPct val="110000"/>
                </a:lnSpc>
                <a:spcBef>
                  <a:spcPts val="800"/>
                </a:spcBef>
              </a:pPr>
              <a:r>
                <a:rPr lang="en-US" sz="800">
                  <a:solidFill>
                    <a:schemeClr val="accent2"/>
                  </a:solidFill>
                </a:rPr>
                <a:t>6.	If a member is unwilling to abide by any of the foregoing obligations, then such member shall promptly return this Report and all copies thereof to Advisory Board.</a:t>
              </a:r>
            </a:p>
          </p:txBody>
        </p:sp>
        <p:cxnSp>
          <p:nvCxnSpPr>
            <p:cNvPr id="27" name="Straight Connector 26"/>
            <p:cNvCxnSpPr/>
            <p:nvPr userDrawn="1"/>
          </p:nvCxnSpPr>
          <p:spPr bwMode="gray">
            <a:xfrm>
              <a:off x="1541904" y="1427230"/>
              <a:ext cx="7937074" cy="0"/>
            </a:xfrm>
            <a:prstGeom prst="line">
              <a:avLst/>
            </a:prstGeom>
            <a:ln w="1905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
        <p:nvSpPr>
          <p:cNvPr id="41" name="Slide Number"/>
          <p:cNvSpPr txBox="1"/>
          <p:nvPr userDrawn="1"/>
        </p:nvSpPr>
        <p:spPr bwMode="gray">
          <a:xfrm>
            <a:off x="11127071" y="634387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tx1"/>
                </a:solidFill>
                <a:latin typeface="+mn-lt"/>
                <a:cs typeface="Arial" panose="020B0604020202020204" pitchFamily="34" charset="0"/>
              </a:rPr>
              <a:t>‹#›</a:t>
            </a:fld>
            <a:endParaRPr lang="en-US" sz="1200" b="1">
              <a:solidFill>
                <a:schemeClr val="tx1"/>
              </a:solidFill>
              <a:latin typeface="+mn-lt"/>
            </a:endParaRPr>
          </a:p>
        </p:txBody>
      </p:sp>
      <p:pic>
        <p:nvPicPr>
          <p:cNvPr id="31" name="Advisory Board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811952" y="871768"/>
            <a:ext cx="1596271" cy="442591"/>
          </a:xfrm>
          <a:prstGeom prst="rect">
            <a:avLst/>
          </a:prstGeom>
        </p:spPr>
      </p:pic>
      <p:sp>
        <p:nvSpPr>
          <p:cNvPr id="10" name="Copyright">
            <a:hlinkClick r:id="rId3"/>
          </p:cNvPr>
          <p:cNvSpPr txBox="1"/>
          <p:nvPr userDrawn="1"/>
        </p:nvSpPr>
        <p:spPr bwMode="gray">
          <a:xfrm>
            <a:off x="811952" y="6502287"/>
            <a:ext cx="2850773" cy="92333"/>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a:solidFill>
                  <a:schemeClr val="accent2"/>
                </a:solidFill>
                <a:latin typeface="+mn-lt"/>
                <a:cs typeface="Arial" panose="020B0604020202020204" pitchFamily="34" charset="0"/>
              </a:rPr>
              <a:t>©</a:t>
            </a:r>
            <a:r>
              <a:rPr lang="en-US" sz="600">
                <a:solidFill>
                  <a:schemeClr val="accent2"/>
                </a:solidFill>
                <a:latin typeface="+mn-lt"/>
              </a:rPr>
              <a:t> 2020 Advisory Board </a:t>
            </a:r>
            <a:r>
              <a:rPr lang="en-US" sz="600">
                <a:solidFill>
                  <a:schemeClr val="accent2"/>
                </a:solidFill>
                <a:latin typeface="+mn-lt"/>
                <a:cs typeface="Arial" panose="020B0604020202020204" pitchFamily="34" charset="0"/>
              </a:rPr>
              <a:t>• All rights reserved • </a:t>
            </a:r>
            <a:r>
              <a:rPr lang="en-US" sz="600" b="1">
                <a:solidFill>
                  <a:schemeClr val="accent2"/>
                </a:solidFill>
                <a:latin typeface="+mn-lt"/>
                <a:cs typeface="Arial" panose="020B0604020202020204" pitchFamily="34" charset="0"/>
              </a:rPr>
              <a:t>advisory.com</a:t>
            </a:r>
            <a:endParaRPr lang="en-US" sz="600" b="1">
              <a:solidFill>
                <a:schemeClr val="accent2"/>
              </a:solidFill>
              <a:latin typeface="+mn-lt"/>
            </a:endParaRPr>
          </a:p>
        </p:txBody>
      </p:sp>
    </p:spTree>
    <p:extLst>
      <p:ext uri="{BB962C8B-B14F-4D97-AF65-F5344CB8AC3E}">
        <p14:creationId xmlns:p14="http://schemas.microsoft.com/office/powerpoint/2010/main" val="18619090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resentation End">
    <p:bg bwMode="gray">
      <p:bgPr>
        <a:solidFill>
          <a:schemeClr val="accent6"/>
        </a:solidFill>
        <a:effectLst/>
      </p:bgPr>
    </p:bg>
    <p:spTree>
      <p:nvGrpSpPr>
        <p:cNvPr id="1" name=""/>
        <p:cNvGrpSpPr/>
        <p:nvPr/>
      </p:nvGrpSpPr>
      <p:grpSpPr>
        <a:xfrm>
          <a:off x="0" y="0"/>
          <a:ext cx="0" cy="0"/>
          <a:chOff x="0" y="0"/>
          <a:chExt cx="0" cy="0"/>
        </a:xfrm>
      </p:grpSpPr>
      <p:sp>
        <p:nvSpPr>
          <p:cNvPr id="5" name="Rectangle 4">
            <a:hlinkClick r:id="rId2"/>
          </p:cNvPr>
          <p:cNvSpPr/>
          <p:nvPr userDrawn="1"/>
        </p:nvSpPr>
        <p:spPr bwMode="gray">
          <a:xfrm>
            <a:off x="3262014" y="5210779"/>
            <a:ext cx="5667972" cy="1647221"/>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t" anchorCtr="0" forceAA="0" compatLnSpc="1">
            <a:prstTxWarp prst="textNoShape">
              <a:avLst/>
            </a:prstTxWarp>
            <a:noAutofit/>
          </a:bodyPr>
          <a:lstStyle/>
          <a:p>
            <a:pPr algn="ctr">
              <a:spcBef>
                <a:spcPts val="667"/>
              </a:spcBef>
            </a:pPr>
            <a:endParaRPr lang="en-US" sz="1333" err="1">
              <a:solidFill>
                <a:schemeClr val="bg1"/>
              </a:solidFill>
            </a:endParaRPr>
          </a:p>
        </p:txBody>
      </p:sp>
      <p:sp>
        <p:nvSpPr>
          <p:cNvPr id="6" name="TextBox 5"/>
          <p:cNvSpPr txBox="1"/>
          <p:nvPr userDrawn="1"/>
        </p:nvSpPr>
        <p:spPr bwMode="gray">
          <a:xfrm>
            <a:off x="3876696" y="5817257"/>
            <a:ext cx="4438609" cy="487313"/>
          </a:xfrm>
          <a:prstGeom prst="rect">
            <a:avLst/>
          </a:prstGeom>
          <a:noFill/>
        </p:spPr>
        <p:txBody>
          <a:bodyPr wrap="square" lIns="0" tIns="0" rIns="0" bIns="0" rtlCol="0" anchor="t" anchorCtr="0">
            <a:spAutoFit/>
          </a:bodyPr>
          <a:lstStyle/>
          <a:p>
            <a:pPr algn="ctr">
              <a:lnSpc>
                <a:spcPct val="100000"/>
              </a:lnSpc>
              <a:spcBef>
                <a:spcPts val="200"/>
              </a:spcBef>
            </a:pPr>
            <a:r>
              <a:rPr lang="en-US" sz="1500" b="0">
                <a:solidFill>
                  <a:schemeClr val="bg1"/>
                </a:solidFill>
              </a:rPr>
              <a:t>655 New York Avenue NW, Washington DC 20001</a:t>
            </a:r>
          </a:p>
          <a:p>
            <a:pPr algn="ctr">
              <a:lnSpc>
                <a:spcPct val="100000"/>
              </a:lnSpc>
              <a:spcBef>
                <a:spcPts val="200"/>
              </a:spcBef>
            </a:pPr>
            <a:r>
              <a:rPr lang="en-US" sz="1500" b="0">
                <a:solidFill>
                  <a:schemeClr val="bg1"/>
                </a:solidFill>
              </a:rPr>
              <a:t>202-266-5600 </a:t>
            </a:r>
            <a:r>
              <a:rPr lang="en-US" sz="1300">
                <a:solidFill>
                  <a:schemeClr val="bg1"/>
                </a:solidFill>
              </a:rPr>
              <a:t>│</a:t>
            </a:r>
            <a:r>
              <a:rPr lang="en-US" sz="1500" b="0">
                <a:solidFill>
                  <a:schemeClr val="bg1"/>
                </a:solidFill>
              </a:rPr>
              <a:t> </a:t>
            </a:r>
            <a:r>
              <a:rPr lang="en-US" sz="1500" b="1">
                <a:solidFill>
                  <a:schemeClr val="bg1"/>
                </a:solidFill>
              </a:rPr>
              <a:t>advisory.com</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3972027" y="2368486"/>
            <a:ext cx="4247948" cy="1620514"/>
          </a:xfrm>
          <a:prstGeom prst="rect">
            <a:avLst/>
          </a:prstGeom>
        </p:spPr>
      </p:pic>
    </p:spTree>
    <p:extLst>
      <p:ext uri="{BB962C8B-B14F-4D97-AF65-F5344CB8AC3E}">
        <p14:creationId xmlns:p14="http://schemas.microsoft.com/office/powerpoint/2010/main" val="40484913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Intl. Presentation End">
    <p:bg bwMode="gray">
      <p:bgPr>
        <a:solidFill>
          <a:schemeClr val="accent6"/>
        </a:solidFill>
        <a:effectLst/>
      </p:bgPr>
    </p:bg>
    <p:spTree>
      <p:nvGrpSpPr>
        <p:cNvPr id="1" name=""/>
        <p:cNvGrpSpPr/>
        <p:nvPr/>
      </p:nvGrpSpPr>
      <p:grpSpPr>
        <a:xfrm>
          <a:off x="0" y="0"/>
          <a:ext cx="0" cy="0"/>
          <a:chOff x="0" y="0"/>
          <a:chExt cx="0" cy="0"/>
        </a:xfrm>
      </p:grpSpPr>
      <p:sp>
        <p:nvSpPr>
          <p:cNvPr id="5" name="Rectangle 4">
            <a:hlinkClick r:id="rId2"/>
          </p:cNvPr>
          <p:cNvSpPr/>
          <p:nvPr userDrawn="1"/>
        </p:nvSpPr>
        <p:spPr bwMode="gray">
          <a:xfrm>
            <a:off x="2833037" y="5210779"/>
            <a:ext cx="6525927" cy="1647221"/>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t" anchorCtr="0" forceAA="0" compatLnSpc="1">
            <a:prstTxWarp prst="textNoShape">
              <a:avLst/>
            </a:prstTxWarp>
            <a:noAutofit/>
          </a:bodyPr>
          <a:lstStyle/>
          <a:p>
            <a:pPr algn="ctr">
              <a:spcBef>
                <a:spcPts val="667"/>
              </a:spcBef>
            </a:pPr>
            <a:endParaRPr lang="en-US" sz="1333" err="1">
              <a:solidFill>
                <a:schemeClr val="bg1"/>
              </a:solidFill>
            </a:endParaRPr>
          </a:p>
        </p:txBody>
      </p:sp>
      <p:sp>
        <p:nvSpPr>
          <p:cNvPr id="6" name="TextBox 5"/>
          <p:cNvSpPr txBox="1"/>
          <p:nvPr userDrawn="1"/>
        </p:nvSpPr>
        <p:spPr bwMode="gray">
          <a:xfrm>
            <a:off x="3101401" y="5817257"/>
            <a:ext cx="5989199" cy="502702"/>
          </a:xfrm>
          <a:prstGeom prst="rect">
            <a:avLst/>
          </a:prstGeom>
          <a:noFill/>
        </p:spPr>
        <p:txBody>
          <a:bodyPr wrap="square" lIns="0" tIns="0" rIns="0" bIns="0" rtlCol="0" anchor="t" anchorCtr="0">
            <a:spAutoFit/>
          </a:bodyPr>
          <a:lstStyle/>
          <a:p>
            <a:pPr algn="ctr">
              <a:lnSpc>
                <a:spcPct val="100000"/>
              </a:lnSpc>
              <a:spcBef>
                <a:spcPts val="200"/>
              </a:spcBef>
            </a:pPr>
            <a:r>
              <a:rPr lang="en-US" sz="1500" b="0">
                <a:solidFill>
                  <a:schemeClr val="bg1"/>
                </a:solidFill>
              </a:rPr>
              <a:t>Tenth Floor, 5 Merchant Square, London W2 1AS, UK</a:t>
            </a:r>
          </a:p>
          <a:p>
            <a:pPr algn="ctr">
              <a:lnSpc>
                <a:spcPct val="100000"/>
              </a:lnSpc>
              <a:spcBef>
                <a:spcPts val="200"/>
              </a:spcBef>
            </a:pPr>
            <a:r>
              <a:rPr lang="en-US" sz="1500" b="0">
                <a:solidFill>
                  <a:schemeClr val="bg1"/>
                </a:solidFill>
              </a:rPr>
              <a:t>+44-(0)-207-479-1799 </a:t>
            </a:r>
            <a:r>
              <a:rPr lang="en-US" sz="1300">
                <a:solidFill>
                  <a:schemeClr val="bg1"/>
                </a:solidFill>
              </a:rPr>
              <a:t>│</a:t>
            </a:r>
            <a:r>
              <a:rPr lang="en-US" sz="1500" b="0">
                <a:solidFill>
                  <a:schemeClr val="bg1"/>
                </a:solidFill>
              </a:rPr>
              <a:t> </a:t>
            </a:r>
            <a:r>
              <a:rPr lang="en-US" sz="1500" b="1">
                <a:solidFill>
                  <a:schemeClr val="bg1"/>
                </a:solidFill>
              </a:rPr>
              <a:t>advisory.com</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3972027" y="2368486"/>
            <a:ext cx="4247948" cy="1620514"/>
          </a:xfrm>
          <a:prstGeom prst="rect">
            <a:avLst/>
          </a:prstGeom>
        </p:spPr>
      </p:pic>
    </p:spTree>
    <p:extLst>
      <p:ext uri="{BB962C8B-B14F-4D97-AF65-F5344CB8AC3E}">
        <p14:creationId xmlns:p14="http://schemas.microsoft.com/office/powerpoint/2010/main" val="23530496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Do Not Use">
    <p:bg bwMode="gray">
      <p:bgPr>
        <a:solidFill>
          <a:schemeClr val="accent5"/>
        </a:solidFill>
        <a:effectLst/>
      </p:bgPr>
    </p:bg>
    <p:spTree>
      <p:nvGrpSpPr>
        <p:cNvPr id="1" name=""/>
        <p:cNvGrpSpPr/>
        <p:nvPr/>
      </p:nvGrpSpPr>
      <p:grpSpPr>
        <a:xfrm>
          <a:off x="0" y="0"/>
          <a:ext cx="0" cy="0"/>
          <a:chOff x="0" y="0"/>
          <a:chExt cx="0" cy="0"/>
        </a:xfrm>
      </p:grpSpPr>
      <p:sp>
        <p:nvSpPr>
          <p:cNvPr id="3" name="Date Placeholder 2" hidden="1"/>
          <p:cNvSpPr>
            <a:spLocks noGrp="1"/>
          </p:cNvSpPr>
          <p:nvPr>
            <p:ph type="dt" sz="half" idx="10"/>
          </p:nvPr>
        </p:nvSpPr>
        <p:spPr>
          <a:xfrm>
            <a:off x="314295" y="6930388"/>
            <a:ext cx="298480" cy="15389"/>
          </a:xfrm>
        </p:spPr>
        <p:txBody>
          <a:bodyPr/>
          <a:lstStyle/>
          <a:p>
            <a:fld id="{C3850058-4307-4CC7-8BB3-555B0B2F7FBC}" type="datetime1">
              <a:rPr lang="en-US" smtClean="0"/>
              <a:t>3/30/2021</a:t>
            </a:fld>
            <a:endParaRPr lang="en-US"/>
          </a:p>
        </p:txBody>
      </p:sp>
      <p:sp>
        <p:nvSpPr>
          <p:cNvPr id="4" name="Slide Number Placeholder 3" hidden="1"/>
          <p:cNvSpPr>
            <a:spLocks noGrp="1"/>
          </p:cNvSpPr>
          <p:nvPr>
            <p:ph type="sldNum" sz="quarter" idx="11"/>
          </p:nvPr>
        </p:nvSpPr>
        <p:spPr/>
        <p:txBody>
          <a:bodyPr/>
          <a:lstStyle/>
          <a:p>
            <a:fld id="{79A09FC8-B54D-47FB-9034-F0587B1C3005}" type="slidenum">
              <a:rPr lang="en-US" smtClean="0"/>
              <a:pPr/>
              <a:t>‹#›</a:t>
            </a:fld>
            <a:endParaRPr lang="en-US"/>
          </a:p>
        </p:txBody>
      </p:sp>
      <p:sp>
        <p:nvSpPr>
          <p:cNvPr id="5" name="Footer Placeholder 4" hidden="1"/>
          <p:cNvSpPr>
            <a:spLocks noGrp="1"/>
          </p:cNvSpPr>
          <p:nvPr>
            <p:ph type="ftr" sz="quarter" idx="12"/>
          </p:nvPr>
        </p:nvSpPr>
        <p:spPr>
          <a:xfrm>
            <a:off x="11977198" y="6930388"/>
            <a:ext cx="214802" cy="15389"/>
          </a:xfrm>
        </p:spPr>
        <p:txBody>
          <a:bodyPr wrap="none">
            <a:spAutoFit/>
          </a:bodyPr>
          <a:lstStyle>
            <a:lvl1pPr>
              <a:defRPr sz="100"/>
            </a:lvl1pPr>
          </a:lstStyle>
          <a:p>
            <a:r>
              <a:rPr lang="en-US"/>
              <a:t>Advisory Board interviews and analysis </a:t>
            </a:r>
          </a:p>
        </p:txBody>
      </p:sp>
      <p:sp>
        <p:nvSpPr>
          <p:cNvPr id="6" name="TextBox 5"/>
          <p:cNvSpPr txBox="1"/>
          <p:nvPr userDrawn="1"/>
        </p:nvSpPr>
        <p:spPr bwMode="gray">
          <a:xfrm>
            <a:off x="534988" y="889844"/>
            <a:ext cx="10614025" cy="5078313"/>
          </a:xfrm>
          <a:prstGeom prst="rect">
            <a:avLst/>
          </a:prstGeom>
          <a:noFill/>
        </p:spPr>
        <p:txBody>
          <a:bodyPr wrap="square" lIns="0" tIns="0" rIns="0" bIns="0" rtlCol="0">
            <a:spAutoFit/>
          </a:bodyPr>
          <a:lstStyle/>
          <a:p>
            <a:pPr>
              <a:spcBef>
                <a:spcPts val="500"/>
              </a:spcBef>
            </a:pPr>
            <a:r>
              <a:rPr lang="en-US" sz="11000" b="1">
                <a:solidFill>
                  <a:schemeClr val="bg1"/>
                </a:solidFill>
              </a:rPr>
              <a:t>DON’T USE LAYOUTS PAST THIS SLIDE</a:t>
            </a:r>
          </a:p>
        </p:txBody>
      </p:sp>
    </p:spTree>
    <p:extLst>
      <p:ext uri="{BB962C8B-B14F-4D97-AF65-F5344CB8AC3E}">
        <p14:creationId xmlns:p14="http://schemas.microsoft.com/office/powerpoint/2010/main" val="18949142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B In-Brief (030117)">
    <p:bg bwMode="gray">
      <p:bgPr>
        <a:solidFill>
          <a:schemeClr val="bg2"/>
        </a:solidFill>
        <a:effectLst/>
      </p:bgPr>
    </p:bg>
    <p:spTree>
      <p:nvGrpSpPr>
        <p:cNvPr id="1" name=""/>
        <p:cNvGrpSpPr/>
        <p:nvPr/>
      </p:nvGrpSpPr>
      <p:grpSpPr>
        <a:xfrm>
          <a:off x="0" y="0"/>
          <a:ext cx="0" cy="0"/>
          <a:chOff x="0" y="0"/>
          <a:chExt cx="0" cy="0"/>
        </a:xfrm>
      </p:grpSpPr>
      <p:grpSp>
        <p:nvGrpSpPr>
          <p:cNvPr id="3" name="Group 2"/>
          <p:cNvGrpSpPr/>
          <p:nvPr userDrawn="1"/>
        </p:nvGrpSpPr>
        <p:grpSpPr bwMode="gray">
          <a:xfrm>
            <a:off x="3087703" y="1958445"/>
            <a:ext cx="6016596" cy="2843893"/>
            <a:chOff x="1095375" y="1370909"/>
            <a:chExt cx="4210050" cy="1990725"/>
          </a:xfrm>
        </p:grpSpPr>
        <p:sp>
          <p:nvSpPr>
            <p:cNvPr id="30" name="TextBox 29"/>
            <p:cNvSpPr txBox="1"/>
            <p:nvPr userDrawn="1"/>
          </p:nvSpPr>
          <p:spPr bwMode="gray">
            <a:xfrm>
              <a:off x="1465263" y="2102279"/>
              <a:ext cx="3470275" cy="863794"/>
            </a:xfrm>
            <a:prstGeom prst="rect">
              <a:avLst/>
            </a:prstGeom>
            <a:noFill/>
          </p:spPr>
          <p:txBody>
            <a:bodyPr wrap="square" lIns="0" tIns="0" rIns="0" bIns="0" rtlCol="0">
              <a:spAutoFit/>
            </a:bodyPr>
            <a:lstStyle/>
            <a:p>
              <a:pPr>
                <a:lnSpc>
                  <a:spcPct val="110000"/>
                </a:lnSpc>
                <a:spcBef>
                  <a:spcPts val="714"/>
                </a:spcBef>
              </a:pPr>
              <a:r>
                <a:rPr lang="en-US" sz="2430"/>
                <a:t>The divisional</a:t>
              </a:r>
              <a:r>
                <a:rPr lang="en-US" sz="2430" baseline="0"/>
                <a:t> overview specific to Advisory Board Research will return at a point in the future.</a:t>
              </a:r>
              <a:endParaRPr lang="en-US" sz="2430"/>
            </a:p>
          </p:txBody>
        </p:sp>
        <p:sp>
          <p:nvSpPr>
            <p:cNvPr id="31" name="TextBox 30"/>
            <p:cNvSpPr txBox="1"/>
            <p:nvPr userDrawn="1"/>
          </p:nvSpPr>
          <p:spPr bwMode="gray">
            <a:xfrm>
              <a:off x="1465263" y="1765729"/>
              <a:ext cx="1601787" cy="186135"/>
            </a:xfrm>
            <a:prstGeom prst="rect">
              <a:avLst/>
            </a:prstGeom>
            <a:noFill/>
          </p:spPr>
          <p:txBody>
            <a:bodyPr wrap="square" lIns="0" tIns="0" rIns="0" bIns="0" rtlCol="0">
              <a:spAutoFit/>
            </a:bodyPr>
            <a:lstStyle/>
            <a:p>
              <a:pPr>
                <a:lnSpc>
                  <a:spcPct val="110000"/>
                </a:lnSpc>
                <a:spcBef>
                  <a:spcPts val="714"/>
                </a:spcBef>
              </a:pPr>
              <a:r>
                <a:rPr lang="en-US" sz="1571">
                  <a:solidFill>
                    <a:schemeClr val="accent2"/>
                  </a:solidFill>
                </a:rPr>
                <a:t>Guidance</a:t>
              </a:r>
              <a:r>
                <a:rPr lang="en-US" sz="1571" baseline="0">
                  <a:solidFill>
                    <a:schemeClr val="accent2"/>
                  </a:solidFill>
                </a:rPr>
                <a:t> as of 07/23/18</a:t>
              </a:r>
              <a:endParaRPr lang="en-US" sz="1571">
                <a:solidFill>
                  <a:schemeClr val="accent2"/>
                </a:solidFill>
              </a:endParaRPr>
            </a:p>
          </p:txBody>
        </p:sp>
        <p:cxnSp>
          <p:nvCxnSpPr>
            <p:cNvPr id="34" name="Straight Connector 33"/>
            <p:cNvCxnSpPr/>
            <p:nvPr userDrawn="1"/>
          </p:nvCxnSpPr>
          <p:spPr bwMode="gray">
            <a:xfrm>
              <a:off x="1095375" y="1370909"/>
              <a:ext cx="4210050" cy="0"/>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gray">
            <a:xfrm>
              <a:off x="1095375" y="3361634"/>
              <a:ext cx="4210050" cy="0"/>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902990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ivider">
    <p:bg bwMode="gray">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1133667" y="2944901"/>
            <a:ext cx="7837714" cy="949710"/>
          </a:xfrm>
          <a:prstGeom prst="rect">
            <a:avLst/>
          </a:prstGeom>
        </p:spPr>
        <p:txBody>
          <a:bodyPr lIns="0" tIns="0" rIns="0" bIns="0" anchor="b" anchorCtr="0">
            <a:spAutoFit/>
          </a:bodyPr>
          <a:lstStyle>
            <a:lvl1pPr>
              <a:lnSpc>
                <a:spcPct val="90000"/>
              </a:lnSpc>
              <a:defRPr sz="3429" b="0" baseline="0">
                <a:solidFill>
                  <a:schemeClr val="tx1"/>
                </a:solidFill>
              </a:defRPr>
            </a:lvl1pPr>
          </a:lstStyle>
          <a:p>
            <a:r>
              <a:rPr lang="en-US"/>
              <a:t>Divider title – Arial 25pt regular, sentence case</a:t>
            </a:r>
          </a:p>
        </p:txBody>
      </p:sp>
      <p:sp>
        <p:nvSpPr>
          <p:cNvPr id="4" name="Text Placeholder 3"/>
          <p:cNvSpPr>
            <a:spLocks noGrp="1"/>
          </p:cNvSpPr>
          <p:nvPr>
            <p:ph type="body" sz="quarter" idx="19" hasCustomPrompt="1"/>
          </p:nvPr>
        </p:nvSpPr>
        <p:spPr bwMode="gray">
          <a:xfrm>
            <a:off x="1133667" y="4039167"/>
            <a:ext cx="7837714" cy="263809"/>
          </a:xfrm>
        </p:spPr>
        <p:txBody>
          <a:bodyPr/>
          <a:lstStyle>
            <a:lvl1pPr marL="0" indent="0">
              <a:spcBef>
                <a:spcPts val="0"/>
              </a:spcBef>
              <a:buNone/>
              <a:defRPr sz="1714">
                <a:solidFill>
                  <a:schemeClr val="tx1"/>
                </a:solidFill>
              </a:defRPr>
            </a:lvl1pPr>
            <a:lvl2pPr marL="163289" indent="0">
              <a:spcBef>
                <a:spcPts val="0"/>
              </a:spcBef>
              <a:buNone/>
              <a:defRPr sz="1571">
                <a:solidFill>
                  <a:schemeClr val="accent1"/>
                </a:solidFill>
              </a:defRPr>
            </a:lvl2pPr>
            <a:lvl3pPr marL="326578" indent="0">
              <a:spcBef>
                <a:spcPts val="0"/>
              </a:spcBef>
              <a:buNone/>
              <a:defRPr sz="1571">
                <a:solidFill>
                  <a:schemeClr val="accent1"/>
                </a:solidFill>
              </a:defRPr>
            </a:lvl3pPr>
            <a:lvl4pPr marL="489867" indent="0">
              <a:spcBef>
                <a:spcPts val="0"/>
              </a:spcBef>
              <a:buNone/>
              <a:defRPr sz="1571">
                <a:solidFill>
                  <a:schemeClr val="accent1"/>
                </a:solidFill>
              </a:defRPr>
            </a:lvl4pPr>
            <a:lvl5pPr marL="653156" indent="0">
              <a:spcBef>
                <a:spcPts val="0"/>
              </a:spcBef>
              <a:buNone/>
              <a:defRPr sz="1571">
                <a:solidFill>
                  <a:schemeClr val="accent1"/>
                </a:solidFill>
              </a:defRPr>
            </a:lvl5pPr>
          </a:lstStyle>
          <a:p>
            <a:pPr lvl="0"/>
            <a:r>
              <a:rPr lang="en-US"/>
              <a:t>Divider subtitle – Arial 12pt regular, sentence case</a:t>
            </a:r>
          </a:p>
        </p:txBody>
      </p:sp>
      <p:sp>
        <p:nvSpPr>
          <p:cNvPr id="7" name="Text Placeholder 6"/>
          <p:cNvSpPr>
            <a:spLocks noGrp="1"/>
          </p:cNvSpPr>
          <p:nvPr>
            <p:ph type="body" sz="quarter" idx="20" hasCustomPrompt="1"/>
          </p:nvPr>
        </p:nvSpPr>
        <p:spPr bwMode="gray">
          <a:xfrm>
            <a:off x="1133667" y="5302371"/>
            <a:ext cx="4354286" cy="769441"/>
          </a:xfrm>
        </p:spPr>
        <p:txBody>
          <a:bodyPr/>
          <a:lstStyle>
            <a:lvl1pPr>
              <a:spcBef>
                <a:spcPts val="429"/>
              </a:spcBef>
              <a:defRPr sz="1429">
                <a:solidFill>
                  <a:schemeClr val="tx1"/>
                </a:solidFill>
              </a:defRPr>
            </a:lvl1pPr>
            <a:lvl2pPr>
              <a:spcBef>
                <a:spcPts val="429"/>
              </a:spcBef>
              <a:defRPr sz="1143">
                <a:solidFill>
                  <a:schemeClr val="bg1"/>
                </a:solidFill>
              </a:defRPr>
            </a:lvl2pPr>
            <a:lvl3pPr>
              <a:spcBef>
                <a:spcPts val="429"/>
              </a:spcBef>
              <a:defRPr sz="1143">
                <a:solidFill>
                  <a:schemeClr val="bg1"/>
                </a:solidFill>
              </a:defRPr>
            </a:lvl3pPr>
            <a:lvl4pPr>
              <a:spcBef>
                <a:spcPts val="429"/>
              </a:spcBef>
              <a:defRPr sz="1143">
                <a:solidFill>
                  <a:schemeClr val="bg1"/>
                </a:solidFill>
              </a:defRPr>
            </a:lvl4pPr>
            <a:lvl5pPr>
              <a:spcBef>
                <a:spcPts val="429"/>
              </a:spcBef>
              <a:defRPr sz="1143">
                <a:solidFill>
                  <a:schemeClr val="bg1"/>
                </a:solidFill>
              </a:defRPr>
            </a:lvl5pPr>
          </a:lstStyle>
          <a:p>
            <a:pPr lvl="0"/>
            <a:r>
              <a:rPr lang="en-US"/>
              <a:t>Divider bullet placement (if needed)</a:t>
            </a:r>
          </a:p>
          <a:p>
            <a:pPr lvl="0"/>
            <a:r>
              <a:rPr lang="en-US"/>
              <a:t>Divider bullet placement (if needed)</a:t>
            </a:r>
          </a:p>
          <a:p>
            <a:pPr lvl="0"/>
            <a:r>
              <a:rPr lang="en-US"/>
              <a:t>Divider bullet placement (if needed)</a:t>
            </a:r>
          </a:p>
        </p:txBody>
      </p:sp>
      <p:sp>
        <p:nvSpPr>
          <p:cNvPr id="16" name="Text Placeholder 15"/>
          <p:cNvSpPr>
            <a:spLocks noGrp="1"/>
          </p:cNvSpPr>
          <p:nvPr>
            <p:ph type="body" sz="quarter" idx="21" hasCustomPrompt="1"/>
          </p:nvPr>
        </p:nvSpPr>
        <p:spPr bwMode="gray">
          <a:xfrm>
            <a:off x="8414327" y="4988393"/>
            <a:ext cx="1776255" cy="253274"/>
          </a:xfrm>
          <a:prstGeom prst="rect">
            <a:avLst/>
          </a:prstGeom>
          <a:noFill/>
          <a:ln cap="sq">
            <a:noFill/>
            <a:miter lim="800000"/>
          </a:ln>
        </p:spPr>
        <p:txBody>
          <a:bodyPr wrap="none" lIns="45720" tIns="27432" rIns="45720" bIns="27432">
            <a:spAutoFit/>
          </a:bodyPr>
          <a:lstStyle>
            <a:lvl1pPr marL="0" indent="0" algn="r">
              <a:spcBef>
                <a:spcPts val="0"/>
              </a:spcBef>
              <a:buNone/>
              <a:defRPr sz="1286" cap="all" spc="0" baseline="0">
                <a:solidFill>
                  <a:schemeClr val="tx1"/>
                </a:solidFill>
                <a:latin typeface="+mj-lt"/>
              </a:defRPr>
            </a:lvl1pPr>
          </a:lstStyle>
          <a:p>
            <a:pPr lvl="0"/>
            <a:r>
              <a:rPr lang="en-US"/>
              <a:t>Insert break type</a:t>
            </a:r>
          </a:p>
        </p:txBody>
      </p:sp>
      <p:sp>
        <p:nvSpPr>
          <p:cNvPr id="18" name="Text Placeholder 17"/>
          <p:cNvSpPr>
            <a:spLocks noGrp="1"/>
          </p:cNvSpPr>
          <p:nvPr>
            <p:ph type="body" sz="quarter" idx="22" hasCustomPrompt="1"/>
          </p:nvPr>
        </p:nvSpPr>
        <p:spPr bwMode="gray">
          <a:xfrm>
            <a:off x="10280956" y="4530342"/>
            <a:ext cx="1306286" cy="1978564"/>
          </a:xfrm>
        </p:spPr>
        <p:txBody>
          <a:bodyPr/>
          <a:lstStyle>
            <a:lvl1pPr marL="0" indent="0" algn="r">
              <a:spcBef>
                <a:spcPts val="0"/>
              </a:spcBef>
              <a:buNone/>
              <a:defRPr sz="12857">
                <a:solidFill>
                  <a:schemeClr val="tx1"/>
                </a:solidFill>
                <a:latin typeface="+mj-lt"/>
              </a:defRPr>
            </a:lvl1pPr>
          </a:lstStyle>
          <a:p>
            <a:pPr lvl="0"/>
            <a:r>
              <a:rPr lang="en-US"/>
              <a:t>#</a:t>
            </a:r>
          </a:p>
        </p:txBody>
      </p:sp>
      <p:sp>
        <p:nvSpPr>
          <p:cNvPr id="12" name="Slide Number Placeholder 2"/>
          <p:cNvSpPr txBox="1">
            <a:spLocks/>
          </p:cNvSpPr>
          <p:nvPr userDrawn="1"/>
        </p:nvSpPr>
        <p:spPr bwMode="gray">
          <a:xfrm>
            <a:off x="11594212" y="1"/>
            <a:ext cx="597789" cy="263223"/>
          </a:xfrm>
          <a:prstGeom prst="rect">
            <a:avLst/>
          </a:prstGeom>
        </p:spPr>
        <p:txBody>
          <a:bodyPr vert="horz" lIns="65314" tIns="65314" rIns="65314" bIns="65314"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z="1143" smtClean="0"/>
              <a:pPr/>
              <a:t>‹#›</a:t>
            </a:fld>
            <a:endParaRPr lang="en-US" sz="1143"/>
          </a:p>
        </p:txBody>
      </p:sp>
      <p:sp>
        <p:nvSpPr>
          <p:cNvPr id="13" name="Rectangle 12"/>
          <p:cNvSpPr/>
          <p:nvPr userDrawn="1"/>
        </p:nvSpPr>
        <p:spPr bwMode="gray">
          <a:xfrm>
            <a:off x="-1" y="765269"/>
            <a:ext cx="12192001" cy="1183474"/>
          </a:xfrm>
          <a:prstGeom prst="rect">
            <a:avLst/>
          </a:prstGeom>
          <a:solidFill>
            <a:srgbClr val="FF010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err="1">
              <a:solidFill>
                <a:schemeClr val="bg1"/>
              </a:solidFill>
            </a:endParaRPr>
          </a:p>
        </p:txBody>
      </p:sp>
      <p:grpSp>
        <p:nvGrpSpPr>
          <p:cNvPr id="15" name="Group 14"/>
          <p:cNvGrpSpPr/>
          <p:nvPr userDrawn="1"/>
        </p:nvGrpSpPr>
        <p:grpSpPr bwMode="gray">
          <a:xfrm>
            <a:off x="785257" y="400020"/>
            <a:ext cx="1913976" cy="1913973"/>
            <a:chOff x="2758573" y="886345"/>
            <a:chExt cx="1427762" cy="1427760"/>
          </a:xfrm>
        </p:grpSpPr>
        <p:sp>
          <p:nvSpPr>
            <p:cNvPr id="17" name="Octagon 16"/>
            <p:cNvSpPr/>
            <p:nvPr/>
          </p:nvSpPr>
          <p:spPr bwMode="gray">
            <a:xfrm>
              <a:off x="2758573" y="886345"/>
              <a:ext cx="1427762" cy="1427760"/>
            </a:xfrm>
            <a:prstGeom prst="octagon">
              <a:avLst/>
            </a:prstGeom>
            <a:solidFill>
              <a:srgbClr val="FF01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sp>
          <p:nvSpPr>
            <p:cNvPr id="19" name="Octagon 18"/>
            <p:cNvSpPr/>
            <p:nvPr/>
          </p:nvSpPr>
          <p:spPr bwMode="gray">
            <a:xfrm>
              <a:off x="2816200" y="943972"/>
              <a:ext cx="1312508" cy="1312506"/>
            </a:xfrm>
            <a:prstGeom prst="octagon">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grpSp>
      <p:sp>
        <p:nvSpPr>
          <p:cNvPr id="20" name="TextBox 19"/>
          <p:cNvSpPr txBox="1"/>
          <p:nvPr userDrawn="1"/>
        </p:nvSpPr>
        <p:spPr bwMode="gray">
          <a:xfrm>
            <a:off x="785257" y="1096802"/>
            <a:ext cx="1925041" cy="615553"/>
          </a:xfrm>
          <a:prstGeom prst="rect">
            <a:avLst/>
          </a:prstGeom>
          <a:noFill/>
        </p:spPr>
        <p:txBody>
          <a:bodyPr wrap="square" lIns="0" tIns="0" rIns="0" bIns="0" rtlCol="0">
            <a:spAutoFit/>
          </a:bodyPr>
          <a:lstStyle/>
          <a:p>
            <a:pPr algn="ctr">
              <a:spcBef>
                <a:spcPts val="500"/>
              </a:spcBef>
            </a:pPr>
            <a:r>
              <a:rPr lang="en-US" sz="4000" b="1">
                <a:solidFill>
                  <a:schemeClr val="bg1"/>
                </a:solidFill>
                <a:cs typeface="Arial" panose="020B0604020202020204" pitchFamily="34" charset="0"/>
              </a:rPr>
              <a:t>STOP</a:t>
            </a:r>
          </a:p>
        </p:txBody>
      </p:sp>
      <p:sp>
        <p:nvSpPr>
          <p:cNvPr id="21" name="TextBox 20"/>
          <p:cNvSpPr txBox="1"/>
          <p:nvPr userDrawn="1"/>
        </p:nvSpPr>
        <p:spPr bwMode="gray">
          <a:xfrm>
            <a:off x="3223801" y="870497"/>
            <a:ext cx="5183064" cy="923330"/>
          </a:xfrm>
          <a:prstGeom prst="rect">
            <a:avLst/>
          </a:prstGeom>
          <a:noFill/>
        </p:spPr>
        <p:txBody>
          <a:bodyPr wrap="square" lIns="0" tIns="0" rIns="0" bIns="0" rtlCol="0">
            <a:spAutoFit/>
          </a:bodyPr>
          <a:lstStyle/>
          <a:p>
            <a:pPr>
              <a:spcBef>
                <a:spcPts val="500"/>
              </a:spcBef>
            </a:pPr>
            <a:r>
              <a:rPr lang="en-US" sz="2000">
                <a:solidFill>
                  <a:schemeClr val="bg1"/>
                </a:solidFill>
              </a:rPr>
              <a:t>This</a:t>
            </a:r>
            <a:r>
              <a:rPr lang="en-US" sz="2000" baseline="0">
                <a:solidFill>
                  <a:schemeClr val="bg1"/>
                </a:solidFill>
              </a:rPr>
              <a:t> layout strategy has been retired from use within the Advisory Board brand. You MUST update with the new </a:t>
            </a:r>
            <a:r>
              <a:rPr lang="en-US" sz="2000" b="1" baseline="0">
                <a:solidFill>
                  <a:schemeClr val="bg1"/>
                </a:solidFill>
              </a:rPr>
              <a:t>Divider </a:t>
            </a:r>
            <a:r>
              <a:rPr lang="en-US" sz="2000" baseline="0">
                <a:solidFill>
                  <a:schemeClr val="bg1"/>
                </a:solidFill>
              </a:rPr>
              <a:t>layout. </a:t>
            </a:r>
            <a:endParaRPr lang="en-US" sz="2000">
              <a:solidFill>
                <a:schemeClr val="bg1"/>
              </a:solidFill>
            </a:endParaRPr>
          </a:p>
        </p:txBody>
      </p:sp>
    </p:spTree>
    <p:extLst>
      <p:ext uri="{BB962C8B-B14F-4D97-AF65-F5344CB8AC3E}">
        <p14:creationId xmlns:p14="http://schemas.microsoft.com/office/powerpoint/2010/main" val="3668451667"/>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Hidden Slide (Remember to Right Click and Hide It)">
    <p:bg bwMode="gray">
      <p:bgRef idx="1001">
        <a:schemeClr val="bg2"/>
      </p:bgRef>
    </p:bg>
    <p:spTree>
      <p:nvGrpSpPr>
        <p:cNvPr id="1" name=""/>
        <p:cNvGrpSpPr/>
        <p:nvPr/>
      </p:nvGrpSpPr>
      <p:grpSpPr>
        <a:xfrm>
          <a:off x="0" y="0"/>
          <a:ext cx="0" cy="0"/>
          <a:chOff x="0" y="0"/>
          <a:chExt cx="0" cy="0"/>
        </a:xfrm>
      </p:grpSpPr>
      <p:sp>
        <p:nvSpPr>
          <p:cNvPr id="6" name="Title 2"/>
          <p:cNvSpPr>
            <a:spLocks noGrp="1"/>
          </p:cNvSpPr>
          <p:nvPr>
            <p:ph type="title" hasCustomPrompt="1"/>
          </p:nvPr>
        </p:nvSpPr>
        <p:spPr bwMode="gray">
          <a:xfrm>
            <a:off x="610810" y="351263"/>
            <a:ext cx="10970381" cy="498598"/>
          </a:xfrm>
        </p:spPr>
        <p:txBody>
          <a:bodyPr/>
          <a:lstStyle>
            <a:lvl1pPr>
              <a:defRPr baseline="0">
                <a:solidFill>
                  <a:schemeClr val="tx1"/>
                </a:solidFill>
              </a:defRPr>
            </a:lvl1pPr>
          </a:lstStyle>
          <a:p>
            <a:r>
              <a:rPr lang="en-US"/>
              <a:t>Slide title – Arial 18pt bold, sentence case</a:t>
            </a:r>
          </a:p>
        </p:txBody>
      </p:sp>
      <p:sp>
        <p:nvSpPr>
          <p:cNvPr id="7" name="Text Placeholder 4"/>
          <p:cNvSpPr>
            <a:spLocks noGrp="1"/>
          </p:cNvSpPr>
          <p:nvPr>
            <p:ph type="body" sz="quarter" idx="25" hasCustomPrompt="1"/>
          </p:nvPr>
        </p:nvSpPr>
        <p:spPr bwMode="gray">
          <a:xfrm>
            <a:off x="610810" y="1026223"/>
            <a:ext cx="10972800" cy="307777"/>
          </a:xfrm>
        </p:spPr>
        <p:txBody>
          <a:bodyPr/>
          <a:lstStyle>
            <a:lvl1pPr marL="0" indent="0">
              <a:spcBef>
                <a:spcPts val="0"/>
              </a:spcBef>
              <a:buNone/>
              <a:defRPr sz="2000">
                <a:solidFill>
                  <a:schemeClr val="tx1"/>
                </a:solidFill>
              </a:defRPr>
            </a:lvl1pPr>
            <a:lvl2pPr marL="163289" indent="0">
              <a:spcBef>
                <a:spcPts val="0"/>
              </a:spcBef>
              <a:buNone/>
              <a:defRPr sz="2000">
                <a:solidFill>
                  <a:schemeClr val="accent3"/>
                </a:solidFill>
              </a:defRPr>
            </a:lvl2pPr>
            <a:lvl3pPr marL="326578" indent="0">
              <a:spcBef>
                <a:spcPts val="0"/>
              </a:spcBef>
              <a:buNone/>
              <a:defRPr sz="2000">
                <a:solidFill>
                  <a:schemeClr val="accent3"/>
                </a:solidFill>
              </a:defRPr>
            </a:lvl3pPr>
            <a:lvl4pPr marL="489867" indent="0">
              <a:spcBef>
                <a:spcPts val="0"/>
              </a:spcBef>
              <a:buNone/>
              <a:defRPr sz="2000">
                <a:solidFill>
                  <a:schemeClr val="accent3"/>
                </a:solidFill>
              </a:defRPr>
            </a:lvl4pPr>
            <a:lvl5pPr marL="653156" indent="0">
              <a:spcBef>
                <a:spcPts val="0"/>
              </a:spcBef>
              <a:buNone/>
              <a:defRPr sz="2000">
                <a:solidFill>
                  <a:schemeClr val="accent3"/>
                </a:solidFill>
              </a:defRPr>
            </a:lvl5pPr>
          </a:lstStyle>
          <a:p>
            <a:pPr lvl="0"/>
            <a:r>
              <a:rPr lang="en-US"/>
              <a:t>Slide subtitle – Arial 14pt regular, sentence case</a:t>
            </a:r>
          </a:p>
        </p:txBody>
      </p:sp>
      <p:sp>
        <p:nvSpPr>
          <p:cNvPr id="9" name="Text Placeholder 4"/>
          <p:cNvSpPr>
            <a:spLocks noGrp="1"/>
          </p:cNvSpPr>
          <p:nvPr>
            <p:ph type="body" sz="quarter" idx="26" hasCustomPrompt="1"/>
          </p:nvPr>
        </p:nvSpPr>
        <p:spPr bwMode="gray">
          <a:xfrm>
            <a:off x="610809" y="65639"/>
            <a:ext cx="5573486" cy="197856"/>
          </a:xfrm>
        </p:spPr>
        <p:txBody>
          <a:bodyPr/>
          <a:lstStyle>
            <a:lvl1pPr marL="0" indent="0">
              <a:spcBef>
                <a:spcPts val="0"/>
              </a:spcBef>
              <a:buNone/>
              <a:defRPr sz="1286">
                <a:solidFill>
                  <a:schemeClr val="tx1"/>
                </a:solidFill>
              </a:defRPr>
            </a:lvl1pPr>
            <a:lvl2pPr marL="163289" indent="0">
              <a:spcBef>
                <a:spcPts val="0"/>
              </a:spcBef>
              <a:buNone/>
              <a:defRPr sz="2000">
                <a:solidFill>
                  <a:schemeClr val="accent3"/>
                </a:solidFill>
              </a:defRPr>
            </a:lvl2pPr>
            <a:lvl3pPr marL="326578" indent="0">
              <a:spcBef>
                <a:spcPts val="0"/>
              </a:spcBef>
              <a:buNone/>
              <a:defRPr sz="2000">
                <a:solidFill>
                  <a:schemeClr val="accent3"/>
                </a:solidFill>
              </a:defRPr>
            </a:lvl3pPr>
            <a:lvl4pPr marL="489867" indent="0">
              <a:spcBef>
                <a:spcPts val="0"/>
              </a:spcBef>
              <a:buNone/>
              <a:defRPr sz="2000">
                <a:solidFill>
                  <a:schemeClr val="accent3"/>
                </a:solidFill>
              </a:defRPr>
            </a:lvl4pPr>
            <a:lvl5pPr marL="653156" indent="0">
              <a:spcBef>
                <a:spcPts val="0"/>
              </a:spcBef>
              <a:buNone/>
              <a:defRPr sz="2000">
                <a:solidFill>
                  <a:schemeClr val="accent3"/>
                </a:solidFill>
              </a:defRPr>
            </a:lvl5pPr>
          </a:lstStyle>
          <a:p>
            <a:pPr lvl="0"/>
            <a:r>
              <a:rPr lang="en-US"/>
              <a:t>Top kicker – Arial 9pt regular, use title case</a:t>
            </a:r>
          </a:p>
        </p:txBody>
      </p:sp>
      <p:sp>
        <p:nvSpPr>
          <p:cNvPr id="10" name="Text Placeholder 6"/>
          <p:cNvSpPr>
            <a:spLocks noGrp="1"/>
          </p:cNvSpPr>
          <p:nvPr>
            <p:ph type="body" sz="quarter" idx="27" hasCustomPrompt="1"/>
          </p:nvPr>
        </p:nvSpPr>
        <p:spPr bwMode="gray">
          <a:xfrm>
            <a:off x="9336505" y="6610496"/>
            <a:ext cx="2855495" cy="247504"/>
          </a:xfrm>
        </p:spPr>
        <p:txBody>
          <a:bodyPr rIns="45720" bIns="27432" anchor="b" anchorCtr="0"/>
          <a:lstStyle>
            <a:lvl1pPr marL="0" indent="0">
              <a:spcBef>
                <a:spcPts val="0"/>
              </a:spcBef>
              <a:buNone/>
              <a:defRPr sz="714">
                <a:solidFill>
                  <a:schemeClr val="tx1"/>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a:t>Source: Click to add source. Use a single space after “Source:” and a period at the end of the source. Stretch the box to the left as needed.</a:t>
            </a:r>
          </a:p>
        </p:txBody>
      </p:sp>
      <p:sp>
        <p:nvSpPr>
          <p:cNvPr id="11" name="Text Placeholder 6"/>
          <p:cNvSpPr>
            <a:spLocks noGrp="1"/>
          </p:cNvSpPr>
          <p:nvPr>
            <p:ph type="body" sz="quarter" idx="28" hasCustomPrompt="1"/>
          </p:nvPr>
        </p:nvSpPr>
        <p:spPr bwMode="gray">
          <a:xfrm>
            <a:off x="-1" y="6237181"/>
            <a:ext cx="3850105" cy="219804"/>
          </a:xfrm>
        </p:spPr>
        <p:txBody>
          <a:bodyPr lIns="45720" rIns="0" bIns="0" anchor="b" anchorCtr="0"/>
          <a:lstStyle>
            <a:lvl1pPr marL="130631" indent="-130631">
              <a:spcBef>
                <a:spcPts val="143"/>
              </a:spcBef>
              <a:buClr>
                <a:schemeClr val="tx1"/>
              </a:buClr>
              <a:buFont typeface="+mj-lt"/>
              <a:buAutoNum type="arabicPeriod"/>
              <a:defRPr sz="714">
                <a:solidFill>
                  <a:schemeClr val="tx1"/>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a:t>Click to add footnote. Numbers appear automatically (no additional space or tab needed). Use a period at the end of each footnote. Stretch the box to the right as needed.</a:t>
            </a:r>
          </a:p>
        </p:txBody>
      </p:sp>
      <p:sp>
        <p:nvSpPr>
          <p:cNvPr id="14" name="Rectangle 13"/>
          <p:cNvSpPr/>
          <p:nvPr userDrawn="1"/>
        </p:nvSpPr>
        <p:spPr bwMode="gray">
          <a:xfrm>
            <a:off x="-1" y="2951784"/>
            <a:ext cx="12192001" cy="1183474"/>
          </a:xfrm>
          <a:prstGeom prst="rect">
            <a:avLst/>
          </a:prstGeom>
          <a:solidFill>
            <a:srgbClr val="FF010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err="1">
              <a:solidFill>
                <a:schemeClr val="bg1"/>
              </a:solidFill>
            </a:endParaRPr>
          </a:p>
        </p:txBody>
      </p:sp>
      <p:grpSp>
        <p:nvGrpSpPr>
          <p:cNvPr id="16" name="Group 15"/>
          <p:cNvGrpSpPr/>
          <p:nvPr userDrawn="1"/>
        </p:nvGrpSpPr>
        <p:grpSpPr bwMode="gray">
          <a:xfrm>
            <a:off x="785257" y="2586535"/>
            <a:ext cx="1913976" cy="1913973"/>
            <a:chOff x="2758573" y="886345"/>
            <a:chExt cx="1427762" cy="1427760"/>
          </a:xfrm>
        </p:grpSpPr>
        <p:sp>
          <p:nvSpPr>
            <p:cNvPr id="17" name="Octagon 16"/>
            <p:cNvSpPr/>
            <p:nvPr/>
          </p:nvSpPr>
          <p:spPr bwMode="gray">
            <a:xfrm>
              <a:off x="2758573" y="886345"/>
              <a:ext cx="1427762" cy="1427760"/>
            </a:xfrm>
            <a:prstGeom prst="octagon">
              <a:avLst/>
            </a:prstGeom>
            <a:solidFill>
              <a:srgbClr val="FF01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sp>
          <p:nvSpPr>
            <p:cNvPr id="18" name="Octagon 17"/>
            <p:cNvSpPr/>
            <p:nvPr/>
          </p:nvSpPr>
          <p:spPr bwMode="gray">
            <a:xfrm>
              <a:off x="2816200" y="943972"/>
              <a:ext cx="1312508" cy="1312506"/>
            </a:xfrm>
            <a:prstGeom prst="octagon">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grpSp>
      <p:sp>
        <p:nvSpPr>
          <p:cNvPr id="19" name="TextBox 18"/>
          <p:cNvSpPr txBox="1"/>
          <p:nvPr userDrawn="1"/>
        </p:nvSpPr>
        <p:spPr bwMode="gray">
          <a:xfrm>
            <a:off x="785257" y="3283317"/>
            <a:ext cx="1925041" cy="615553"/>
          </a:xfrm>
          <a:prstGeom prst="rect">
            <a:avLst/>
          </a:prstGeom>
          <a:noFill/>
        </p:spPr>
        <p:txBody>
          <a:bodyPr wrap="square" lIns="0" tIns="0" rIns="0" bIns="0" rtlCol="0">
            <a:spAutoFit/>
          </a:bodyPr>
          <a:lstStyle/>
          <a:p>
            <a:pPr algn="ctr">
              <a:spcBef>
                <a:spcPts val="500"/>
              </a:spcBef>
            </a:pPr>
            <a:r>
              <a:rPr lang="en-US" sz="4000" b="1">
                <a:solidFill>
                  <a:schemeClr val="bg1"/>
                </a:solidFill>
                <a:cs typeface="Arial" panose="020B0604020202020204" pitchFamily="34" charset="0"/>
              </a:rPr>
              <a:t>STOP</a:t>
            </a:r>
          </a:p>
        </p:txBody>
      </p:sp>
      <p:sp>
        <p:nvSpPr>
          <p:cNvPr id="20" name="TextBox 19"/>
          <p:cNvSpPr txBox="1"/>
          <p:nvPr userDrawn="1"/>
        </p:nvSpPr>
        <p:spPr bwMode="gray">
          <a:xfrm>
            <a:off x="3223801" y="3057012"/>
            <a:ext cx="5183064" cy="923330"/>
          </a:xfrm>
          <a:prstGeom prst="rect">
            <a:avLst/>
          </a:prstGeom>
          <a:noFill/>
        </p:spPr>
        <p:txBody>
          <a:bodyPr wrap="square" lIns="0" tIns="0" rIns="0" bIns="0" rtlCol="0">
            <a:spAutoFit/>
          </a:bodyPr>
          <a:lstStyle/>
          <a:p>
            <a:pPr>
              <a:spcBef>
                <a:spcPts val="500"/>
              </a:spcBef>
            </a:pPr>
            <a:r>
              <a:rPr lang="en-US" sz="2000">
                <a:solidFill>
                  <a:schemeClr val="bg1"/>
                </a:solidFill>
              </a:rPr>
              <a:t>This</a:t>
            </a:r>
            <a:r>
              <a:rPr lang="en-US" sz="2000" baseline="0">
                <a:solidFill>
                  <a:schemeClr val="bg1"/>
                </a:solidFill>
              </a:rPr>
              <a:t> layout strategy has been retired from use within the Advisory Board brand. You MUST update with the new </a:t>
            </a:r>
            <a:r>
              <a:rPr lang="en-US" sz="2000" b="1" baseline="0">
                <a:solidFill>
                  <a:schemeClr val="bg1"/>
                </a:solidFill>
              </a:rPr>
              <a:t>Standard </a:t>
            </a:r>
            <a:r>
              <a:rPr lang="en-US" sz="2000" baseline="0">
                <a:solidFill>
                  <a:schemeClr val="bg1"/>
                </a:solidFill>
              </a:rPr>
              <a:t>layout. </a:t>
            </a:r>
            <a:endParaRPr lang="en-US" sz="2000">
              <a:solidFill>
                <a:schemeClr val="bg1"/>
              </a:solidFill>
            </a:endParaRPr>
          </a:p>
        </p:txBody>
      </p:sp>
    </p:spTree>
    <p:extLst>
      <p:ext uri="{BB962C8B-B14F-4D97-AF65-F5344CB8AC3E}">
        <p14:creationId xmlns:p14="http://schemas.microsoft.com/office/powerpoint/2010/main" val="320408707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over Page: Top">
    <p:bg bwMode="gray">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bwMode="gray">
          <a:xfrm>
            <a:off x="769323" y="5576066"/>
            <a:ext cx="8528682" cy="1187120"/>
          </a:xfrm>
        </p:spPr>
        <p:txBody>
          <a:bodyPr/>
          <a:lstStyle>
            <a:lvl1pPr>
              <a:defRPr sz="4286">
                <a:solidFill>
                  <a:schemeClr val="tx1"/>
                </a:solidFill>
              </a:defRPr>
            </a:lvl1pPr>
          </a:lstStyle>
          <a:p>
            <a:r>
              <a:rPr lang="en-US"/>
              <a:t>Presentation Title – Arial 30pt Bold, Use Title Case</a:t>
            </a:r>
          </a:p>
        </p:txBody>
      </p:sp>
      <p:sp>
        <p:nvSpPr>
          <p:cNvPr id="4" name="Rectangle 3"/>
          <p:cNvSpPr/>
          <p:nvPr userDrawn="1"/>
        </p:nvSpPr>
        <p:spPr bwMode="gray">
          <a:xfrm>
            <a:off x="-1" y="1954871"/>
            <a:ext cx="12192001" cy="1183474"/>
          </a:xfrm>
          <a:prstGeom prst="rect">
            <a:avLst/>
          </a:prstGeom>
          <a:solidFill>
            <a:srgbClr val="FF010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err="1">
              <a:solidFill>
                <a:schemeClr val="bg1"/>
              </a:solidFill>
            </a:endParaRPr>
          </a:p>
        </p:txBody>
      </p:sp>
      <p:grpSp>
        <p:nvGrpSpPr>
          <p:cNvPr id="5" name="Group 4"/>
          <p:cNvGrpSpPr/>
          <p:nvPr userDrawn="1"/>
        </p:nvGrpSpPr>
        <p:grpSpPr bwMode="gray">
          <a:xfrm>
            <a:off x="785257" y="1589622"/>
            <a:ext cx="1913976" cy="1913973"/>
            <a:chOff x="2758573" y="886345"/>
            <a:chExt cx="1427762" cy="1427760"/>
          </a:xfrm>
        </p:grpSpPr>
        <p:sp>
          <p:nvSpPr>
            <p:cNvPr id="6" name="Octagon 5"/>
            <p:cNvSpPr/>
            <p:nvPr/>
          </p:nvSpPr>
          <p:spPr bwMode="gray">
            <a:xfrm>
              <a:off x="2758573" y="886345"/>
              <a:ext cx="1427762" cy="1427760"/>
            </a:xfrm>
            <a:prstGeom prst="octagon">
              <a:avLst/>
            </a:prstGeom>
            <a:solidFill>
              <a:srgbClr val="FF01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sp>
          <p:nvSpPr>
            <p:cNvPr id="8" name="Octagon 7"/>
            <p:cNvSpPr/>
            <p:nvPr/>
          </p:nvSpPr>
          <p:spPr bwMode="gray">
            <a:xfrm>
              <a:off x="2816200" y="943972"/>
              <a:ext cx="1312508" cy="1312506"/>
            </a:xfrm>
            <a:prstGeom prst="octagon">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grpSp>
      <p:sp>
        <p:nvSpPr>
          <p:cNvPr id="9" name="TextBox 8"/>
          <p:cNvSpPr txBox="1"/>
          <p:nvPr userDrawn="1"/>
        </p:nvSpPr>
        <p:spPr bwMode="gray">
          <a:xfrm>
            <a:off x="785257" y="2286404"/>
            <a:ext cx="1925041" cy="615553"/>
          </a:xfrm>
          <a:prstGeom prst="rect">
            <a:avLst/>
          </a:prstGeom>
          <a:noFill/>
        </p:spPr>
        <p:txBody>
          <a:bodyPr wrap="square" lIns="0" tIns="0" rIns="0" bIns="0" rtlCol="0">
            <a:spAutoFit/>
          </a:bodyPr>
          <a:lstStyle/>
          <a:p>
            <a:pPr algn="ctr">
              <a:spcBef>
                <a:spcPts val="500"/>
              </a:spcBef>
            </a:pPr>
            <a:r>
              <a:rPr lang="en-US" sz="4000" b="1">
                <a:solidFill>
                  <a:schemeClr val="bg1"/>
                </a:solidFill>
                <a:cs typeface="Arial" panose="020B0604020202020204" pitchFamily="34" charset="0"/>
              </a:rPr>
              <a:t>STOP</a:t>
            </a:r>
          </a:p>
        </p:txBody>
      </p:sp>
      <p:sp>
        <p:nvSpPr>
          <p:cNvPr id="10" name="TextBox 9"/>
          <p:cNvSpPr txBox="1"/>
          <p:nvPr userDrawn="1"/>
        </p:nvSpPr>
        <p:spPr bwMode="gray">
          <a:xfrm>
            <a:off x="3223801" y="2060099"/>
            <a:ext cx="5183064" cy="923330"/>
          </a:xfrm>
          <a:prstGeom prst="rect">
            <a:avLst/>
          </a:prstGeom>
          <a:noFill/>
        </p:spPr>
        <p:txBody>
          <a:bodyPr wrap="square" lIns="0" tIns="0" rIns="0" bIns="0" rtlCol="0">
            <a:spAutoFit/>
          </a:bodyPr>
          <a:lstStyle/>
          <a:p>
            <a:pPr>
              <a:spcBef>
                <a:spcPts val="500"/>
              </a:spcBef>
            </a:pPr>
            <a:r>
              <a:rPr lang="en-US" sz="2000">
                <a:solidFill>
                  <a:schemeClr val="bg1"/>
                </a:solidFill>
              </a:rPr>
              <a:t>This</a:t>
            </a:r>
            <a:r>
              <a:rPr lang="en-US" sz="2000" baseline="0">
                <a:solidFill>
                  <a:schemeClr val="bg1"/>
                </a:solidFill>
              </a:rPr>
              <a:t> layout strategy has been retired from use within the Advisory Board brand. You MUST update with the new </a:t>
            </a:r>
            <a:r>
              <a:rPr lang="en-US" sz="2000" b="1" baseline="0">
                <a:solidFill>
                  <a:schemeClr val="bg1"/>
                </a:solidFill>
              </a:rPr>
              <a:t>Cover Slide </a:t>
            </a:r>
            <a:r>
              <a:rPr lang="en-US" sz="2000" baseline="0">
                <a:solidFill>
                  <a:schemeClr val="bg1"/>
                </a:solidFill>
              </a:rPr>
              <a:t>layouts. </a:t>
            </a:r>
            <a:endParaRPr lang="en-US" sz="2000">
              <a:solidFill>
                <a:schemeClr val="bg1"/>
              </a:solidFill>
            </a:endParaRPr>
          </a:p>
        </p:txBody>
      </p:sp>
    </p:spTree>
    <p:extLst>
      <p:ext uri="{BB962C8B-B14F-4D97-AF65-F5344CB8AC3E}">
        <p14:creationId xmlns:p14="http://schemas.microsoft.com/office/powerpoint/2010/main" val="330128635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9" name="Placeholder - Footnote"/>
          <p:cNvSpPr>
            <a:spLocks noGrp="1"/>
          </p:cNvSpPr>
          <p:nvPr>
            <p:ph type="body" sz="quarter" idx="28" hasCustomPrompt="1"/>
          </p:nvPr>
        </p:nvSpPr>
        <p:spPr bwMode="gray">
          <a:xfrm>
            <a:off x="612773" y="5952324"/>
            <a:ext cx="3657600" cy="215444"/>
          </a:xfrm>
        </p:spPr>
        <p:txBody>
          <a:bodyPr lIns="0" rIns="0" bIns="0" anchor="b" anchorCtr="0"/>
          <a:lstStyle>
            <a:lvl1pPr marL="115888" indent="-115888">
              <a:spcBef>
                <a:spcPts val="200"/>
              </a:spcBef>
              <a:buClr>
                <a:schemeClr val="accent3"/>
              </a:buClr>
              <a:buFont typeface="+mj-lt"/>
              <a:buAutoNum type="arabicPeriod"/>
              <a:defRPr lang="en-US" sz="700" kern="1200" baseline="0" dirty="0" smtClean="0">
                <a:solidFill>
                  <a:schemeClr val="accent3"/>
                </a:solidFill>
                <a:latin typeface="+mn-lt"/>
                <a:ea typeface="+mn-ea"/>
                <a:cs typeface="+mn-cs"/>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Click to add footnote. Numbers appear automatically (no additional space or tab needed). Use a period at the end of each footnote. Stretch the box to the right as needed.</a:t>
            </a:r>
          </a:p>
        </p:txBody>
      </p:sp>
      <p:sp>
        <p:nvSpPr>
          <p:cNvPr id="27" name="Placeholder - Source"/>
          <p:cNvSpPr>
            <a:spLocks noGrp="1"/>
          </p:cNvSpPr>
          <p:nvPr>
            <p:ph type="body" sz="quarter" idx="27" hasCustomPrompt="1"/>
          </p:nvPr>
        </p:nvSpPr>
        <p:spPr bwMode="gray">
          <a:xfrm>
            <a:off x="8809022" y="5952324"/>
            <a:ext cx="2767408" cy="215444"/>
          </a:xfrm>
        </p:spPr>
        <p:txBody>
          <a:bodyPr rIns="0" bIns="0" anchor="b" anchorCtr="0"/>
          <a:lstStyle>
            <a:lvl1pPr marL="0" indent="0">
              <a:spcBef>
                <a:spcPts val="0"/>
              </a:spcBef>
              <a:buNone/>
              <a:defRPr sz="700" baseline="0">
                <a:solidFill>
                  <a:schemeClr val="accent3"/>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Source: Click to add source. Use a single space after “Source:” and a period at the end of the source. Stretch the box to the left as needed.</a:t>
            </a:r>
          </a:p>
        </p:txBody>
      </p:sp>
      <p:sp>
        <p:nvSpPr>
          <p:cNvPr id="2" name="Title 1"/>
          <p:cNvSpPr>
            <a:spLocks noGrp="1"/>
          </p:cNvSpPr>
          <p:nvPr>
            <p:ph type="title" hasCustomPrompt="1"/>
          </p:nvPr>
        </p:nvSpPr>
        <p:spPr bwMode="gray">
          <a:xfrm>
            <a:off x="612774" y="588771"/>
            <a:ext cx="10972801" cy="540917"/>
          </a:xfrm>
        </p:spPr>
        <p:txBody>
          <a:bodyPr/>
          <a:lstStyle>
            <a:lvl1pPr>
              <a:defRPr/>
            </a:lvl1pPr>
          </a:lstStyle>
          <a:p>
            <a:r>
              <a:rPr lang="en-US"/>
              <a:t>Slide title, Times New Roman 38pt, sentence case</a:t>
            </a:r>
          </a:p>
        </p:txBody>
      </p:sp>
      <p:sp>
        <p:nvSpPr>
          <p:cNvPr id="228" name="Slide Number">
            <a:extLst>
              <a:ext uri="{FF2B5EF4-FFF2-40B4-BE49-F238E27FC236}">
                <a16:creationId xmlns:a16="http://schemas.microsoft.com/office/drawing/2014/main" id="{32F00C1D-B606-44BC-A70C-599AD1779AC9}"/>
              </a:ext>
            </a:extLst>
          </p:cNvP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accent4"/>
                </a:solidFill>
                <a:latin typeface="+mn-lt"/>
                <a:cs typeface="Arial" panose="020B0604020202020204" pitchFamily="34" charset="0"/>
              </a:rPr>
              <a:t>‹#›</a:t>
            </a:fld>
            <a:endParaRPr lang="en-US" sz="1200" b="1">
              <a:solidFill>
                <a:schemeClr val="accent4"/>
              </a:solidFill>
              <a:latin typeface="+mn-lt"/>
            </a:endParaRPr>
          </a:p>
        </p:txBody>
      </p:sp>
      <p:pic>
        <p:nvPicPr>
          <p:cNvPr id="229" name="Graphic 228">
            <a:extLst>
              <a:ext uri="{FF2B5EF4-FFF2-40B4-BE49-F238E27FC236}">
                <a16:creationId xmlns:a16="http://schemas.microsoft.com/office/drawing/2014/main" id="{EC5DBFAD-83A3-48FD-AE5A-C5DDE87105D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609601" y="6273198"/>
            <a:ext cx="1051558" cy="291148"/>
          </a:xfrm>
          <a:prstGeom prst="rect">
            <a:avLst/>
          </a:prstGeom>
        </p:spPr>
      </p:pic>
      <p:pic>
        <p:nvPicPr>
          <p:cNvPr id="196" name="Graphic 195">
            <a:extLst>
              <a:ext uri="{FF2B5EF4-FFF2-40B4-BE49-F238E27FC236}">
                <a16:creationId xmlns:a16="http://schemas.microsoft.com/office/drawing/2014/main" id="{CB71F512-DF86-4D8A-8A82-08F0E2494B8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896065" y="6311465"/>
            <a:ext cx="9281141" cy="101571"/>
          </a:xfrm>
          <a:prstGeom prst="rect">
            <a:avLst/>
          </a:prstGeom>
        </p:spPr>
      </p:pic>
    </p:spTree>
    <p:extLst>
      <p:ext uri="{BB962C8B-B14F-4D97-AF65-F5344CB8AC3E}">
        <p14:creationId xmlns:p14="http://schemas.microsoft.com/office/powerpoint/2010/main" val="3012823672"/>
      </p:ext>
    </p:extLst>
  </p:cSld>
  <p:clrMapOvr>
    <a:masterClrMapping/>
  </p:clrMapOvr>
  <p:extLst>
    <p:ext uri="{DCECCB84-F9BA-43D5-87BE-67443E8EF086}">
      <p15:sldGuideLst xmlns:p15="http://schemas.microsoft.com/office/powerpoint/2012/main">
        <p15:guide id="1" orient="horz" pos="3889" userDrawn="1">
          <p15:clr>
            <a:srgbClr val="FBAE40"/>
          </p15:clr>
        </p15:guide>
        <p15:guide id="2" orient="horz" pos="1096"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over Page: Bottom">
    <p:bg bwMode="gray">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bwMode="gray">
          <a:xfrm>
            <a:off x="769323" y="130534"/>
            <a:ext cx="10823964" cy="316562"/>
          </a:xfrm>
        </p:spPr>
        <p:txBody>
          <a:bodyPr anchor="t" anchorCtr="0"/>
          <a:lstStyle>
            <a:lvl1pPr>
              <a:defRPr sz="2286" b="0">
                <a:solidFill>
                  <a:schemeClr val="tx1"/>
                </a:solidFill>
              </a:defRPr>
            </a:lvl1pPr>
          </a:lstStyle>
          <a:p>
            <a:r>
              <a:rPr lang="en-US"/>
              <a:t>Presentation subtitle – Arial 16pt regular, sentence case</a:t>
            </a:r>
          </a:p>
        </p:txBody>
      </p:sp>
      <p:sp>
        <p:nvSpPr>
          <p:cNvPr id="13" name="Text Placeholder 4"/>
          <p:cNvSpPr>
            <a:spLocks noGrp="1"/>
          </p:cNvSpPr>
          <p:nvPr>
            <p:ph type="body" sz="quarter" idx="57" hasCustomPrompt="1"/>
          </p:nvPr>
        </p:nvSpPr>
        <p:spPr bwMode="gray">
          <a:xfrm>
            <a:off x="769323" y="4297319"/>
            <a:ext cx="3834383" cy="219840"/>
          </a:xfrm>
        </p:spPr>
        <p:txBody>
          <a:bodyPr anchor="t" anchorCtr="0">
            <a:normAutofit/>
          </a:bodyPr>
          <a:lstStyle>
            <a:lvl1pPr marL="0" indent="0">
              <a:spcBef>
                <a:spcPts val="0"/>
              </a:spcBef>
              <a:buNone/>
              <a:defRPr sz="1429"/>
            </a:lvl1pPr>
            <a:lvl2pPr marL="161022" indent="0">
              <a:spcBef>
                <a:spcPts val="0"/>
              </a:spcBef>
              <a:buNone/>
              <a:defRPr sz="1643"/>
            </a:lvl2pPr>
            <a:lvl3pPr marL="328845" indent="0">
              <a:spcBef>
                <a:spcPts val="0"/>
              </a:spcBef>
              <a:buNone/>
              <a:defRPr sz="1643"/>
            </a:lvl3pPr>
            <a:lvl4pPr marL="489867" indent="0">
              <a:spcBef>
                <a:spcPts val="0"/>
              </a:spcBef>
              <a:buNone/>
              <a:defRPr sz="1643"/>
            </a:lvl4pPr>
            <a:lvl5pPr marL="655423" indent="0">
              <a:spcBef>
                <a:spcPts val="0"/>
              </a:spcBef>
              <a:buNone/>
              <a:defRPr sz="1643"/>
            </a:lvl5pPr>
          </a:lstStyle>
          <a:p>
            <a:pPr lvl="0"/>
            <a:r>
              <a:rPr lang="en-US"/>
              <a:t>Insert Program Name Here</a:t>
            </a:r>
          </a:p>
        </p:txBody>
      </p:sp>
      <p:sp>
        <p:nvSpPr>
          <p:cNvPr id="14" name="Text Placeholder 4"/>
          <p:cNvSpPr>
            <a:spLocks noGrp="1"/>
          </p:cNvSpPr>
          <p:nvPr>
            <p:ph type="body" sz="quarter" idx="62" hasCustomPrompt="1"/>
          </p:nvPr>
        </p:nvSpPr>
        <p:spPr bwMode="gray">
          <a:xfrm>
            <a:off x="769323" y="4635284"/>
            <a:ext cx="3834383" cy="175873"/>
          </a:xfrm>
        </p:spPr>
        <p:txBody>
          <a:bodyPr anchor="t" anchorCtr="0">
            <a:normAutofit/>
          </a:bodyPr>
          <a:lstStyle>
            <a:lvl1pPr marL="0" indent="0">
              <a:spcBef>
                <a:spcPts val="0"/>
              </a:spcBef>
              <a:buNone/>
              <a:defRPr sz="1143" b="1"/>
            </a:lvl1pPr>
            <a:lvl2pPr marL="161022" indent="0">
              <a:spcBef>
                <a:spcPts val="0"/>
              </a:spcBef>
              <a:buNone/>
              <a:defRPr sz="1643"/>
            </a:lvl2pPr>
            <a:lvl3pPr marL="328845" indent="0">
              <a:spcBef>
                <a:spcPts val="0"/>
              </a:spcBef>
              <a:buNone/>
              <a:defRPr sz="1643"/>
            </a:lvl3pPr>
            <a:lvl4pPr marL="489867" indent="0">
              <a:spcBef>
                <a:spcPts val="0"/>
              </a:spcBef>
              <a:buNone/>
              <a:defRPr sz="1643"/>
            </a:lvl4pPr>
            <a:lvl5pPr marL="655423" indent="0">
              <a:spcBef>
                <a:spcPts val="0"/>
              </a:spcBef>
              <a:buNone/>
              <a:defRPr sz="1643"/>
            </a:lvl5pPr>
          </a:lstStyle>
          <a:p>
            <a:pPr lvl="0"/>
            <a:r>
              <a:rPr lang="en-US"/>
              <a:t>advisory.com/XXXX</a:t>
            </a:r>
          </a:p>
        </p:txBody>
      </p:sp>
      <p:sp>
        <p:nvSpPr>
          <p:cNvPr id="15" name="Text Placeholder 4"/>
          <p:cNvSpPr>
            <a:spLocks noGrp="1"/>
          </p:cNvSpPr>
          <p:nvPr>
            <p:ph type="body" sz="quarter" idx="63" hasCustomPrompt="1"/>
          </p:nvPr>
        </p:nvSpPr>
        <p:spPr bwMode="gray">
          <a:xfrm>
            <a:off x="769323" y="4881935"/>
            <a:ext cx="3834383" cy="175873"/>
          </a:xfrm>
        </p:spPr>
        <p:txBody>
          <a:bodyPr anchor="t" anchorCtr="0">
            <a:normAutofit/>
          </a:bodyPr>
          <a:lstStyle>
            <a:lvl1pPr marL="0" indent="0">
              <a:spcBef>
                <a:spcPts val="0"/>
              </a:spcBef>
              <a:buNone/>
              <a:defRPr sz="1143" b="1"/>
            </a:lvl1pPr>
            <a:lvl2pPr marL="161022" indent="0">
              <a:spcBef>
                <a:spcPts val="0"/>
              </a:spcBef>
              <a:buNone/>
              <a:defRPr sz="1643"/>
            </a:lvl2pPr>
            <a:lvl3pPr marL="328845" indent="0">
              <a:spcBef>
                <a:spcPts val="0"/>
              </a:spcBef>
              <a:buNone/>
              <a:defRPr sz="1643"/>
            </a:lvl3pPr>
            <a:lvl4pPr marL="489867" indent="0">
              <a:spcBef>
                <a:spcPts val="0"/>
              </a:spcBef>
              <a:buNone/>
              <a:defRPr sz="1643"/>
            </a:lvl4pPr>
            <a:lvl5pPr marL="655423" indent="0">
              <a:spcBef>
                <a:spcPts val="0"/>
              </a:spcBef>
              <a:buNone/>
              <a:defRPr sz="1643"/>
            </a:lvl5pPr>
          </a:lstStyle>
          <a:p>
            <a:pPr lvl="0"/>
            <a:r>
              <a:rPr lang="en-US"/>
              <a:t>emailaddress@advisory.com</a:t>
            </a:r>
          </a:p>
        </p:txBody>
      </p:sp>
      <p:sp>
        <p:nvSpPr>
          <p:cNvPr id="10" name="Rectangle 9"/>
          <p:cNvSpPr/>
          <p:nvPr userDrawn="1"/>
        </p:nvSpPr>
        <p:spPr bwMode="gray">
          <a:xfrm>
            <a:off x="-1" y="1954871"/>
            <a:ext cx="12192001" cy="1183474"/>
          </a:xfrm>
          <a:prstGeom prst="rect">
            <a:avLst/>
          </a:prstGeom>
          <a:solidFill>
            <a:srgbClr val="FF010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err="1">
              <a:solidFill>
                <a:schemeClr val="bg1"/>
              </a:solidFill>
            </a:endParaRPr>
          </a:p>
        </p:txBody>
      </p:sp>
      <p:grpSp>
        <p:nvGrpSpPr>
          <p:cNvPr id="11" name="Group 10"/>
          <p:cNvGrpSpPr/>
          <p:nvPr userDrawn="1"/>
        </p:nvGrpSpPr>
        <p:grpSpPr bwMode="gray">
          <a:xfrm>
            <a:off x="785257" y="1589622"/>
            <a:ext cx="1913976" cy="1913973"/>
            <a:chOff x="2758573" y="886345"/>
            <a:chExt cx="1427762" cy="1427760"/>
          </a:xfrm>
        </p:grpSpPr>
        <p:sp>
          <p:nvSpPr>
            <p:cNvPr id="12" name="Octagon 11"/>
            <p:cNvSpPr/>
            <p:nvPr/>
          </p:nvSpPr>
          <p:spPr bwMode="gray">
            <a:xfrm>
              <a:off x="2758573" y="886345"/>
              <a:ext cx="1427762" cy="1427760"/>
            </a:xfrm>
            <a:prstGeom prst="octagon">
              <a:avLst/>
            </a:prstGeom>
            <a:solidFill>
              <a:srgbClr val="FF01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sp>
          <p:nvSpPr>
            <p:cNvPr id="16" name="Octagon 15"/>
            <p:cNvSpPr/>
            <p:nvPr/>
          </p:nvSpPr>
          <p:spPr bwMode="gray">
            <a:xfrm>
              <a:off x="2816200" y="943972"/>
              <a:ext cx="1312508" cy="1312506"/>
            </a:xfrm>
            <a:prstGeom prst="octagon">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grpSp>
      <p:sp>
        <p:nvSpPr>
          <p:cNvPr id="17" name="TextBox 16"/>
          <p:cNvSpPr txBox="1"/>
          <p:nvPr userDrawn="1"/>
        </p:nvSpPr>
        <p:spPr bwMode="gray">
          <a:xfrm>
            <a:off x="785257" y="2286404"/>
            <a:ext cx="1925041" cy="615553"/>
          </a:xfrm>
          <a:prstGeom prst="rect">
            <a:avLst/>
          </a:prstGeom>
          <a:noFill/>
        </p:spPr>
        <p:txBody>
          <a:bodyPr wrap="square" lIns="0" tIns="0" rIns="0" bIns="0" rtlCol="0">
            <a:spAutoFit/>
          </a:bodyPr>
          <a:lstStyle/>
          <a:p>
            <a:pPr algn="ctr">
              <a:spcBef>
                <a:spcPts val="500"/>
              </a:spcBef>
            </a:pPr>
            <a:r>
              <a:rPr lang="en-US" sz="4000" b="1">
                <a:solidFill>
                  <a:schemeClr val="bg1"/>
                </a:solidFill>
                <a:cs typeface="Arial" panose="020B0604020202020204" pitchFamily="34" charset="0"/>
              </a:rPr>
              <a:t>STOP</a:t>
            </a:r>
          </a:p>
        </p:txBody>
      </p:sp>
      <p:sp>
        <p:nvSpPr>
          <p:cNvPr id="18" name="TextBox 17"/>
          <p:cNvSpPr txBox="1"/>
          <p:nvPr userDrawn="1"/>
        </p:nvSpPr>
        <p:spPr bwMode="gray">
          <a:xfrm>
            <a:off x="3223801" y="2060099"/>
            <a:ext cx="5183064" cy="923330"/>
          </a:xfrm>
          <a:prstGeom prst="rect">
            <a:avLst/>
          </a:prstGeom>
          <a:noFill/>
        </p:spPr>
        <p:txBody>
          <a:bodyPr wrap="square" lIns="0" tIns="0" rIns="0" bIns="0" rtlCol="0">
            <a:spAutoFit/>
          </a:bodyPr>
          <a:lstStyle/>
          <a:p>
            <a:pPr>
              <a:spcBef>
                <a:spcPts val="500"/>
              </a:spcBef>
            </a:pPr>
            <a:r>
              <a:rPr lang="en-US" sz="2000">
                <a:solidFill>
                  <a:schemeClr val="bg1"/>
                </a:solidFill>
              </a:rPr>
              <a:t>This</a:t>
            </a:r>
            <a:r>
              <a:rPr lang="en-US" sz="2000" baseline="0">
                <a:solidFill>
                  <a:schemeClr val="bg1"/>
                </a:solidFill>
              </a:rPr>
              <a:t> layout strategy has been retired from use within the Advisory Board brand. You MUST update with the new </a:t>
            </a:r>
            <a:r>
              <a:rPr lang="en-US" sz="2000" b="1" baseline="0">
                <a:solidFill>
                  <a:schemeClr val="bg1"/>
                </a:solidFill>
              </a:rPr>
              <a:t>Cover Slide </a:t>
            </a:r>
            <a:r>
              <a:rPr lang="en-US" sz="2000" baseline="0">
                <a:solidFill>
                  <a:schemeClr val="bg1"/>
                </a:solidFill>
              </a:rPr>
              <a:t>layouts. </a:t>
            </a:r>
            <a:endParaRPr lang="en-US" sz="2000">
              <a:solidFill>
                <a:schemeClr val="bg1"/>
              </a:solidFill>
            </a:endParaRPr>
          </a:p>
        </p:txBody>
      </p:sp>
    </p:spTree>
    <p:extLst>
      <p:ext uri="{BB962C8B-B14F-4D97-AF65-F5344CB8AC3E}">
        <p14:creationId xmlns:p14="http://schemas.microsoft.com/office/powerpoint/2010/main" val="2076177594"/>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Inside Cover: Top Slide">
    <p:bg bwMode="gray">
      <p:bgPr>
        <a:solidFill>
          <a:schemeClr val="bg2"/>
        </a:solid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a:xfrm>
            <a:off x="622578" y="455057"/>
            <a:ext cx="7501335" cy="395686"/>
          </a:xfrm>
        </p:spPr>
        <p:txBody>
          <a:bodyPr anchor="t" anchorCtr="0"/>
          <a:lstStyle>
            <a:lvl1pPr>
              <a:defRPr sz="2857" b="0">
                <a:solidFill>
                  <a:schemeClr val="tx1"/>
                </a:solidFill>
              </a:defRPr>
            </a:lvl1pPr>
          </a:lstStyle>
          <a:p>
            <a:r>
              <a:rPr lang="en-US"/>
              <a:t>Insert Program Name Here</a:t>
            </a:r>
          </a:p>
        </p:txBody>
      </p:sp>
      <p:sp>
        <p:nvSpPr>
          <p:cNvPr id="15" name="Text Placeholder 5"/>
          <p:cNvSpPr>
            <a:spLocks noGrp="1"/>
          </p:cNvSpPr>
          <p:nvPr>
            <p:ph type="body" sz="quarter" idx="20" hasCustomPrompt="1"/>
          </p:nvPr>
        </p:nvSpPr>
        <p:spPr bwMode="gray">
          <a:xfrm>
            <a:off x="1493631" y="1633908"/>
            <a:ext cx="6618514" cy="263809"/>
          </a:xfrm>
        </p:spPr>
        <p:txBody>
          <a:bodyPr/>
          <a:lstStyle>
            <a:lvl1pPr marL="0" indent="0">
              <a:spcBef>
                <a:spcPts val="0"/>
              </a:spcBef>
              <a:buNone/>
              <a:defRPr sz="1714"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a:t>Project Director (click to add desired text)</a:t>
            </a:r>
          </a:p>
        </p:txBody>
      </p:sp>
      <p:sp>
        <p:nvSpPr>
          <p:cNvPr id="5" name="Text Placeholder 4"/>
          <p:cNvSpPr>
            <a:spLocks noGrp="1"/>
          </p:cNvSpPr>
          <p:nvPr>
            <p:ph type="body" sz="quarter" idx="30" hasCustomPrompt="1"/>
          </p:nvPr>
        </p:nvSpPr>
        <p:spPr bwMode="gray">
          <a:xfrm>
            <a:off x="1493631" y="1926828"/>
            <a:ext cx="6618514" cy="197856"/>
          </a:xfrm>
        </p:spPr>
        <p:txBody>
          <a:bodyPr/>
          <a:lstStyle>
            <a:lvl1pPr marL="0" indent="0">
              <a:spcBef>
                <a:spcPts val="286"/>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a:t>Insert Name here</a:t>
            </a:r>
          </a:p>
        </p:txBody>
      </p:sp>
      <p:sp>
        <p:nvSpPr>
          <p:cNvPr id="6" name="Text Placeholder 5"/>
          <p:cNvSpPr>
            <a:spLocks noGrp="1"/>
          </p:cNvSpPr>
          <p:nvPr>
            <p:ph type="body" sz="quarter" idx="37" hasCustomPrompt="1"/>
          </p:nvPr>
        </p:nvSpPr>
        <p:spPr bwMode="gray">
          <a:xfrm>
            <a:off x="1493631" y="2210094"/>
            <a:ext cx="6618514" cy="175873"/>
          </a:xfrm>
        </p:spPr>
        <p:txBody>
          <a:bodyPr/>
          <a:lstStyle>
            <a:lvl1pPr marL="0" indent="0">
              <a:spcBef>
                <a:spcPts val="0"/>
              </a:spcBef>
              <a:buNone/>
              <a:defRPr sz="1143" baseline="0">
                <a:solidFill>
                  <a:schemeClr val="accent3"/>
                </a:solidFill>
              </a:defRPr>
            </a:lvl1pPr>
            <a:lvl2pPr marL="163289" indent="0">
              <a:buNone/>
              <a:defRPr sz="1143">
                <a:solidFill>
                  <a:schemeClr val="accent3"/>
                </a:solidFill>
              </a:defRPr>
            </a:lvl2pPr>
            <a:lvl3pPr marL="326578" indent="0">
              <a:buNone/>
              <a:defRPr sz="1143">
                <a:solidFill>
                  <a:schemeClr val="accent3"/>
                </a:solidFill>
              </a:defRPr>
            </a:lvl3pPr>
            <a:lvl4pPr marL="489867" indent="0">
              <a:buNone/>
              <a:defRPr sz="1143">
                <a:solidFill>
                  <a:schemeClr val="accent3"/>
                </a:solidFill>
              </a:defRPr>
            </a:lvl4pPr>
            <a:lvl5pPr marL="653156" indent="0">
              <a:buNone/>
              <a:defRPr sz="1143">
                <a:solidFill>
                  <a:schemeClr val="accent3"/>
                </a:solidFill>
              </a:defRPr>
            </a:lvl5pPr>
          </a:lstStyle>
          <a:p>
            <a:pPr lvl="0"/>
            <a:r>
              <a:rPr lang="en-US"/>
              <a:t>Insert project director email (i.e., smithj@advisory.com)</a:t>
            </a:r>
          </a:p>
        </p:txBody>
      </p:sp>
      <p:sp>
        <p:nvSpPr>
          <p:cNvPr id="16" name="Text Placeholder 5"/>
          <p:cNvSpPr>
            <a:spLocks noGrp="1"/>
          </p:cNvSpPr>
          <p:nvPr>
            <p:ph type="body" sz="quarter" idx="38" hasCustomPrompt="1"/>
          </p:nvPr>
        </p:nvSpPr>
        <p:spPr bwMode="gray">
          <a:xfrm>
            <a:off x="1493631" y="2395791"/>
            <a:ext cx="6618514" cy="175873"/>
          </a:xfrm>
        </p:spPr>
        <p:txBody>
          <a:bodyPr/>
          <a:lstStyle>
            <a:lvl1pPr marL="0" indent="0">
              <a:spcBef>
                <a:spcPts val="0"/>
              </a:spcBef>
              <a:buNone/>
              <a:defRPr sz="1143">
                <a:solidFill>
                  <a:schemeClr val="accent3"/>
                </a:solidFill>
              </a:defRPr>
            </a:lvl1pPr>
            <a:lvl2pPr marL="163289" indent="0">
              <a:buNone/>
              <a:defRPr sz="1143">
                <a:solidFill>
                  <a:schemeClr val="accent3"/>
                </a:solidFill>
              </a:defRPr>
            </a:lvl2pPr>
            <a:lvl3pPr marL="326578" indent="0">
              <a:buNone/>
              <a:defRPr sz="1143">
                <a:solidFill>
                  <a:schemeClr val="accent3"/>
                </a:solidFill>
              </a:defRPr>
            </a:lvl3pPr>
            <a:lvl4pPr marL="489867" indent="0">
              <a:buNone/>
              <a:defRPr sz="1143">
                <a:solidFill>
                  <a:schemeClr val="accent3"/>
                </a:solidFill>
              </a:defRPr>
            </a:lvl4pPr>
            <a:lvl5pPr marL="653156" indent="0">
              <a:buNone/>
              <a:defRPr sz="1143">
                <a:solidFill>
                  <a:schemeClr val="accent3"/>
                </a:solidFill>
              </a:defRPr>
            </a:lvl5pPr>
          </a:lstStyle>
          <a:p>
            <a:pPr lvl="0"/>
            <a:r>
              <a:rPr lang="en-US"/>
              <a:t>Insert project director phone (i.e., XXX-XXX-XXXX)</a:t>
            </a:r>
          </a:p>
        </p:txBody>
      </p:sp>
      <p:sp>
        <p:nvSpPr>
          <p:cNvPr id="18" name="Text Placeholder 5"/>
          <p:cNvSpPr>
            <a:spLocks noGrp="1"/>
          </p:cNvSpPr>
          <p:nvPr>
            <p:ph type="body" sz="quarter" idx="39" hasCustomPrompt="1"/>
          </p:nvPr>
        </p:nvSpPr>
        <p:spPr bwMode="gray">
          <a:xfrm>
            <a:off x="1493631" y="3016921"/>
            <a:ext cx="6618514" cy="263809"/>
          </a:xfrm>
        </p:spPr>
        <p:txBody>
          <a:bodyPr/>
          <a:lstStyle>
            <a:lvl1pPr marL="0" indent="0">
              <a:spcBef>
                <a:spcPts val="0"/>
              </a:spcBef>
              <a:buNone/>
              <a:defRPr sz="1714"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a:t>Research Team (click to add desired text)</a:t>
            </a:r>
          </a:p>
        </p:txBody>
      </p:sp>
      <p:sp>
        <p:nvSpPr>
          <p:cNvPr id="26" name="Text Placeholder 4"/>
          <p:cNvSpPr>
            <a:spLocks noGrp="1"/>
          </p:cNvSpPr>
          <p:nvPr>
            <p:ph type="body" sz="quarter" idx="40" hasCustomPrompt="1"/>
          </p:nvPr>
        </p:nvSpPr>
        <p:spPr bwMode="gray">
          <a:xfrm>
            <a:off x="1493631" y="3316246"/>
            <a:ext cx="6618514" cy="197856"/>
          </a:xfrm>
        </p:spPr>
        <p:txBody>
          <a:bodyPr/>
          <a:lstStyle>
            <a:lvl1pPr marL="0" indent="0">
              <a:spcBef>
                <a:spcPts val="714"/>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a:t>Insert Name(s) here</a:t>
            </a:r>
          </a:p>
        </p:txBody>
      </p:sp>
      <p:sp>
        <p:nvSpPr>
          <p:cNvPr id="27" name="Text Placeholder 5"/>
          <p:cNvSpPr>
            <a:spLocks noGrp="1"/>
          </p:cNvSpPr>
          <p:nvPr>
            <p:ph type="body" sz="quarter" idx="41" hasCustomPrompt="1"/>
          </p:nvPr>
        </p:nvSpPr>
        <p:spPr bwMode="gray">
          <a:xfrm>
            <a:off x="1493631" y="3964617"/>
            <a:ext cx="6618514" cy="263809"/>
          </a:xfrm>
        </p:spPr>
        <p:txBody>
          <a:bodyPr/>
          <a:lstStyle>
            <a:lvl1pPr marL="0" indent="0">
              <a:spcBef>
                <a:spcPts val="0"/>
              </a:spcBef>
              <a:buNone/>
              <a:defRPr sz="1714"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a:t>Program Leadership (click to add desired text)</a:t>
            </a:r>
          </a:p>
        </p:txBody>
      </p:sp>
      <p:sp>
        <p:nvSpPr>
          <p:cNvPr id="28" name="Text Placeholder 4"/>
          <p:cNvSpPr>
            <a:spLocks noGrp="1"/>
          </p:cNvSpPr>
          <p:nvPr>
            <p:ph type="body" sz="quarter" idx="42" hasCustomPrompt="1"/>
          </p:nvPr>
        </p:nvSpPr>
        <p:spPr bwMode="gray">
          <a:xfrm>
            <a:off x="1493631" y="4263942"/>
            <a:ext cx="6618514" cy="197856"/>
          </a:xfrm>
        </p:spPr>
        <p:txBody>
          <a:bodyPr/>
          <a:lstStyle>
            <a:lvl1pPr marL="0" indent="0">
              <a:spcBef>
                <a:spcPts val="714"/>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a:t>Insert Name(s) here</a:t>
            </a:r>
          </a:p>
        </p:txBody>
      </p:sp>
      <p:sp>
        <p:nvSpPr>
          <p:cNvPr id="29" name="Text Placeholder 5"/>
          <p:cNvSpPr>
            <a:spLocks noGrp="1"/>
          </p:cNvSpPr>
          <p:nvPr>
            <p:ph type="body" sz="quarter" idx="43" hasCustomPrompt="1"/>
          </p:nvPr>
        </p:nvSpPr>
        <p:spPr bwMode="gray">
          <a:xfrm>
            <a:off x="1493631" y="4912337"/>
            <a:ext cx="6618514" cy="263809"/>
          </a:xfrm>
        </p:spPr>
        <p:txBody>
          <a:bodyPr/>
          <a:lstStyle>
            <a:lvl1pPr marL="0" indent="0">
              <a:spcBef>
                <a:spcPts val="0"/>
              </a:spcBef>
              <a:buNone/>
              <a:defRPr sz="1714"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a:t>Design Consultant (click to add desired text)</a:t>
            </a:r>
          </a:p>
        </p:txBody>
      </p:sp>
      <p:sp>
        <p:nvSpPr>
          <p:cNvPr id="30" name="Text Placeholder 4"/>
          <p:cNvSpPr>
            <a:spLocks noGrp="1"/>
          </p:cNvSpPr>
          <p:nvPr>
            <p:ph type="body" sz="quarter" idx="44" hasCustomPrompt="1"/>
          </p:nvPr>
        </p:nvSpPr>
        <p:spPr bwMode="gray">
          <a:xfrm>
            <a:off x="1493631" y="5211662"/>
            <a:ext cx="6618514" cy="197856"/>
          </a:xfrm>
        </p:spPr>
        <p:txBody>
          <a:bodyPr/>
          <a:lstStyle>
            <a:lvl1pPr marL="0" indent="0">
              <a:spcBef>
                <a:spcPts val="714"/>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a:t>Insert Name(s) here</a:t>
            </a:r>
          </a:p>
        </p:txBody>
      </p:sp>
      <p:sp>
        <p:nvSpPr>
          <p:cNvPr id="17" name="Rectangle 16"/>
          <p:cNvSpPr/>
          <p:nvPr userDrawn="1"/>
        </p:nvSpPr>
        <p:spPr bwMode="gray">
          <a:xfrm>
            <a:off x="8268101" y="0"/>
            <a:ext cx="3923899" cy="6858000"/>
          </a:xfrm>
          <a:prstGeom prst="rect">
            <a:avLst/>
          </a:prstGeom>
          <a:solidFill>
            <a:srgbClr val="FF010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err="1">
              <a:solidFill>
                <a:schemeClr val="bg1"/>
              </a:solidFill>
            </a:endParaRPr>
          </a:p>
        </p:txBody>
      </p:sp>
      <p:grpSp>
        <p:nvGrpSpPr>
          <p:cNvPr id="19" name="Group 18"/>
          <p:cNvGrpSpPr/>
          <p:nvPr userDrawn="1"/>
        </p:nvGrpSpPr>
        <p:grpSpPr bwMode="gray">
          <a:xfrm>
            <a:off x="9336912" y="1366757"/>
            <a:ext cx="1913976" cy="1913973"/>
            <a:chOff x="2758573" y="886345"/>
            <a:chExt cx="1427762" cy="1427760"/>
          </a:xfrm>
        </p:grpSpPr>
        <p:sp>
          <p:nvSpPr>
            <p:cNvPr id="20" name="Octagon 19"/>
            <p:cNvSpPr/>
            <p:nvPr/>
          </p:nvSpPr>
          <p:spPr bwMode="gray">
            <a:xfrm>
              <a:off x="2758573" y="886345"/>
              <a:ext cx="1427762" cy="1427760"/>
            </a:xfrm>
            <a:prstGeom prst="octagon">
              <a:avLst/>
            </a:prstGeom>
            <a:solidFill>
              <a:srgbClr val="FF01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sp>
          <p:nvSpPr>
            <p:cNvPr id="23" name="Octagon 22"/>
            <p:cNvSpPr/>
            <p:nvPr/>
          </p:nvSpPr>
          <p:spPr bwMode="gray">
            <a:xfrm>
              <a:off x="2816200" y="943972"/>
              <a:ext cx="1312508" cy="1312506"/>
            </a:xfrm>
            <a:prstGeom prst="octagon">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grpSp>
      <p:sp>
        <p:nvSpPr>
          <p:cNvPr id="24" name="TextBox 23"/>
          <p:cNvSpPr txBox="1"/>
          <p:nvPr userDrawn="1"/>
        </p:nvSpPr>
        <p:spPr bwMode="gray">
          <a:xfrm>
            <a:off x="9336912" y="2063539"/>
            <a:ext cx="1925041" cy="615553"/>
          </a:xfrm>
          <a:prstGeom prst="rect">
            <a:avLst/>
          </a:prstGeom>
          <a:noFill/>
        </p:spPr>
        <p:txBody>
          <a:bodyPr wrap="square" lIns="0" tIns="0" rIns="0" bIns="0" rtlCol="0">
            <a:spAutoFit/>
          </a:bodyPr>
          <a:lstStyle/>
          <a:p>
            <a:pPr algn="ctr">
              <a:spcBef>
                <a:spcPts val="500"/>
              </a:spcBef>
            </a:pPr>
            <a:r>
              <a:rPr lang="en-US" sz="4000" b="1">
                <a:solidFill>
                  <a:schemeClr val="bg1"/>
                </a:solidFill>
                <a:cs typeface="Arial" panose="020B0604020202020204" pitchFamily="34" charset="0"/>
              </a:rPr>
              <a:t>STOP</a:t>
            </a:r>
          </a:p>
        </p:txBody>
      </p:sp>
      <p:sp>
        <p:nvSpPr>
          <p:cNvPr id="25" name="TextBox 24"/>
          <p:cNvSpPr txBox="1"/>
          <p:nvPr userDrawn="1"/>
        </p:nvSpPr>
        <p:spPr bwMode="gray">
          <a:xfrm>
            <a:off x="8641881" y="3637263"/>
            <a:ext cx="3176338" cy="1538883"/>
          </a:xfrm>
          <a:prstGeom prst="rect">
            <a:avLst/>
          </a:prstGeom>
          <a:noFill/>
        </p:spPr>
        <p:txBody>
          <a:bodyPr wrap="square" lIns="0" tIns="0" rIns="0" bIns="0" rtlCol="0">
            <a:spAutoFit/>
          </a:bodyPr>
          <a:lstStyle/>
          <a:p>
            <a:pPr>
              <a:spcBef>
                <a:spcPts val="500"/>
              </a:spcBef>
            </a:pPr>
            <a:r>
              <a:rPr lang="en-US" sz="2000">
                <a:solidFill>
                  <a:schemeClr val="bg1"/>
                </a:solidFill>
              </a:rPr>
              <a:t>This</a:t>
            </a:r>
            <a:r>
              <a:rPr lang="en-US" sz="2000" baseline="0">
                <a:solidFill>
                  <a:schemeClr val="bg1"/>
                </a:solidFill>
              </a:rPr>
              <a:t> layout strategy has been retired from use within the Advisory Board brand. You MUST update with the new </a:t>
            </a:r>
            <a:r>
              <a:rPr lang="en-US" sz="2000" b="1" baseline="0">
                <a:solidFill>
                  <a:schemeClr val="bg1"/>
                </a:solidFill>
              </a:rPr>
              <a:t>Credits </a:t>
            </a:r>
            <a:r>
              <a:rPr lang="en-US" sz="2000" baseline="0">
                <a:solidFill>
                  <a:schemeClr val="bg1"/>
                </a:solidFill>
              </a:rPr>
              <a:t>layouts. </a:t>
            </a:r>
            <a:endParaRPr lang="en-US" sz="2000">
              <a:solidFill>
                <a:schemeClr val="bg1"/>
              </a:solidFill>
            </a:endParaRPr>
          </a:p>
        </p:txBody>
      </p:sp>
    </p:spTree>
    <p:extLst>
      <p:ext uri="{BB962C8B-B14F-4D97-AF65-F5344CB8AC3E}">
        <p14:creationId xmlns:p14="http://schemas.microsoft.com/office/powerpoint/2010/main" val="4178231350"/>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Inside Cover: Bottom Slide">
    <p:bg bwMode="gray">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bwMode="gray">
          <a:xfrm>
            <a:off x="8268101" y="0"/>
            <a:ext cx="3923899" cy="6858000"/>
          </a:xfrm>
          <a:prstGeom prst="rect">
            <a:avLst/>
          </a:prstGeom>
          <a:solidFill>
            <a:srgbClr val="FF010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err="1">
              <a:solidFill>
                <a:schemeClr val="bg1"/>
              </a:solidFill>
            </a:endParaRPr>
          </a:p>
        </p:txBody>
      </p:sp>
      <p:grpSp>
        <p:nvGrpSpPr>
          <p:cNvPr id="7" name="Group 6"/>
          <p:cNvGrpSpPr/>
          <p:nvPr userDrawn="1"/>
        </p:nvGrpSpPr>
        <p:grpSpPr bwMode="gray">
          <a:xfrm>
            <a:off x="9336912" y="1366757"/>
            <a:ext cx="1913976" cy="1913973"/>
            <a:chOff x="2758573" y="886345"/>
            <a:chExt cx="1427762" cy="1427760"/>
          </a:xfrm>
        </p:grpSpPr>
        <p:sp>
          <p:nvSpPr>
            <p:cNvPr id="8" name="Octagon 7"/>
            <p:cNvSpPr/>
            <p:nvPr/>
          </p:nvSpPr>
          <p:spPr bwMode="gray">
            <a:xfrm>
              <a:off x="2758573" y="886345"/>
              <a:ext cx="1427762" cy="1427760"/>
            </a:xfrm>
            <a:prstGeom prst="octagon">
              <a:avLst/>
            </a:prstGeom>
            <a:solidFill>
              <a:srgbClr val="FF01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sp>
          <p:nvSpPr>
            <p:cNvPr id="9" name="Octagon 8"/>
            <p:cNvSpPr/>
            <p:nvPr/>
          </p:nvSpPr>
          <p:spPr bwMode="gray">
            <a:xfrm>
              <a:off x="2816200" y="943972"/>
              <a:ext cx="1312508" cy="1312506"/>
            </a:xfrm>
            <a:prstGeom prst="octagon">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grpSp>
      <p:sp>
        <p:nvSpPr>
          <p:cNvPr id="10" name="TextBox 9"/>
          <p:cNvSpPr txBox="1"/>
          <p:nvPr userDrawn="1"/>
        </p:nvSpPr>
        <p:spPr bwMode="gray">
          <a:xfrm>
            <a:off x="9336912" y="2063539"/>
            <a:ext cx="1925041" cy="615553"/>
          </a:xfrm>
          <a:prstGeom prst="rect">
            <a:avLst/>
          </a:prstGeom>
          <a:noFill/>
        </p:spPr>
        <p:txBody>
          <a:bodyPr wrap="square" lIns="0" tIns="0" rIns="0" bIns="0" rtlCol="0">
            <a:spAutoFit/>
          </a:bodyPr>
          <a:lstStyle/>
          <a:p>
            <a:pPr algn="ctr">
              <a:spcBef>
                <a:spcPts val="500"/>
              </a:spcBef>
            </a:pPr>
            <a:r>
              <a:rPr lang="en-US" sz="4000" b="1">
                <a:solidFill>
                  <a:schemeClr val="bg1"/>
                </a:solidFill>
                <a:cs typeface="Arial" panose="020B0604020202020204" pitchFamily="34" charset="0"/>
              </a:rPr>
              <a:t>STOP</a:t>
            </a:r>
          </a:p>
        </p:txBody>
      </p:sp>
      <p:sp>
        <p:nvSpPr>
          <p:cNvPr id="11" name="TextBox 10"/>
          <p:cNvSpPr txBox="1"/>
          <p:nvPr userDrawn="1"/>
        </p:nvSpPr>
        <p:spPr bwMode="gray">
          <a:xfrm>
            <a:off x="8641880" y="3637263"/>
            <a:ext cx="3274195" cy="1538883"/>
          </a:xfrm>
          <a:prstGeom prst="rect">
            <a:avLst/>
          </a:prstGeom>
          <a:noFill/>
        </p:spPr>
        <p:txBody>
          <a:bodyPr wrap="square" lIns="0" tIns="0" rIns="0" bIns="0" rtlCol="0">
            <a:spAutoFit/>
          </a:bodyPr>
          <a:lstStyle/>
          <a:p>
            <a:pPr>
              <a:spcBef>
                <a:spcPts val="500"/>
              </a:spcBef>
            </a:pPr>
            <a:r>
              <a:rPr lang="en-US" sz="2000">
                <a:solidFill>
                  <a:schemeClr val="bg1"/>
                </a:solidFill>
              </a:rPr>
              <a:t>This</a:t>
            </a:r>
            <a:r>
              <a:rPr lang="en-US" sz="2000" baseline="0">
                <a:solidFill>
                  <a:schemeClr val="bg1"/>
                </a:solidFill>
              </a:rPr>
              <a:t> layout strategy has been retired from use within the Advisory Board brand. You MUST update with the new </a:t>
            </a:r>
            <a:r>
              <a:rPr lang="en-US" sz="2000" b="1" baseline="0">
                <a:solidFill>
                  <a:schemeClr val="bg1"/>
                </a:solidFill>
              </a:rPr>
              <a:t>Credits/Caveat </a:t>
            </a:r>
            <a:r>
              <a:rPr lang="en-US" sz="2000" baseline="0">
                <a:solidFill>
                  <a:schemeClr val="bg1"/>
                </a:solidFill>
              </a:rPr>
              <a:t>layouts. </a:t>
            </a:r>
            <a:endParaRPr lang="en-US" sz="2000">
              <a:solidFill>
                <a:schemeClr val="bg1"/>
              </a:solidFill>
            </a:endParaRPr>
          </a:p>
        </p:txBody>
      </p:sp>
    </p:spTree>
    <p:extLst>
      <p:ext uri="{BB962C8B-B14F-4D97-AF65-F5344CB8AC3E}">
        <p14:creationId xmlns:p14="http://schemas.microsoft.com/office/powerpoint/2010/main" val="56794916"/>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Paperless Meeting Credit/Caveat">
    <p:bg bwMode="gray">
      <p:bgPr>
        <a:solidFill>
          <a:schemeClr val="bg2"/>
        </a:solidFill>
        <a:effectLst/>
      </p:bgPr>
    </p:bg>
    <p:spTree>
      <p:nvGrpSpPr>
        <p:cNvPr id="1" name=""/>
        <p:cNvGrpSpPr/>
        <p:nvPr/>
      </p:nvGrpSpPr>
      <p:grpSpPr>
        <a:xfrm>
          <a:off x="0" y="0"/>
          <a:ext cx="0" cy="0"/>
          <a:chOff x="0" y="0"/>
          <a:chExt cx="0" cy="0"/>
        </a:xfrm>
      </p:grpSpPr>
      <p:sp>
        <p:nvSpPr>
          <p:cNvPr id="45" name="Title 2"/>
          <p:cNvSpPr>
            <a:spLocks noGrp="1"/>
          </p:cNvSpPr>
          <p:nvPr userDrawn="1">
            <p:ph type="title" hasCustomPrompt="1"/>
          </p:nvPr>
        </p:nvSpPr>
        <p:spPr bwMode="gray">
          <a:xfrm>
            <a:off x="610810" y="236627"/>
            <a:ext cx="6522358" cy="395686"/>
          </a:xfrm>
        </p:spPr>
        <p:txBody>
          <a:bodyPr anchor="t" anchorCtr="0"/>
          <a:lstStyle>
            <a:lvl1pPr>
              <a:defRPr sz="2857" b="0">
                <a:solidFill>
                  <a:schemeClr val="tx1"/>
                </a:solidFill>
              </a:defRPr>
            </a:lvl1pPr>
          </a:lstStyle>
          <a:p>
            <a:r>
              <a:rPr lang="en-US"/>
              <a:t>Insert Program Name Here</a:t>
            </a:r>
          </a:p>
        </p:txBody>
      </p:sp>
      <p:sp>
        <p:nvSpPr>
          <p:cNvPr id="23" name="Text Placeholder 5"/>
          <p:cNvSpPr>
            <a:spLocks noGrp="1"/>
          </p:cNvSpPr>
          <p:nvPr>
            <p:ph type="body" sz="quarter" idx="37" hasCustomPrompt="1"/>
          </p:nvPr>
        </p:nvSpPr>
        <p:spPr bwMode="gray">
          <a:xfrm>
            <a:off x="1138401" y="1487806"/>
            <a:ext cx="5994768" cy="263809"/>
          </a:xfrm>
        </p:spPr>
        <p:txBody>
          <a:bodyPr/>
          <a:lstStyle>
            <a:lvl1pPr marL="0" indent="0">
              <a:spcBef>
                <a:spcPts val="0"/>
              </a:spcBef>
              <a:buNone/>
              <a:defRPr sz="1714"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a:t>Project Director (click to add desired text)</a:t>
            </a:r>
          </a:p>
        </p:txBody>
      </p:sp>
      <p:sp>
        <p:nvSpPr>
          <p:cNvPr id="24" name="Text Placeholder 4"/>
          <p:cNvSpPr>
            <a:spLocks noGrp="1"/>
          </p:cNvSpPr>
          <p:nvPr>
            <p:ph type="body" sz="quarter" idx="38" hasCustomPrompt="1"/>
          </p:nvPr>
        </p:nvSpPr>
        <p:spPr bwMode="gray">
          <a:xfrm>
            <a:off x="1138401" y="1780725"/>
            <a:ext cx="5994768" cy="197856"/>
          </a:xfrm>
        </p:spPr>
        <p:txBody>
          <a:bodyPr/>
          <a:lstStyle>
            <a:lvl1pPr marL="0" indent="0">
              <a:spcBef>
                <a:spcPts val="286"/>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a:t>Insert Name here</a:t>
            </a:r>
          </a:p>
        </p:txBody>
      </p:sp>
      <p:sp>
        <p:nvSpPr>
          <p:cNvPr id="25" name="Text Placeholder 5"/>
          <p:cNvSpPr>
            <a:spLocks noGrp="1"/>
          </p:cNvSpPr>
          <p:nvPr>
            <p:ph type="body" sz="quarter" idx="39" hasCustomPrompt="1"/>
          </p:nvPr>
        </p:nvSpPr>
        <p:spPr bwMode="gray">
          <a:xfrm>
            <a:off x="1138401" y="2063991"/>
            <a:ext cx="5994768" cy="175873"/>
          </a:xfrm>
        </p:spPr>
        <p:txBody>
          <a:bodyPr/>
          <a:lstStyle>
            <a:lvl1pPr marL="0" indent="0">
              <a:spcBef>
                <a:spcPts val="0"/>
              </a:spcBef>
              <a:buNone/>
              <a:defRPr sz="1143" baseline="0">
                <a:solidFill>
                  <a:schemeClr val="accent3"/>
                </a:solidFill>
              </a:defRPr>
            </a:lvl1pPr>
            <a:lvl2pPr marL="163289" indent="0">
              <a:buNone/>
              <a:defRPr sz="1143">
                <a:solidFill>
                  <a:schemeClr val="accent3"/>
                </a:solidFill>
              </a:defRPr>
            </a:lvl2pPr>
            <a:lvl3pPr marL="326578" indent="0">
              <a:buNone/>
              <a:defRPr sz="1143">
                <a:solidFill>
                  <a:schemeClr val="accent3"/>
                </a:solidFill>
              </a:defRPr>
            </a:lvl3pPr>
            <a:lvl4pPr marL="489867" indent="0">
              <a:buNone/>
              <a:defRPr sz="1143">
                <a:solidFill>
                  <a:schemeClr val="accent3"/>
                </a:solidFill>
              </a:defRPr>
            </a:lvl4pPr>
            <a:lvl5pPr marL="653156" indent="0">
              <a:buNone/>
              <a:defRPr sz="1143">
                <a:solidFill>
                  <a:schemeClr val="accent3"/>
                </a:solidFill>
              </a:defRPr>
            </a:lvl5pPr>
          </a:lstStyle>
          <a:p>
            <a:pPr lvl="0"/>
            <a:r>
              <a:rPr lang="en-US"/>
              <a:t>Insert Project Director email (i.e., smithj@advisory.com)</a:t>
            </a:r>
          </a:p>
        </p:txBody>
      </p:sp>
      <p:sp>
        <p:nvSpPr>
          <p:cNvPr id="26" name="Text Placeholder 5"/>
          <p:cNvSpPr>
            <a:spLocks noGrp="1"/>
          </p:cNvSpPr>
          <p:nvPr>
            <p:ph type="body" sz="quarter" idx="40" hasCustomPrompt="1"/>
          </p:nvPr>
        </p:nvSpPr>
        <p:spPr bwMode="gray">
          <a:xfrm>
            <a:off x="1138401" y="2249688"/>
            <a:ext cx="5994768" cy="175873"/>
          </a:xfrm>
        </p:spPr>
        <p:txBody>
          <a:bodyPr/>
          <a:lstStyle>
            <a:lvl1pPr marL="0" indent="0">
              <a:spcBef>
                <a:spcPts val="0"/>
              </a:spcBef>
              <a:buNone/>
              <a:defRPr sz="1143">
                <a:solidFill>
                  <a:schemeClr val="accent3"/>
                </a:solidFill>
              </a:defRPr>
            </a:lvl1pPr>
            <a:lvl2pPr marL="163289" indent="0">
              <a:buNone/>
              <a:defRPr sz="1143">
                <a:solidFill>
                  <a:schemeClr val="accent3"/>
                </a:solidFill>
              </a:defRPr>
            </a:lvl2pPr>
            <a:lvl3pPr marL="326578" indent="0">
              <a:buNone/>
              <a:defRPr sz="1143">
                <a:solidFill>
                  <a:schemeClr val="accent3"/>
                </a:solidFill>
              </a:defRPr>
            </a:lvl3pPr>
            <a:lvl4pPr marL="489867" indent="0">
              <a:buNone/>
              <a:defRPr sz="1143">
                <a:solidFill>
                  <a:schemeClr val="accent3"/>
                </a:solidFill>
              </a:defRPr>
            </a:lvl4pPr>
            <a:lvl5pPr marL="653156" indent="0">
              <a:buNone/>
              <a:defRPr sz="1143">
                <a:solidFill>
                  <a:schemeClr val="accent3"/>
                </a:solidFill>
              </a:defRPr>
            </a:lvl5pPr>
          </a:lstStyle>
          <a:p>
            <a:pPr lvl="0"/>
            <a:r>
              <a:rPr lang="en-US"/>
              <a:t>Insert Project Director phone (i.e., XXX-XXX-XXXX)</a:t>
            </a:r>
          </a:p>
        </p:txBody>
      </p:sp>
      <p:sp>
        <p:nvSpPr>
          <p:cNvPr id="27" name="Text Placeholder 5"/>
          <p:cNvSpPr>
            <a:spLocks noGrp="1"/>
          </p:cNvSpPr>
          <p:nvPr>
            <p:ph type="body" sz="quarter" idx="41" hasCustomPrompt="1"/>
          </p:nvPr>
        </p:nvSpPr>
        <p:spPr bwMode="gray">
          <a:xfrm>
            <a:off x="1138401" y="2870818"/>
            <a:ext cx="5994768" cy="263809"/>
          </a:xfrm>
        </p:spPr>
        <p:txBody>
          <a:bodyPr/>
          <a:lstStyle>
            <a:lvl1pPr marL="0" indent="0">
              <a:spcBef>
                <a:spcPts val="0"/>
              </a:spcBef>
              <a:buNone/>
              <a:defRPr sz="1714"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a:t>Research Team (click to add desired text)</a:t>
            </a:r>
          </a:p>
        </p:txBody>
      </p:sp>
      <p:sp>
        <p:nvSpPr>
          <p:cNvPr id="28" name="Text Placeholder 4"/>
          <p:cNvSpPr>
            <a:spLocks noGrp="1"/>
          </p:cNvSpPr>
          <p:nvPr>
            <p:ph type="body" sz="quarter" idx="42" hasCustomPrompt="1"/>
          </p:nvPr>
        </p:nvSpPr>
        <p:spPr bwMode="gray">
          <a:xfrm>
            <a:off x="1138401" y="3170143"/>
            <a:ext cx="5994768" cy="197856"/>
          </a:xfrm>
        </p:spPr>
        <p:txBody>
          <a:bodyPr/>
          <a:lstStyle>
            <a:lvl1pPr marL="0" indent="0">
              <a:spcBef>
                <a:spcPts val="714"/>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a:t>Insert Name(s) here</a:t>
            </a:r>
          </a:p>
        </p:txBody>
      </p:sp>
      <p:sp>
        <p:nvSpPr>
          <p:cNvPr id="29" name="Text Placeholder 5"/>
          <p:cNvSpPr>
            <a:spLocks noGrp="1"/>
          </p:cNvSpPr>
          <p:nvPr>
            <p:ph type="body" sz="quarter" idx="43" hasCustomPrompt="1"/>
          </p:nvPr>
        </p:nvSpPr>
        <p:spPr bwMode="gray">
          <a:xfrm>
            <a:off x="1138401" y="3818514"/>
            <a:ext cx="5994768" cy="263809"/>
          </a:xfrm>
        </p:spPr>
        <p:txBody>
          <a:bodyPr/>
          <a:lstStyle>
            <a:lvl1pPr marL="0" indent="0">
              <a:spcBef>
                <a:spcPts val="0"/>
              </a:spcBef>
              <a:buNone/>
              <a:defRPr sz="1714"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a:t>Program Leadership (click to add desired text)</a:t>
            </a:r>
          </a:p>
        </p:txBody>
      </p:sp>
      <p:sp>
        <p:nvSpPr>
          <p:cNvPr id="30" name="Text Placeholder 4"/>
          <p:cNvSpPr>
            <a:spLocks noGrp="1"/>
          </p:cNvSpPr>
          <p:nvPr>
            <p:ph type="body" sz="quarter" idx="44" hasCustomPrompt="1"/>
          </p:nvPr>
        </p:nvSpPr>
        <p:spPr bwMode="gray">
          <a:xfrm>
            <a:off x="1138401" y="4117839"/>
            <a:ext cx="5994768" cy="197856"/>
          </a:xfrm>
        </p:spPr>
        <p:txBody>
          <a:bodyPr/>
          <a:lstStyle>
            <a:lvl1pPr marL="0" indent="0">
              <a:spcBef>
                <a:spcPts val="714"/>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a:t>Insert Name(s) here</a:t>
            </a:r>
          </a:p>
        </p:txBody>
      </p:sp>
      <p:sp>
        <p:nvSpPr>
          <p:cNvPr id="31" name="Text Placeholder 5"/>
          <p:cNvSpPr>
            <a:spLocks noGrp="1"/>
          </p:cNvSpPr>
          <p:nvPr>
            <p:ph type="body" sz="quarter" idx="45" hasCustomPrompt="1"/>
          </p:nvPr>
        </p:nvSpPr>
        <p:spPr bwMode="gray">
          <a:xfrm>
            <a:off x="1138401" y="4766234"/>
            <a:ext cx="5994768" cy="263809"/>
          </a:xfrm>
        </p:spPr>
        <p:txBody>
          <a:bodyPr/>
          <a:lstStyle>
            <a:lvl1pPr marL="0" indent="0">
              <a:spcBef>
                <a:spcPts val="0"/>
              </a:spcBef>
              <a:buNone/>
              <a:defRPr sz="1714"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a:t>Design Consultant (click to add desired text)</a:t>
            </a:r>
          </a:p>
        </p:txBody>
      </p:sp>
      <p:sp>
        <p:nvSpPr>
          <p:cNvPr id="32" name="Text Placeholder 4"/>
          <p:cNvSpPr>
            <a:spLocks noGrp="1"/>
          </p:cNvSpPr>
          <p:nvPr>
            <p:ph type="body" sz="quarter" idx="46" hasCustomPrompt="1"/>
          </p:nvPr>
        </p:nvSpPr>
        <p:spPr bwMode="gray">
          <a:xfrm>
            <a:off x="1138401" y="5065559"/>
            <a:ext cx="5994768" cy="197856"/>
          </a:xfrm>
        </p:spPr>
        <p:txBody>
          <a:bodyPr/>
          <a:lstStyle>
            <a:lvl1pPr marL="0" indent="0">
              <a:spcBef>
                <a:spcPts val="714"/>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a:t>Insert Name(s) here</a:t>
            </a:r>
          </a:p>
        </p:txBody>
      </p:sp>
      <p:sp>
        <p:nvSpPr>
          <p:cNvPr id="17" name="Rectangle 16"/>
          <p:cNvSpPr/>
          <p:nvPr userDrawn="1"/>
        </p:nvSpPr>
        <p:spPr bwMode="gray">
          <a:xfrm>
            <a:off x="8268101" y="0"/>
            <a:ext cx="3923899" cy="6858000"/>
          </a:xfrm>
          <a:prstGeom prst="rect">
            <a:avLst/>
          </a:prstGeom>
          <a:solidFill>
            <a:srgbClr val="FF010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err="1">
              <a:solidFill>
                <a:schemeClr val="bg1"/>
              </a:solidFill>
            </a:endParaRPr>
          </a:p>
        </p:txBody>
      </p:sp>
      <p:grpSp>
        <p:nvGrpSpPr>
          <p:cNvPr id="18" name="Group 17"/>
          <p:cNvGrpSpPr/>
          <p:nvPr userDrawn="1"/>
        </p:nvGrpSpPr>
        <p:grpSpPr bwMode="gray">
          <a:xfrm>
            <a:off x="9336912" y="1366757"/>
            <a:ext cx="1913976" cy="1913973"/>
            <a:chOff x="2758573" y="886345"/>
            <a:chExt cx="1427762" cy="1427760"/>
          </a:xfrm>
        </p:grpSpPr>
        <p:sp>
          <p:nvSpPr>
            <p:cNvPr id="19" name="Octagon 18"/>
            <p:cNvSpPr/>
            <p:nvPr/>
          </p:nvSpPr>
          <p:spPr bwMode="gray">
            <a:xfrm>
              <a:off x="2758573" y="886345"/>
              <a:ext cx="1427762" cy="1427760"/>
            </a:xfrm>
            <a:prstGeom prst="octagon">
              <a:avLst/>
            </a:prstGeom>
            <a:solidFill>
              <a:srgbClr val="FF01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sp>
          <p:nvSpPr>
            <p:cNvPr id="20" name="Octagon 19"/>
            <p:cNvSpPr/>
            <p:nvPr/>
          </p:nvSpPr>
          <p:spPr bwMode="gray">
            <a:xfrm>
              <a:off x="2816200" y="943972"/>
              <a:ext cx="1312508" cy="1312506"/>
            </a:xfrm>
            <a:prstGeom prst="octagon">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grpSp>
      <p:sp>
        <p:nvSpPr>
          <p:cNvPr id="21" name="TextBox 20"/>
          <p:cNvSpPr txBox="1"/>
          <p:nvPr userDrawn="1"/>
        </p:nvSpPr>
        <p:spPr bwMode="gray">
          <a:xfrm>
            <a:off x="9336912" y="2063539"/>
            <a:ext cx="1925041" cy="615553"/>
          </a:xfrm>
          <a:prstGeom prst="rect">
            <a:avLst/>
          </a:prstGeom>
          <a:noFill/>
        </p:spPr>
        <p:txBody>
          <a:bodyPr wrap="square" lIns="0" tIns="0" rIns="0" bIns="0" rtlCol="0">
            <a:spAutoFit/>
          </a:bodyPr>
          <a:lstStyle/>
          <a:p>
            <a:pPr algn="ctr">
              <a:spcBef>
                <a:spcPts val="500"/>
              </a:spcBef>
            </a:pPr>
            <a:r>
              <a:rPr lang="en-US" sz="4000" b="1">
                <a:solidFill>
                  <a:schemeClr val="bg1"/>
                </a:solidFill>
                <a:cs typeface="Arial" panose="020B0604020202020204" pitchFamily="34" charset="0"/>
              </a:rPr>
              <a:t>STOP</a:t>
            </a:r>
          </a:p>
        </p:txBody>
      </p:sp>
      <p:sp>
        <p:nvSpPr>
          <p:cNvPr id="22" name="TextBox 21"/>
          <p:cNvSpPr txBox="1"/>
          <p:nvPr userDrawn="1"/>
        </p:nvSpPr>
        <p:spPr bwMode="gray">
          <a:xfrm>
            <a:off x="8641880" y="3637263"/>
            <a:ext cx="3274195" cy="1538883"/>
          </a:xfrm>
          <a:prstGeom prst="rect">
            <a:avLst/>
          </a:prstGeom>
          <a:noFill/>
        </p:spPr>
        <p:txBody>
          <a:bodyPr wrap="square" lIns="0" tIns="0" rIns="0" bIns="0" rtlCol="0">
            <a:spAutoFit/>
          </a:bodyPr>
          <a:lstStyle/>
          <a:p>
            <a:pPr>
              <a:spcBef>
                <a:spcPts val="500"/>
              </a:spcBef>
            </a:pPr>
            <a:r>
              <a:rPr lang="en-US" sz="2000">
                <a:solidFill>
                  <a:schemeClr val="bg1"/>
                </a:solidFill>
              </a:rPr>
              <a:t>This</a:t>
            </a:r>
            <a:r>
              <a:rPr lang="en-US" sz="2000" baseline="0">
                <a:solidFill>
                  <a:schemeClr val="bg1"/>
                </a:solidFill>
              </a:rPr>
              <a:t> layout strategy has been retired from use within the Advisory Board brand. You MUST update with the new </a:t>
            </a:r>
            <a:r>
              <a:rPr lang="en-US" sz="2000" b="1" baseline="0">
                <a:solidFill>
                  <a:schemeClr val="bg1"/>
                </a:solidFill>
              </a:rPr>
              <a:t>Credits/Caveat </a:t>
            </a:r>
            <a:r>
              <a:rPr lang="en-US" sz="2000" baseline="0">
                <a:solidFill>
                  <a:schemeClr val="bg1"/>
                </a:solidFill>
              </a:rPr>
              <a:t>layouts. </a:t>
            </a:r>
            <a:endParaRPr lang="en-US" sz="2000">
              <a:solidFill>
                <a:schemeClr val="bg1"/>
              </a:solidFill>
            </a:endParaRPr>
          </a:p>
        </p:txBody>
      </p:sp>
    </p:spTree>
    <p:extLst>
      <p:ext uri="{BB962C8B-B14F-4D97-AF65-F5344CB8AC3E}">
        <p14:creationId xmlns:p14="http://schemas.microsoft.com/office/powerpoint/2010/main" val="825746629"/>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Back Cover: Top Slide">
    <p:bg bwMode="gray">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bwMode="gray">
          <a:xfrm>
            <a:off x="-1" y="1954871"/>
            <a:ext cx="12192001" cy="1183474"/>
          </a:xfrm>
          <a:prstGeom prst="rect">
            <a:avLst/>
          </a:prstGeom>
          <a:solidFill>
            <a:srgbClr val="FF010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err="1">
              <a:solidFill>
                <a:schemeClr val="bg1"/>
              </a:solidFill>
            </a:endParaRPr>
          </a:p>
        </p:txBody>
      </p:sp>
      <p:grpSp>
        <p:nvGrpSpPr>
          <p:cNvPr id="7" name="Group 6"/>
          <p:cNvGrpSpPr/>
          <p:nvPr userDrawn="1"/>
        </p:nvGrpSpPr>
        <p:grpSpPr bwMode="gray">
          <a:xfrm>
            <a:off x="785257" y="1589622"/>
            <a:ext cx="1913976" cy="1913973"/>
            <a:chOff x="2758573" y="886345"/>
            <a:chExt cx="1427762" cy="1427760"/>
          </a:xfrm>
        </p:grpSpPr>
        <p:sp>
          <p:nvSpPr>
            <p:cNvPr id="8" name="Octagon 7"/>
            <p:cNvSpPr/>
            <p:nvPr/>
          </p:nvSpPr>
          <p:spPr bwMode="gray">
            <a:xfrm>
              <a:off x="2758573" y="886345"/>
              <a:ext cx="1427762" cy="1427760"/>
            </a:xfrm>
            <a:prstGeom prst="octagon">
              <a:avLst/>
            </a:prstGeom>
            <a:solidFill>
              <a:srgbClr val="FF01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sp>
          <p:nvSpPr>
            <p:cNvPr id="9" name="Octagon 8"/>
            <p:cNvSpPr/>
            <p:nvPr/>
          </p:nvSpPr>
          <p:spPr bwMode="gray">
            <a:xfrm>
              <a:off x="2816200" y="943972"/>
              <a:ext cx="1312508" cy="1312506"/>
            </a:xfrm>
            <a:prstGeom prst="octagon">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grpSp>
      <p:sp>
        <p:nvSpPr>
          <p:cNvPr id="10" name="TextBox 9"/>
          <p:cNvSpPr txBox="1"/>
          <p:nvPr userDrawn="1"/>
        </p:nvSpPr>
        <p:spPr bwMode="gray">
          <a:xfrm>
            <a:off x="785257" y="2286404"/>
            <a:ext cx="1925041" cy="615553"/>
          </a:xfrm>
          <a:prstGeom prst="rect">
            <a:avLst/>
          </a:prstGeom>
          <a:noFill/>
        </p:spPr>
        <p:txBody>
          <a:bodyPr wrap="square" lIns="0" tIns="0" rIns="0" bIns="0" rtlCol="0">
            <a:spAutoFit/>
          </a:bodyPr>
          <a:lstStyle/>
          <a:p>
            <a:pPr algn="ctr">
              <a:spcBef>
                <a:spcPts val="500"/>
              </a:spcBef>
            </a:pPr>
            <a:r>
              <a:rPr lang="en-US" sz="4000" b="1">
                <a:solidFill>
                  <a:schemeClr val="bg1"/>
                </a:solidFill>
                <a:cs typeface="Arial" panose="020B0604020202020204" pitchFamily="34" charset="0"/>
              </a:rPr>
              <a:t>STOP</a:t>
            </a:r>
          </a:p>
        </p:txBody>
      </p:sp>
      <p:sp>
        <p:nvSpPr>
          <p:cNvPr id="11" name="TextBox 10"/>
          <p:cNvSpPr txBox="1"/>
          <p:nvPr userDrawn="1"/>
        </p:nvSpPr>
        <p:spPr bwMode="gray">
          <a:xfrm>
            <a:off x="3223800" y="2060099"/>
            <a:ext cx="5554439" cy="923330"/>
          </a:xfrm>
          <a:prstGeom prst="rect">
            <a:avLst/>
          </a:prstGeom>
          <a:noFill/>
        </p:spPr>
        <p:txBody>
          <a:bodyPr wrap="square" lIns="0" tIns="0" rIns="0" bIns="0" rtlCol="0">
            <a:spAutoFit/>
          </a:bodyPr>
          <a:lstStyle/>
          <a:p>
            <a:pPr>
              <a:spcBef>
                <a:spcPts val="500"/>
              </a:spcBef>
            </a:pPr>
            <a:r>
              <a:rPr lang="en-US" sz="2000">
                <a:solidFill>
                  <a:schemeClr val="bg1"/>
                </a:solidFill>
              </a:rPr>
              <a:t>This</a:t>
            </a:r>
            <a:r>
              <a:rPr lang="en-US" sz="2000" baseline="0">
                <a:solidFill>
                  <a:schemeClr val="bg1"/>
                </a:solidFill>
              </a:rPr>
              <a:t> layout strategy has been retired from use within the Advisory Board brand. You MUST update with the new </a:t>
            </a:r>
            <a:r>
              <a:rPr lang="en-US" sz="2000" b="1" baseline="0">
                <a:solidFill>
                  <a:schemeClr val="bg1"/>
                </a:solidFill>
              </a:rPr>
              <a:t>Presentation End </a:t>
            </a:r>
            <a:r>
              <a:rPr lang="en-US" sz="2000" baseline="0">
                <a:solidFill>
                  <a:schemeClr val="bg1"/>
                </a:solidFill>
              </a:rPr>
              <a:t>layouts. </a:t>
            </a:r>
            <a:endParaRPr lang="en-US" sz="2000">
              <a:solidFill>
                <a:schemeClr val="bg1"/>
              </a:solidFill>
            </a:endParaRPr>
          </a:p>
        </p:txBody>
      </p:sp>
    </p:spTree>
    <p:extLst>
      <p:ext uri="{BB962C8B-B14F-4D97-AF65-F5344CB8AC3E}">
        <p14:creationId xmlns:p14="http://schemas.microsoft.com/office/powerpoint/2010/main" val="26689381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over Page Lockup: Top Slide">
    <p:bg bwMode="gray">
      <p:bgPr>
        <a:solidFill>
          <a:schemeClr val="bg1">
            <a:lumMod val="85000"/>
          </a:schemeClr>
        </a:solidFill>
        <a:effectLst/>
      </p:bgPr>
    </p:bg>
    <p:spTree>
      <p:nvGrpSpPr>
        <p:cNvPr id="1" name=""/>
        <p:cNvGrpSpPr/>
        <p:nvPr/>
      </p:nvGrpSpPr>
      <p:grpSpPr>
        <a:xfrm>
          <a:off x="0" y="0"/>
          <a:ext cx="0" cy="0"/>
          <a:chOff x="0" y="0"/>
          <a:chExt cx="0" cy="0"/>
        </a:xfrm>
      </p:grpSpPr>
      <p:sp>
        <p:nvSpPr>
          <p:cNvPr id="5" name="Title 3"/>
          <p:cNvSpPr>
            <a:spLocks noGrp="1"/>
          </p:cNvSpPr>
          <p:nvPr>
            <p:ph type="title" hasCustomPrompt="1"/>
          </p:nvPr>
        </p:nvSpPr>
        <p:spPr bwMode="gray">
          <a:xfrm>
            <a:off x="943428" y="5310541"/>
            <a:ext cx="8412328" cy="1384995"/>
          </a:xfrm>
        </p:spPr>
        <p:txBody>
          <a:bodyPr/>
          <a:lstStyle>
            <a:lvl1pPr>
              <a:defRPr sz="5000" b="0">
                <a:solidFill>
                  <a:schemeClr val="tx1"/>
                </a:solidFill>
              </a:defRPr>
            </a:lvl1pPr>
          </a:lstStyle>
          <a:p>
            <a:r>
              <a:rPr lang="en-US"/>
              <a:t>Presentation Title – Arial 35pt Regular, Use Title Case</a:t>
            </a:r>
          </a:p>
        </p:txBody>
      </p:sp>
      <p:sp>
        <p:nvSpPr>
          <p:cNvPr id="6" name="Text Placeholder 5"/>
          <p:cNvSpPr>
            <a:spLocks noGrp="1"/>
          </p:cNvSpPr>
          <p:nvPr>
            <p:ph type="body" sz="quarter" idx="21" hasCustomPrompt="1"/>
          </p:nvPr>
        </p:nvSpPr>
        <p:spPr bwMode="gray">
          <a:xfrm>
            <a:off x="943428" y="514163"/>
            <a:ext cx="2964429" cy="613954"/>
          </a:xfrm>
        </p:spPr>
        <p:txBody>
          <a:bodyPr anchor="ctr">
            <a:noAutofit/>
          </a:bodyPr>
          <a:lstStyle>
            <a:lvl1pPr marL="0" indent="0">
              <a:spcBef>
                <a:spcPts val="0"/>
              </a:spcBef>
              <a:buNone/>
              <a:defRPr sz="1643">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a:t>Program Name Appears Here Identically to Official Lock-up</a:t>
            </a:r>
          </a:p>
        </p:txBody>
      </p:sp>
      <p:sp>
        <p:nvSpPr>
          <p:cNvPr id="19" name="Rectangle 18"/>
          <p:cNvSpPr/>
          <p:nvPr userDrawn="1"/>
        </p:nvSpPr>
        <p:spPr bwMode="gray">
          <a:xfrm>
            <a:off x="-1" y="1954871"/>
            <a:ext cx="12192001" cy="1183474"/>
          </a:xfrm>
          <a:prstGeom prst="rect">
            <a:avLst/>
          </a:prstGeom>
          <a:solidFill>
            <a:srgbClr val="FF010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err="1">
              <a:solidFill>
                <a:schemeClr val="bg1"/>
              </a:solidFill>
            </a:endParaRPr>
          </a:p>
        </p:txBody>
      </p:sp>
      <p:grpSp>
        <p:nvGrpSpPr>
          <p:cNvPr id="20" name="Group 19"/>
          <p:cNvGrpSpPr/>
          <p:nvPr userDrawn="1"/>
        </p:nvGrpSpPr>
        <p:grpSpPr bwMode="gray">
          <a:xfrm>
            <a:off x="785257" y="1589622"/>
            <a:ext cx="1913976" cy="1913973"/>
            <a:chOff x="2758573" y="886345"/>
            <a:chExt cx="1427762" cy="1427760"/>
          </a:xfrm>
        </p:grpSpPr>
        <p:sp>
          <p:nvSpPr>
            <p:cNvPr id="21" name="Octagon 20"/>
            <p:cNvSpPr/>
            <p:nvPr/>
          </p:nvSpPr>
          <p:spPr bwMode="gray">
            <a:xfrm>
              <a:off x="2758573" y="886345"/>
              <a:ext cx="1427762" cy="1427760"/>
            </a:xfrm>
            <a:prstGeom prst="octagon">
              <a:avLst/>
            </a:prstGeom>
            <a:solidFill>
              <a:srgbClr val="FF01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sp>
          <p:nvSpPr>
            <p:cNvPr id="22" name="Octagon 21"/>
            <p:cNvSpPr/>
            <p:nvPr/>
          </p:nvSpPr>
          <p:spPr bwMode="gray">
            <a:xfrm>
              <a:off x="2816200" y="943972"/>
              <a:ext cx="1312508" cy="1312506"/>
            </a:xfrm>
            <a:prstGeom prst="octagon">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grpSp>
      <p:sp>
        <p:nvSpPr>
          <p:cNvPr id="23" name="TextBox 22"/>
          <p:cNvSpPr txBox="1"/>
          <p:nvPr userDrawn="1"/>
        </p:nvSpPr>
        <p:spPr bwMode="gray">
          <a:xfrm>
            <a:off x="785257" y="2286404"/>
            <a:ext cx="1925041" cy="615553"/>
          </a:xfrm>
          <a:prstGeom prst="rect">
            <a:avLst/>
          </a:prstGeom>
          <a:noFill/>
        </p:spPr>
        <p:txBody>
          <a:bodyPr wrap="square" lIns="0" tIns="0" rIns="0" bIns="0" rtlCol="0">
            <a:spAutoFit/>
          </a:bodyPr>
          <a:lstStyle/>
          <a:p>
            <a:pPr algn="ctr">
              <a:spcBef>
                <a:spcPts val="500"/>
              </a:spcBef>
            </a:pPr>
            <a:r>
              <a:rPr lang="en-US" sz="4000" b="1">
                <a:solidFill>
                  <a:schemeClr val="bg1"/>
                </a:solidFill>
                <a:cs typeface="Arial" panose="020B0604020202020204" pitchFamily="34" charset="0"/>
              </a:rPr>
              <a:t>STOP</a:t>
            </a:r>
          </a:p>
        </p:txBody>
      </p:sp>
      <p:sp>
        <p:nvSpPr>
          <p:cNvPr id="24" name="TextBox 23"/>
          <p:cNvSpPr txBox="1"/>
          <p:nvPr userDrawn="1"/>
        </p:nvSpPr>
        <p:spPr bwMode="gray">
          <a:xfrm>
            <a:off x="3223801" y="2060099"/>
            <a:ext cx="5183064" cy="923330"/>
          </a:xfrm>
          <a:prstGeom prst="rect">
            <a:avLst/>
          </a:prstGeom>
          <a:noFill/>
        </p:spPr>
        <p:txBody>
          <a:bodyPr wrap="square" lIns="0" tIns="0" rIns="0" bIns="0" rtlCol="0">
            <a:spAutoFit/>
          </a:bodyPr>
          <a:lstStyle/>
          <a:p>
            <a:pPr>
              <a:spcBef>
                <a:spcPts val="500"/>
              </a:spcBef>
            </a:pPr>
            <a:r>
              <a:rPr lang="en-US" sz="2000">
                <a:solidFill>
                  <a:schemeClr val="bg1"/>
                </a:solidFill>
              </a:rPr>
              <a:t>This</a:t>
            </a:r>
            <a:r>
              <a:rPr lang="en-US" sz="2000" baseline="0">
                <a:solidFill>
                  <a:schemeClr val="bg1"/>
                </a:solidFill>
              </a:rPr>
              <a:t> layout strategy has been retired from use within the Advisory Board brand. You MUST update with the new </a:t>
            </a:r>
            <a:r>
              <a:rPr lang="en-US" sz="2000" b="1" baseline="0">
                <a:solidFill>
                  <a:schemeClr val="bg1"/>
                </a:solidFill>
              </a:rPr>
              <a:t>Cover Slide </a:t>
            </a:r>
            <a:r>
              <a:rPr lang="en-US" sz="2000" baseline="0">
                <a:solidFill>
                  <a:schemeClr val="bg1"/>
                </a:solidFill>
              </a:rPr>
              <a:t>layouts. </a:t>
            </a:r>
            <a:endParaRPr lang="en-US" sz="2000">
              <a:solidFill>
                <a:schemeClr val="bg1"/>
              </a:solidFill>
            </a:endParaRPr>
          </a:p>
        </p:txBody>
      </p:sp>
    </p:spTree>
    <p:extLst>
      <p:ext uri="{BB962C8B-B14F-4D97-AF65-F5344CB8AC3E}">
        <p14:creationId xmlns:p14="http://schemas.microsoft.com/office/powerpoint/2010/main" val="4294739595"/>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Cover Page Logo: Top Slide">
    <p:bg bwMode="gray">
      <p:bgPr>
        <a:solidFill>
          <a:schemeClr val="bg1">
            <a:lumMod val="85000"/>
          </a:schemeClr>
        </a:solidFill>
        <a:effectLst/>
      </p:bgPr>
    </p:bg>
    <p:spTree>
      <p:nvGrpSpPr>
        <p:cNvPr id="1" name=""/>
        <p:cNvGrpSpPr/>
        <p:nvPr/>
      </p:nvGrpSpPr>
      <p:grpSpPr>
        <a:xfrm>
          <a:off x="0" y="0"/>
          <a:ext cx="0" cy="0"/>
          <a:chOff x="0" y="0"/>
          <a:chExt cx="0" cy="0"/>
        </a:xfrm>
      </p:grpSpPr>
      <p:sp>
        <p:nvSpPr>
          <p:cNvPr id="5" name="Title 3"/>
          <p:cNvSpPr>
            <a:spLocks noGrp="1"/>
          </p:cNvSpPr>
          <p:nvPr>
            <p:ph type="title" hasCustomPrompt="1"/>
          </p:nvPr>
        </p:nvSpPr>
        <p:spPr bwMode="gray">
          <a:xfrm>
            <a:off x="943428" y="5310541"/>
            <a:ext cx="8556707" cy="1384995"/>
          </a:xfrm>
        </p:spPr>
        <p:txBody>
          <a:bodyPr/>
          <a:lstStyle>
            <a:lvl1pPr>
              <a:defRPr sz="5000" b="0">
                <a:solidFill>
                  <a:schemeClr val="tx1"/>
                </a:solidFill>
              </a:defRPr>
            </a:lvl1pPr>
          </a:lstStyle>
          <a:p>
            <a:r>
              <a:rPr lang="en-US"/>
              <a:t>Presentation Title – Arial 35pt Regular, Use Title Case</a:t>
            </a:r>
          </a:p>
        </p:txBody>
      </p:sp>
      <p:sp>
        <p:nvSpPr>
          <p:cNvPr id="17" name="Rectangle 16"/>
          <p:cNvSpPr/>
          <p:nvPr userDrawn="1"/>
        </p:nvSpPr>
        <p:spPr bwMode="gray">
          <a:xfrm>
            <a:off x="-1" y="1954871"/>
            <a:ext cx="12192001" cy="1183474"/>
          </a:xfrm>
          <a:prstGeom prst="rect">
            <a:avLst/>
          </a:prstGeom>
          <a:solidFill>
            <a:srgbClr val="FF010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err="1">
              <a:solidFill>
                <a:schemeClr val="bg1"/>
              </a:solidFill>
            </a:endParaRPr>
          </a:p>
        </p:txBody>
      </p:sp>
      <p:grpSp>
        <p:nvGrpSpPr>
          <p:cNvPr id="18" name="Group 17"/>
          <p:cNvGrpSpPr/>
          <p:nvPr userDrawn="1"/>
        </p:nvGrpSpPr>
        <p:grpSpPr bwMode="gray">
          <a:xfrm>
            <a:off x="785257" y="1589622"/>
            <a:ext cx="1913976" cy="1913973"/>
            <a:chOff x="2758573" y="886345"/>
            <a:chExt cx="1427762" cy="1427760"/>
          </a:xfrm>
        </p:grpSpPr>
        <p:sp>
          <p:nvSpPr>
            <p:cNvPr id="19" name="Octagon 18"/>
            <p:cNvSpPr/>
            <p:nvPr/>
          </p:nvSpPr>
          <p:spPr bwMode="gray">
            <a:xfrm>
              <a:off x="2758573" y="886345"/>
              <a:ext cx="1427762" cy="1427760"/>
            </a:xfrm>
            <a:prstGeom prst="octagon">
              <a:avLst/>
            </a:prstGeom>
            <a:solidFill>
              <a:srgbClr val="FF01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sp>
          <p:nvSpPr>
            <p:cNvPr id="20" name="Octagon 19"/>
            <p:cNvSpPr/>
            <p:nvPr/>
          </p:nvSpPr>
          <p:spPr bwMode="gray">
            <a:xfrm>
              <a:off x="2816200" y="943972"/>
              <a:ext cx="1312508" cy="1312506"/>
            </a:xfrm>
            <a:prstGeom prst="octagon">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grpSp>
      <p:sp>
        <p:nvSpPr>
          <p:cNvPr id="21" name="TextBox 20"/>
          <p:cNvSpPr txBox="1"/>
          <p:nvPr userDrawn="1"/>
        </p:nvSpPr>
        <p:spPr bwMode="gray">
          <a:xfrm>
            <a:off x="785257" y="2286404"/>
            <a:ext cx="1925041" cy="615553"/>
          </a:xfrm>
          <a:prstGeom prst="rect">
            <a:avLst/>
          </a:prstGeom>
          <a:noFill/>
        </p:spPr>
        <p:txBody>
          <a:bodyPr wrap="square" lIns="0" tIns="0" rIns="0" bIns="0" rtlCol="0">
            <a:spAutoFit/>
          </a:bodyPr>
          <a:lstStyle/>
          <a:p>
            <a:pPr algn="ctr">
              <a:spcBef>
                <a:spcPts val="500"/>
              </a:spcBef>
            </a:pPr>
            <a:r>
              <a:rPr lang="en-US" sz="4000" b="1">
                <a:solidFill>
                  <a:schemeClr val="bg1"/>
                </a:solidFill>
                <a:cs typeface="Arial" panose="020B0604020202020204" pitchFamily="34" charset="0"/>
              </a:rPr>
              <a:t>STOP</a:t>
            </a:r>
          </a:p>
        </p:txBody>
      </p:sp>
      <p:sp>
        <p:nvSpPr>
          <p:cNvPr id="22" name="TextBox 21"/>
          <p:cNvSpPr txBox="1"/>
          <p:nvPr userDrawn="1"/>
        </p:nvSpPr>
        <p:spPr bwMode="gray">
          <a:xfrm>
            <a:off x="3223801" y="2060099"/>
            <a:ext cx="5183064" cy="923330"/>
          </a:xfrm>
          <a:prstGeom prst="rect">
            <a:avLst/>
          </a:prstGeom>
          <a:noFill/>
        </p:spPr>
        <p:txBody>
          <a:bodyPr wrap="square" lIns="0" tIns="0" rIns="0" bIns="0" rtlCol="0">
            <a:spAutoFit/>
          </a:bodyPr>
          <a:lstStyle/>
          <a:p>
            <a:pPr>
              <a:spcBef>
                <a:spcPts val="500"/>
              </a:spcBef>
            </a:pPr>
            <a:r>
              <a:rPr lang="en-US" sz="2000">
                <a:solidFill>
                  <a:schemeClr val="bg1"/>
                </a:solidFill>
              </a:rPr>
              <a:t>This</a:t>
            </a:r>
            <a:r>
              <a:rPr lang="en-US" sz="2000" baseline="0">
                <a:solidFill>
                  <a:schemeClr val="bg1"/>
                </a:solidFill>
              </a:rPr>
              <a:t> layout strategy has been retired from use within the Advisory Board brand. You MUST update with the new </a:t>
            </a:r>
            <a:r>
              <a:rPr lang="en-US" sz="2000" b="1" baseline="0">
                <a:solidFill>
                  <a:schemeClr val="bg1"/>
                </a:solidFill>
              </a:rPr>
              <a:t>Cover Slide </a:t>
            </a:r>
            <a:r>
              <a:rPr lang="en-US" sz="2000" baseline="0">
                <a:solidFill>
                  <a:schemeClr val="bg1"/>
                </a:solidFill>
              </a:rPr>
              <a:t>layouts. </a:t>
            </a:r>
            <a:endParaRPr lang="en-US" sz="2000">
              <a:solidFill>
                <a:schemeClr val="bg1"/>
              </a:solidFill>
            </a:endParaRPr>
          </a:p>
        </p:txBody>
      </p:sp>
    </p:spTree>
    <p:extLst>
      <p:ext uri="{BB962C8B-B14F-4D97-AF65-F5344CB8AC3E}">
        <p14:creationId xmlns:p14="http://schemas.microsoft.com/office/powerpoint/2010/main" val="2599015826"/>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Cover Page: Bottom Slide">
    <p:bg bwMode="gray">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954625" y="24183"/>
            <a:ext cx="8141249" cy="296813"/>
          </a:xfrm>
        </p:spPr>
        <p:txBody>
          <a:bodyPr anchor="t" anchorCtr="0"/>
          <a:lstStyle>
            <a:lvl1pPr>
              <a:defRPr sz="2143" b="0">
                <a:solidFill>
                  <a:schemeClr val="tx1"/>
                </a:solidFill>
              </a:defRPr>
            </a:lvl1pPr>
          </a:lstStyle>
          <a:p>
            <a:r>
              <a:rPr lang="en-US" sz="2143"/>
              <a:t>Presentation Subtitle – Arial 15pt Regular, Use Title Case</a:t>
            </a:r>
          </a:p>
        </p:txBody>
      </p:sp>
      <p:sp>
        <p:nvSpPr>
          <p:cNvPr id="25" name="Text Placeholder 5"/>
          <p:cNvSpPr>
            <a:spLocks noGrp="1"/>
          </p:cNvSpPr>
          <p:nvPr>
            <p:ph type="body" sz="quarter" idx="21" hasCustomPrompt="1"/>
          </p:nvPr>
        </p:nvSpPr>
        <p:spPr bwMode="gray">
          <a:xfrm>
            <a:off x="954625" y="1871704"/>
            <a:ext cx="5128541" cy="241824"/>
          </a:xfrm>
        </p:spPr>
        <p:txBody>
          <a:bodyPr/>
          <a:lstStyle>
            <a:lvl1pPr marL="0" indent="0">
              <a:spcBef>
                <a:spcPts val="0"/>
              </a:spcBef>
              <a:buNone/>
              <a:defRPr sz="1571" b="1"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r>
              <a:rPr lang="en-US"/>
              <a:t>Add Institution Name (If You Need to Customize)</a:t>
            </a:r>
          </a:p>
        </p:txBody>
      </p:sp>
      <p:sp>
        <p:nvSpPr>
          <p:cNvPr id="26" name="Text Placeholder 5"/>
          <p:cNvSpPr>
            <a:spLocks noGrp="1"/>
          </p:cNvSpPr>
          <p:nvPr>
            <p:ph type="body" sz="quarter" idx="22" hasCustomPrompt="1"/>
          </p:nvPr>
        </p:nvSpPr>
        <p:spPr bwMode="gray">
          <a:xfrm>
            <a:off x="954625" y="2205238"/>
            <a:ext cx="5128541" cy="241824"/>
          </a:xfrm>
        </p:spPr>
        <p:txBody>
          <a:bodyPr/>
          <a:lstStyle>
            <a:lvl1pPr marL="0" indent="0">
              <a:spcBef>
                <a:spcPts val="0"/>
              </a:spcBef>
              <a:buNone/>
              <a:defRPr sz="1571" b="0"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a:t>Add Date of Presentation (If You Need to Customize)</a:t>
            </a:r>
          </a:p>
        </p:txBody>
      </p:sp>
      <p:sp>
        <p:nvSpPr>
          <p:cNvPr id="21" name="Rectangle 20"/>
          <p:cNvSpPr/>
          <p:nvPr userDrawn="1"/>
        </p:nvSpPr>
        <p:spPr bwMode="gray">
          <a:xfrm>
            <a:off x="-1" y="3664236"/>
            <a:ext cx="12192001" cy="1183474"/>
          </a:xfrm>
          <a:prstGeom prst="rect">
            <a:avLst/>
          </a:prstGeom>
          <a:solidFill>
            <a:srgbClr val="FF010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err="1">
              <a:solidFill>
                <a:schemeClr val="bg1"/>
              </a:solidFill>
            </a:endParaRPr>
          </a:p>
        </p:txBody>
      </p:sp>
      <p:grpSp>
        <p:nvGrpSpPr>
          <p:cNvPr id="22" name="Group 21"/>
          <p:cNvGrpSpPr/>
          <p:nvPr userDrawn="1"/>
        </p:nvGrpSpPr>
        <p:grpSpPr bwMode="gray">
          <a:xfrm>
            <a:off x="785257" y="3298987"/>
            <a:ext cx="1913976" cy="1913973"/>
            <a:chOff x="2758573" y="886345"/>
            <a:chExt cx="1427762" cy="1427760"/>
          </a:xfrm>
        </p:grpSpPr>
        <p:sp>
          <p:nvSpPr>
            <p:cNvPr id="23" name="Octagon 22"/>
            <p:cNvSpPr/>
            <p:nvPr/>
          </p:nvSpPr>
          <p:spPr bwMode="gray">
            <a:xfrm>
              <a:off x="2758573" y="886345"/>
              <a:ext cx="1427762" cy="1427760"/>
            </a:xfrm>
            <a:prstGeom prst="octagon">
              <a:avLst/>
            </a:prstGeom>
            <a:solidFill>
              <a:srgbClr val="FF01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sp>
          <p:nvSpPr>
            <p:cNvPr id="24" name="Octagon 23"/>
            <p:cNvSpPr/>
            <p:nvPr/>
          </p:nvSpPr>
          <p:spPr bwMode="gray">
            <a:xfrm>
              <a:off x="2816200" y="943972"/>
              <a:ext cx="1312508" cy="1312506"/>
            </a:xfrm>
            <a:prstGeom prst="octagon">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grpSp>
      <p:sp>
        <p:nvSpPr>
          <p:cNvPr id="27" name="TextBox 26"/>
          <p:cNvSpPr txBox="1"/>
          <p:nvPr userDrawn="1"/>
        </p:nvSpPr>
        <p:spPr bwMode="gray">
          <a:xfrm>
            <a:off x="785257" y="3995769"/>
            <a:ext cx="1925041" cy="615553"/>
          </a:xfrm>
          <a:prstGeom prst="rect">
            <a:avLst/>
          </a:prstGeom>
          <a:noFill/>
        </p:spPr>
        <p:txBody>
          <a:bodyPr wrap="square" lIns="0" tIns="0" rIns="0" bIns="0" rtlCol="0">
            <a:spAutoFit/>
          </a:bodyPr>
          <a:lstStyle/>
          <a:p>
            <a:pPr algn="ctr">
              <a:spcBef>
                <a:spcPts val="500"/>
              </a:spcBef>
            </a:pPr>
            <a:r>
              <a:rPr lang="en-US" sz="4000" b="1">
                <a:solidFill>
                  <a:schemeClr val="bg1"/>
                </a:solidFill>
                <a:cs typeface="Arial" panose="020B0604020202020204" pitchFamily="34" charset="0"/>
              </a:rPr>
              <a:t>STOP</a:t>
            </a:r>
          </a:p>
        </p:txBody>
      </p:sp>
      <p:sp>
        <p:nvSpPr>
          <p:cNvPr id="28" name="TextBox 27"/>
          <p:cNvSpPr txBox="1"/>
          <p:nvPr userDrawn="1"/>
        </p:nvSpPr>
        <p:spPr bwMode="gray">
          <a:xfrm>
            <a:off x="3223801" y="3769464"/>
            <a:ext cx="5183064" cy="923330"/>
          </a:xfrm>
          <a:prstGeom prst="rect">
            <a:avLst/>
          </a:prstGeom>
          <a:noFill/>
        </p:spPr>
        <p:txBody>
          <a:bodyPr wrap="square" lIns="0" tIns="0" rIns="0" bIns="0" rtlCol="0">
            <a:spAutoFit/>
          </a:bodyPr>
          <a:lstStyle/>
          <a:p>
            <a:pPr>
              <a:spcBef>
                <a:spcPts val="500"/>
              </a:spcBef>
            </a:pPr>
            <a:r>
              <a:rPr lang="en-US" sz="2000">
                <a:solidFill>
                  <a:schemeClr val="bg1"/>
                </a:solidFill>
              </a:rPr>
              <a:t>This</a:t>
            </a:r>
            <a:r>
              <a:rPr lang="en-US" sz="2000" baseline="0">
                <a:solidFill>
                  <a:schemeClr val="bg1"/>
                </a:solidFill>
              </a:rPr>
              <a:t> layout strategy has been retired from use within the Advisory Board brand. You MUST update with the new </a:t>
            </a:r>
            <a:r>
              <a:rPr lang="en-US" sz="2000" b="1" baseline="0">
                <a:solidFill>
                  <a:schemeClr val="bg1"/>
                </a:solidFill>
              </a:rPr>
              <a:t>Cover Slide </a:t>
            </a:r>
            <a:r>
              <a:rPr lang="en-US" sz="2000" baseline="0">
                <a:solidFill>
                  <a:schemeClr val="bg1"/>
                </a:solidFill>
              </a:rPr>
              <a:t>layouts. </a:t>
            </a:r>
            <a:endParaRPr lang="en-US" sz="2000">
              <a:solidFill>
                <a:schemeClr val="bg1"/>
              </a:solidFill>
            </a:endParaRPr>
          </a:p>
        </p:txBody>
      </p:sp>
    </p:spTree>
    <p:extLst>
      <p:ext uri="{BB962C8B-B14F-4D97-AF65-F5344CB8AC3E}">
        <p14:creationId xmlns:p14="http://schemas.microsoft.com/office/powerpoint/2010/main" val="2958051160"/>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Impact slide - Dark">
    <p:bg bwMode="gray">
      <p:bgPr>
        <a:solidFill>
          <a:schemeClr val="accent5"/>
        </a:solidFill>
        <a:effectLst/>
      </p:bgPr>
    </p:bg>
    <p:spTree>
      <p:nvGrpSpPr>
        <p:cNvPr id="1" name=""/>
        <p:cNvGrpSpPr/>
        <p:nvPr/>
      </p:nvGrpSpPr>
      <p:grpSpPr>
        <a:xfrm>
          <a:off x="0" y="0"/>
          <a:ext cx="0" cy="0"/>
          <a:chOff x="0" y="0"/>
          <a:chExt cx="0" cy="0"/>
        </a:xfrm>
      </p:grpSpPr>
      <p:sp>
        <p:nvSpPr>
          <p:cNvPr id="166" name="Parallelogram 165">
            <a:extLst>
              <a:ext uri="{FF2B5EF4-FFF2-40B4-BE49-F238E27FC236}">
                <a16:creationId xmlns:a16="http://schemas.microsoft.com/office/drawing/2014/main" id="{D108E857-2F65-45BF-88AB-8965CF812E48}"/>
              </a:ext>
              <a:ext uri="{C183D7F6-B498-43B3-948B-1728B52AA6E4}">
                <adec:decorative xmlns:adec="http://schemas.microsoft.com/office/drawing/2017/decorative" val="1"/>
              </a:ext>
            </a:extLst>
          </p:cNvPr>
          <p:cNvSpPr>
            <a:spLocks noChangeAspect="1"/>
          </p:cNvSpPr>
          <p:nvPr userDrawn="1"/>
        </p:nvSpPr>
        <p:spPr bwMode="gray">
          <a:xfrm flipH="1">
            <a:off x="3265729" y="1216152"/>
            <a:ext cx="5660542" cy="4425696"/>
          </a:xfrm>
          <a:prstGeom prst="parallelogram">
            <a:avLst>
              <a:gd name="adj" fmla="val 65186"/>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4"/>
          <p:cNvSpPr>
            <a:spLocks noGrp="1"/>
          </p:cNvSpPr>
          <p:nvPr userDrawn="1">
            <p:ph type="body" sz="quarter" idx="27" hasCustomPrompt="1"/>
          </p:nvPr>
        </p:nvSpPr>
        <p:spPr bwMode="gray">
          <a:xfrm>
            <a:off x="1231665" y="2084548"/>
            <a:ext cx="9728671" cy="2166747"/>
          </a:xfrm>
        </p:spPr>
        <p:txBody>
          <a:bodyPr>
            <a:spAutoFit/>
          </a:bodyPr>
          <a:lstStyle>
            <a:lvl1pPr marL="0" indent="0">
              <a:lnSpc>
                <a:spcPct val="110000"/>
              </a:lnSpc>
              <a:spcBef>
                <a:spcPts val="1800"/>
              </a:spcBef>
              <a:buNone/>
              <a:defRPr sz="3200" baseline="0">
                <a:solidFill>
                  <a:schemeClr val="bg1"/>
                </a:solidFill>
                <a:latin typeface="+mj-lt"/>
                <a:cs typeface="Times New Roman" panose="02020603050405020304" pitchFamily="18" charset="0"/>
              </a:defRPr>
            </a:lvl1pPr>
            <a:lvl2pPr marL="163289" indent="0">
              <a:spcBef>
                <a:spcPts val="0"/>
              </a:spcBef>
              <a:buNone/>
              <a:defRPr sz="2000">
                <a:solidFill>
                  <a:schemeClr val="accent3"/>
                </a:solidFill>
              </a:defRPr>
            </a:lvl2pPr>
            <a:lvl3pPr marL="326578" indent="0">
              <a:spcBef>
                <a:spcPts val="0"/>
              </a:spcBef>
              <a:buNone/>
              <a:defRPr sz="2000">
                <a:solidFill>
                  <a:schemeClr val="accent3"/>
                </a:solidFill>
              </a:defRPr>
            </a:lvl3pPr>
            <a:lvl4pPr marL="489867" indent="0">
              <a:spcBef>
                <a:spcPts val="0"/>
              </a:spcBef>
              <a:buNone/>
              <a:defRPr sz="2000">
                <a:solidFill>
                  <a:schemeClr val="accent3"/>
                </a:solidFill>
              </a:defRPr>
            </a:lvl4pPr>
            <a:lvl5pPr marL="653156" indent="0">
              <a:spcBef>
                <a:spcPts val="0"/>
              </a:spcBef>
              <a:buNone/>
              <a:defRPr sz="2000">
                <a:solidFill>
                  <a:schemeClr val="accent3"/>
                </a:solidFill>
              </a:defRPr>
            </a:lvl5pPr>
          </a:lstStyle>
          <a:p>
            <a:pPr lvl="0"/>
            <a:r>
              <a:rPr lang="en-US"/>
              <a:t>“Previously, I would never know if employees had their most productive day. The employee wouldn’t even know. Now throughout the day, we both know if they are tracking to have their ‘best day ever’ and we can celebrate it!”</a:t>
            </a:r>
          </a:p>
        </p:txBody>
      </p:sp>
      <p:sp>
        <p:nvSpPr>
          <p:cNvPr id="14" name="Text Placeholder 6"/>
          <p:cNvSpPr>
            <a:spLocks noGrp="1"/>
          </p:cNvSpPr>
          <p:nvPr userDrawn="1">
            <p:ph type="body" sz="quarter" idx="28" hasCustomPrompt="1"/>
          </p:nvPr>
        </p:nvSpPr>
        <p:spPr bwMode="gray">
          <a:xfrm>
            <a:off x="8805798" y="5952207"/>
            <a:ext cx="2770632" cy="215444"/>
          </a:xfrm>
        </p:spPr>
        <p:txBody>
          <a:bodyPr rIns="0" bIns="0" anchor="b" anchorCtr="0"/>
          <a:lstStyle>
            <a:lvl1pPr marL="0" indent="0">
              <a:spcBef>
                <a:spcPts val="0"/>
              </a:spcBef>
              <a:buNone/>
              <a:defRPr sz="700">
                <a:solidFill>
                  <a:schemeClr val="accent3"/>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a:t>Source: Click to add source. Use a single space after “Source:” and a period at the end of the source. Stretch the box to the left as needed.</a:t>
            </a:r>
          </a:p>
        </p:txBody>
      </p:sp>
      <p:sp>
        <p:nvSpPr>
          <p:cNvPr id="9" name="Text Placeholder 6"/>
          <p:cNvSpPr>
            <a:spLocks noGrp="1"/>
          </p:cNvSpPr>
          <p:nvPr userDrawn="1">
            <p:ph type="body" sz="quarter" idx="30" hasCustomPrompt="1"/>
          </p:nvPr>
        </p:nvSpPr>
        <p:spPr bwMode="gray">
          <a:xfrm>
            <a:off x="612773" y="5952207"/>
            <a:ext cx="3657600" cy="215444"/>
          </a:xfrm>
        </p:spPr>
        <p:txBody>
          <a:bodyPr lIns="0" rIns="0" bIns="0" anchor="b" anchorCtr="0"/>
          <a:lstStyle>
            <a:lvl1pPr marL="115888" indent="-115888">
              <a:spcBef>
                <a:spcPts val="200"/>
              </a:spcBef>
              <a:buClr>
                <a:schemeClr val="accent3"/>
              </a:buClr>
              <a:buFont typeface="+mj-lt"/>
              <a:buAutoNum type="arabicPeriod"/>
              <a:defRPr sz="700">
                <a:solidFill>
                  <a:schemeClr val="accent3"/>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a:t>Click to add footnote. Numbers appear automatically (no additional space or tab needed). Use a period at the end of each footnote. Stretch the box to the right as needed.</a:t>
            </a:r>
          </a:p>
        </p:txBody>
      </p:sp>
      <p:sp>
        <p:nvSpPr>
          <p:cNvPr id="167" name="Slide Number">
            <a:extLst>
              <a:ext uri="{FF2B5EF4-FFF2-40B4-BE49-F238E27FC236}">
                <a16:creationId xmlns:a16="http://schemas.microsoft.com/office/drawing/2014/main" id="{6754ED1A-2097-4104-9479-BB369FD3B52D}"/>
              </a:ext>
            </a:extLst>
          </p:cNvP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bg1"/>
                </a:solidFill>
                <a:latin typeface="+mn-lt"/>
                <a:cs typeface="Arial" panose="020B0604020202020204" pitchFamily="34" charset="0"/>
              </a:rPr>
              <a:t>‹#›</a:t>
            </a:fld>
            <a:endParaRPr lang="en-US" sz="1200" b="1">
              <a:solidFill>
                <a:schemeClr val="bg1"/>
              </a:solidFill>
              <a:latin typeface="+mn-lt"/>
            </a:endParaRPr>
          </a:p>
        </p:txBody>
      </p:sp>
      <p:pic>
        <p:nvPicPr>
          <p:cNvPr id="169" name="Graphic 168">
            <a:extLst>
              <a:ext uri="{FF2B5EF4-FFF2-40B4-BE49-F238E27FC236}">
                <a16:creationId xmlns:a16="http://schemas.microsoft.com/office/drawing/2014/main" id="{183B66EE-8447-4829-BF62-C83DCE5FE132}"/>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609600" y="6273198"/>
            <a:ext cx="1051560" cy="291148"/>
          </a:xfrm>
          <a:prstGeom prst="rect">
            <a:avLst/>
          </a:prstGeom>
        </p:spPr>
      </p:pic>
      <p:pic>
        <p:nvPicPr>
          <p:cNvPr id="168" name="Graphic 167">
            <a:extLst>
              <a:ext uri="{FF2B5EF4-FFF2-40B4-BE49-F238E27FC236}">
                <a16:creationId xmlns:a16="http://schemas.microsoft.com/office/drawing/2014/main" id="{650BCF0F-4A5E-4085-9F61-DCE145DD197C}"/>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896065" y="6311465"/>
            <a:ext cx="9281141" cy="101571"/>
          </a:xfrm>
          <a:prstGeom prst="rect">
            <a:avLst/>
          </a:prstGeom>
        </p:spPr>
      </p:pic>
    </p:spTree>
    <p:extLst>
      <p:ext uri="{BB962C8B-B14F-4D97-AF65-F5344CB8AC3E}">
        <p14:creationId xmlns:p14="http://schemas.microsoft.com/office/powerpoint/2010/main" val="4168652778"/>
      </p:ext>
    </p:extLst>
  </p:cSld>
  <p:clrMapOvr>
    <a:masterClrMapping/>
  </p:clrMapOvr>
  <p:extLst>
    <p:ext uri="{DCECCB84-F9BA-43D5-87BE-67443E8EF086}">
      <p15:sldGuideLst xmlns:p15="http://schemas.microsoft.com/office/powerpoint/2012/main">
        <p15:guide id="1" orient="horz" pos="3889">
          <p15:clr>
            <a:srgbClr val="FBAE40"/>
          </p15:clr>
        </p15:guide>
        <p15:guide id="2" orient="horz" pos="479">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sp>
        <p:nvSpPr>
          <p:cNvPr id="14" name="Rectangle 13"/>
          <p:cNvSpPr/>
          <p:nvPr userDrawn="1"/>
        </p:nvSpPr>
        <p:spPr bwMode="gray">
          <a:xfrm>
            <a:off x="0" y="634575"/>
            <a:ext cx="4556043" cy="6223427"/>
          </a:xfrm>
          <a:prstGeom prst="rect">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t" anchorCtr="0" forceAA="0" compatLnSpc="1">
            <a:prstTxWarp prst="textNoShape">
              <a:avLst/>
            </a:prstTxWarp>
            <a:noAutofit/>
          </a:bodyPr>
          <a:lstStyle/>
          <a:p>
            <a:pPr algn="ctr">
              <a:spcBef>
                <a:spcPts val="714"/>
              </a:spcBef>
            </a:pPr>
            <a:endParaRPr lang="en-US" sz="1429">
              <a:solidFill>
                <a:schemeClr val="bg1"/>
              </a:solidFill>
            </a:endParaRPr>
          </a:p>
        </p:txBody>
      </p:sp>
      <p:sp>
        <p:nvSpPr>
          <p:cNvPr id="15" name="TextBox 14"/>
          <p:cNvSpPr txBox="1"/>
          <p:nvPr userDrawn="1"/>
        </p:nvSpPr>
        <p:spPr bwMode="gray">
          <a:xfrm>
            <a:off x="921382" y="2197121"/>
            <a:ext cx="2955859" cy="989823"/>
          </a:xfrm>
          <a:prstGeom prst="rect">
            <a:avLst/>
          </a:prstGeom>
          <a:noFill/>
        </p:spPr>
        <p:txBody>
          <a:bodyPr wrap="square" lIns="0" tIns="0" rIns="0" bIns="0" rtlCol="0">
            <a:spAutoFit/>
          </a:bodyPr>
          <a:lstStyle/>
          <a:p>
            <a:pPr algn="l">
              <a:spcBef>
                <a:spcPts val="714"/>
              </a:spcBef>
            </a:pPr>
            <a:r>
              <a:rPr lang="en-US" sz="3573" b="1">
                <a:solidFill>
                  <a:schemeClr val="bg1"/>
                </a:solidFill>
              </a:rPr>
              <a:t>16:9</a:t>
            </a:r>
            <a:br>
              <a:rPr lang="en-US" sz="3573" b="1">
                <a:solidFill>
                  <a:schemeClr val="bg1"/>
                </a:solidFill>
              </a:rPr>
            </a:br>
            <a:r>
              <a:rPr lang="en-US" sz="2859" b="0">
                <a:solidFill>
                  <a:schemeClr val="bg1"/>
                </a:solidFill>
              </a:rPr>
              <a:t>projection</a:t>
            </a:r>
          </a:p>
        </p:txBody>
      </p:sp>
      <p:cxnSp>
        <p:nvCxnSpPr>
          <p:cNvPr id="16" name="Straight Connector 15"/>
          <p:cNvCxnSpPr/>
          <p:nvPr userDrawn="1"/>
        </p:nvCxnSpPr>
        <p:spPr bwMode="white">
          <a:xfrm>
            <a:off x="931897" y="3437853"/>
            <a:ext cx="3147351"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bwMode="gray">
          <a:xfrm>
            <a:off x="931897" y="3549730"/>
            <a:ext cx="3147351" cy="241733"/>
          </a:xfrm>
          <a:prstGeom prst="rect">
            <a:avLst/>
          </a:prstGeom>
          <a:noFill/>
        </p:spPr>
        <p:txBody>
          <a:bodyPr wrap="square" lIns="0" tIns="0" rIns="0" bIns="0" rtlCol="0">
            <a:spAutoFit/>
          </a:bodyPr>
          <a:lstStyle/>
          <a:p>
            <a:pPr>
              <a:spcBef>
                <a:spcPts val="714"/>
              </a:spcBef>
            </a:pPr>
            <a:r>
              <a:rPr lang="pt-BR" sz="1571">
                <a:solidFill>
                  <a:schemeClr val="bg1"/>
                </a:solidFill>
              </a:rPr>
              <a:t>All projected presentations:</a:t>
            </a:r>
          </a:p>
        </p:txBody>
      </p:sp>
      <p:sp>
        <p:nvSpPr>
          <p:cNvPr id="18" name="TextBox 17"/>
          <p:cNvSpPr txBox="1"/>
          <p:nvPr userDrawn="1"/>
        </p:nvSpPr>
        <p:spPr bwMode="gray">
          <a:xfrm>
            <a:off x="1195101" y="3984318"/>
            <a:ext cx="1921913" cy="1458733"/>
          </a:xfrm>
          <a:prstGeom prst="rect">
            <a:avLst/>
          </a:prstGeom>
          <a:noFill/>
        </p:spPr>
        <p:txBody>
          <a:bodyPr wrap="square" lIns="0" tIns="0" rIns="0" bIns="0" rtlCol="0">
            <a:spAutoFit/>
          </a:bodyPr>
          <a:lstStyle/>
          <a:p>
            <a:pPr marL="161086" indent="-161086">
              <a:spcBef>
                <a:spcPts val="714"/>
              </a:spcBef>
              <a:buFont typeface="Arial" panose="020B0604020202020204" pitchFamily="34" charset="0"/>
              <a:buChar char="•"/>
            </a:pPr>
            <a:r>
              <a:rPr lang="en-US" sz="1429">
                <a:solidFill>
                  <a:schemeClr val="bg1"/>
                </a:solidFill>
              </a:rPr>
              <a:t>National meetings</a:t>
            </a:r>
          </a:p>
          <a:p>
            <a:pPr marL="161086" indent="-161086">
              <a:spcBef>
                <a:spcPts val="714"/>
              </a:spcBef>
              <a:buFont typeface="Arial" panose="020B0604020202020204" pitchFamily="34" charset="0"/>
              <a:buChar char="•"/>
            </a:pPr>
            <a:r>
              <a:rPr lang="en-US" sz="1429">
                <a:solidFill>
                  <a:schemeClr val="bg1"/>
                </a:solidFill>
              </a:rPr>
              <a:t>Webinars</a:t>
            </a:r>
          </a:p>
          <a:p>
            <a:pPr marL="161086" indent="-161086">
              <a:spcBef>
                <a:spcPts val="714"/>
              </a:spcBef>
              <a:buFont typeface="Arial" panose="020B0604020202020204" pitchFamily="34" charset="0"/>
              <a:buChar char="•"/>
            </a:pPr>
            <a:r>
              <a:rPr lang="en-US" sz="1429">
                <a:solidFill>
                  <a:schemeClr val="bg1"/>
                </a:solidFill>
              </a:rPr>
              <a:t>Roundtables</a:t>
            </a:r>
          </a:p>
          <a:p>
            <a:pPr marL="161086" indent="-161086">
              <a:spcBef>
                <a:spcPts val="714"/>
              </a:spcBef>
              <a:buFont typeface="Arial" panose="020B0604020202020204" pitchFamily="34" charset="0"/>
              <a:buChar char="•"/>
            </a:pPr>
            <a:r>
              <a:rPr lang="en-US" sz="1429">
                <a:solidFill>
                  <a:schemeClr val="bg1"/>
                </a:solidFill>
              </a:rPr>
              <a:t>Onsites</a:t>
            </a:r>
          </a:p>
          <a:p>
            <a:pPr marL="161086" indent="-161086">
              <a:spcBef>
                <a:spcPts val="714"/>
              </a:spcBef>
              <a:buFont typeface="Arial" panose="020B0604020202020204" pitchFamily="34" charset="0"/>
              <a:buChar char="•"/>
            </a:pPr>
            <a:r>
              <a:rPr lang="en-US" sz="1429">
                <a:solidFill>
                  <a:schemeClr val="bg1"/>
                </a:solidFill>
              </a:rPr>
              <a:t>Conferences</a:t>
            </a:r>
          </a:p>
        </p:txBody>
      </p:sp>
      <p:sp>
        <p:nvSpPr>
          <p:cNvPr id="19" name="Rectangle 18"/>
          <p:cNvSpPr/>
          <p:nvPr userDrawn="1"/>
        </p:nvSpPr>
        <p:spPr bwMode="gray">
          <a:xfrm>
            <a:off x="0" y="876161"/>
            <a:ext cx="3877240" cy="1071016"/>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t" anchorCtr="0" forceAA="0" compatLnSpc="1">
            <a:prstTxWarp prst="textNoShape">
              <a:avLst/>
            </a:prstTxWarp>
            <a:noAutofit/>
          </a:bodyPr>
          <a:lstStyle/>
          <a:p>
            <a:pPr algn="ctr">
              <a:spcBef>
                <a:spcPts val="714"/>
              </a:spcBef>
            </a:pPr>
            <a:endParaRPr lang="en-US" sz="1429">
              <a:solidFill>
                <a:schemeClr val="bg1"/>
              </a:solidFill>
            </a:endParaRPr>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753692" y="965235"/>
            <a:ext cx="2363319" cy="901227"/>
          </a:xfrm>
          <a:prstGeom prst="rect">
            <a:avLst/>
          </a:prstGeom>
        </p:spPr>
      </p:pic>
      <p:sp>
        <p:nvSpPr>
          <p:cNvPr id="21" name="Text Placeholder 7"/>
          <p:cNvSpPr txBox="1">
            <a:spLocks/>
          </p:cNvSpPr>
          <p:nvPr userDrawn="1"/>
        </p:nvSpPr>
        <p:spPr bwMode="gray">
          <a:xfrm>
            <a:off x="931900" y="5710436"/>
            <a:ext cx="3178941" cy="580928"/>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l">
              <a:spcBef>
                <a:spcPts val="3430"/>
              </a:spcBef>
              <a:buNone/>
            </a:pPr>
            <a:r>
              <a:rPr lang="en-US" sz="1429" b="1">
                <a:solidFill>
                  <a:schemeClr val="bg1"/>
                </a:solidFill>
              </a:rPr>
              <a:t>Need help? </a:t>
            </a:r>
          </a:p>
          <a:p>
            <a:pPr marL="0" indent="0" algn="l">
              <a:spcBef>
                <a:spcPts val="1143"/>
              </a:spcBef>
              <a:buNone/>
            </a:pPr>
            <a:r>
              <a:rPr lang="en-US" sz="1429">
                <a:solidFill>
                  <a:schemeClr val="bg1"/>
                </a:solidFill>
              </a:rPr>
              <a:t>Email </a:t>
            </a:r>
            <a:r>
              <a:rPr lang="en-US" sz="1429" b="1">
                <a:solidFill>
                  <a:schemeClr val="bg1"/>
                </a:solidFill>
              </a:rPr>
              <a:t>CSSinquiries@advisory.com</a:t>
            </a:r>
          </a:p>
        </p:txBody>
      </p:sp>
      <p:sp>
        <p:nvSpPr>
          <p:cNvPr id="23" name="Rectangle 22"/>
          <p:cNvSpPr/>
          <p:nvPr userDrawn="1"/>
        </p:nvSpPr>
        <p:spPr bwMode="gray">
          <a:xfrm>
            <a:off x="-1" y="0"/>
            <a:ext cx="12192000" cy="574266"/>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ctr" anchorCtr="0" forceAA="0" compatLnSpc="1">
            <a:prstTxWarp prst="textNoShape">
              <a:avLst/>
            </a:prstTxWarp>
            <a:noAutofit/>
          </a:bodyPr>
          <a:lstStyle/>
          <a:p>
            <a:pPr algn="l">
              <a:spcBef>
                <a:spcPts val="714"/>
              </a:spcBef>
            </a:pPr>
            <a:r>
              <a:rPr lang="en-US" sz="1714" b="1">
                <a:solidFill>
                  <a:schemeClr val="bg1"/>
                </a:solidFill>
              </a:rPr>
              <a:t>DELETE SLIDE AFTER READING | 2020</a:t>
            </a:r>
            <a:r>
              <a:rPr lang="en-US" sz="1714" b="1" baseline="0">
                <a:solidFill>
                  <a:schemeClr val="bg1"/>
                </a:solidFill>
              </a:rPr>
              <a:t> template edition</a:t>
            </a:r>
            <a:endParaRPr lang="en-US" sz="1714" b="1">
              <a:solidFill>
                <a:schemeClr val="bg1"/>
              </a:solidFill>
            </a:endParaRPr>
          </a:p>
        </p:txBody>
      </p:sp>
      <p:pic>
        <p:nvPicPr>
          <p:cNvPr id="11" name="Picture 10" descr="Screen Clippi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09299" y="876161"/>
            <a:ext cx="6469925" cy="3642573"/>
          </a:xfrm>
          <a:prstGeom prst="rect">
            <a:avLst/>
          </a:prstGeom>
          <a:ln>
            <a:solidFill>
              <a:schemeClr val="accent3"/>
            </a:solidFill>
          </a:ln>
        </p:spPr>
      </p:pic>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09299" y="4713684"/>
            <a:ext cx="6035563" cy="1889924"/>
          </a:xfrm>
          <a:prstGeom prst="rect">
            <a:avLst/>
          </a:prstGeom>
        </p:spPr>
      </p:pic>
    </p:spTree>
    <p:extLst>
      <p:ext uri="{BB962C8B-B14F-4D97-AF65-F5344CB8AC3E}">
        <p14:creationId xmlns:p14="http://schemas.microsoft.com/office/powerpoint/2010/main" val="3480435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pact slide - Dark">
    <p:bg bwMode="gray">
      <p:bgPr>
        <a:solidFill>
          <a:schemeClr val="accent5"/>
        </a:solidFill>
        <a:effectLst/>
      </p:bgPr>
    </p:bg>
    <p:spTree>
      <p:nvGrpSpPr>
        <p:cNvPr id="1" name=""/>
        <p:cNvGrpSpPr/>
        <p:nvPr/>
      </p:nvGrpSpPr>
      <p:grpSpPr>
        <a:xfrm>
          <a:off x="0" y="0"/>
          <a:ext cx="0" cy="0"/>
          <a:chOff x="0" y="0"/>
          <a:chExt cx="0" cy="0"/>
        </a:xfrm>
      </p:grpSpPr>
      <p:sp>
        <p:nvSpPr>
          <p:cNvPr id="166" name="Parallelogram 165">
            <a:extLst>
              <a:ext uri="{FF2B5EF4-FFF2-40B4-BE49-F238E27FC236}">
                <a16:creationId xmlns:a16="http://schemas.microsoft.com/office/drawing/2014/main" id="{D108E857-2F65-45BF-88AB-8965CF812E48}"/>
              </a:ext>
              <a:ext uri="{C183D7F6-B498-43B3-948B-1728B52AA6E4}">
                <adec:decorative xmlns:adec="http://schemas.microsoft.com/office/drawing/2017/decorative" val="1"/>
              </a:ext>
            </a:extLst>
          </p:cNvPr>
          <p:cNvSpPr>
            <a:spLocks noChangeAspect="1"/>
          </p:cNvSpPr>
          <p:nvPr userDrawn="1"/>
        </p:nvSpPr>
        <p:spPr bwMode="gray">
          <a:xfrm flipH="1">
            <a:off x="3265729" y="1216152"/>
            <a:ext cx="5660542" cy="4425696"/>
          </a:xfrm>
          <a:prstGeom prst="parallelogram">
            <a:avLst>
              <a:gd name="adj" fmla="val 65186"/>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4"/>
          <p:cNvSpPr>
            <a:spLocks noGrp="1"/>
          </p:cNvSpPr>
          <p:nvPr userDrawn="1">
            <p:ph type="body" sz="quarter" idx="27" hasCustomPrompt="1"/>
          </p:nvPr>
        </p:nvSpPr>
        <p:spPr bwMode="gray">
          <a:xfrm>
            <a:off x="1231665" y="2084548"/>
            <a:ext cx="9728671" cy="2166747"/>
          </a:xfrm>
        </p:spPr>
        <p:txBody>
          <a:bodyPr>
            <a:spAutoFit/>
          </a:bodyPr>
          <a:lstStyle>
            <a:lvl1pPr marL="0" indent="0">
              <a:lnSpc>
                <a:spcPct val="110000"/>
              </a:lnSpc>
              <a:spcBef>
                <a:spcPts val="1800"/>
              </a:spcBef>
              <a:buNone/>
              <a:defRPr sz="3200" baseline="0">
                <a:solidFill>
                  <a:schemeClr val="bg1"/>
                </a:solidFill>
                <a:latin typeface="+mj-lt"/>
                <a:cs typeface="Times New Roman" panose="02020603050405020304" pitchFamily="18" charset="0"/>
              </a:defRPr>
            </a:lvl1pPr>
            <a:lvl2pPr marL="163289" indent="0">
              <a:spcBef>
                <a:spcPts val="0"/>
              </a:spcBef>
              <a:buNone/>
              <a:defRPr sz="2000">
                <a:solidFill>
                  <a:schemeClr val="accent3"/>
                </a:solidFill>
              </a:defRPr>
            </a:lvl2pPr>
            <a:lvl3pPr marL="326578" indent="0">
              <a:spcBef>
                <a:spcPts val="0"/>
              </a:spcBef>
              <a:buNone/>
              <a:defRPr sz="2000">
                <a:solidFill>
                  <a:schemeClr val="accent3"/>
                </a:solidFill>
              </a:defRPr>
            </a:lvl3pPr>
            <a:lvl4pPr marL="489867" indent="0">
              <a:spcBef>
                <a:spcPts val="0"/>
              </a:spcBef>
              <a:buNone/>
              <a:defRPr sz="2000">
                <a:solidFill>
                  <a:schemeClr val="accent3"/>
                </a:solidFill>
              </a:defRPr>
            </a:lvl4pPr>
            <a:lvl5pPr marL="653156" indent="0">
              <a:spcBef>
                <a:spcPts val="0"/>
              </a:spcBef>
              <a:buNone/>
              <a:defRPr sz="2000">
                <a:solidFill>
                  <a:schemeClr val="accent3"/>
                </a:solidFill>
              </a:defRPr>
            </a:lvl5pPr>
          </a:lstStyle>
          <a:p>
            <a:pPr lvl="0"/>
            <a:r>
              <a:rPr lang="en-US"/>
              <a:t>“Previously, I would never know if employees had their most productive day. The employee wouldn’t even know. Now throughout the day, we both know if they are tracking to have their ‘best day ever’ and we can celebrate it!”</a:t>
            </a:r>
          </a:p>
        </p:txBody>
      </p:sp>
      <p:sp>
        <p:nvSpPr>
          <p:cNvPr id="14" name="Text Placeholder 6"/>
          <p:cNvSpPr>
            <a:spLocks noGrp="1"/>
          </p:cNvSpPr>
          <p:nvPr userDrawn="1">
            <p:ph type="body" sz="quarter" idx="28" hasCustomPrompt="1"/>
          </p:nvPr>
        </p:nvSpPr>
        <p:spPr bwMode="gray">
          <a:xfrm>
            <a:off x="8805798" y="5952207"/>
            <a:ext cx="2770632" cy="215444"/>
          </a:xfrm>
        </p:spPr>
        <p:txBody>
          <a:bodyPr rIns="0" bIns="0" anchor="b" anchorCtr="0"/>
          <a:lstStyle>
            <a:lvl1pPr marL="0" indent="0">
              <a:spcBef>
                <a:spcPts val="0"/>
              </a:spcBef>
              <a:buNone/>
              <a:defRPr sz="700">
                <a:solidFill>
                  <a:schemeClr val="accent3"/>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a:t>Source: Click to add source. Use a single space after “Source:” and a period at the end of the source. Stretch the box to the left as needed.</a:t>
            </a:r>
          </a:p>
        </p:txBody>
      </p:sp>
      <p:sp>
        <p:nvSpPr>
          <p:cNvPr id="9" name="Text Placeholder 6"/>
          <p:cNvSpPr>
            <a:spLocks noGrp="1"/>
          </p:cNvSpPr>
          <p:nvPr userDrawn="1">
            <p:ph type="body" sz="quarter" idx="30" hasCustomPrompt="1"/>
          </p:nvPr>
        </p:nvSpPr>
        <p:spPr bwMode="gray">
          <a:xfrm>
            <a:off x="612773" y="5952207"/>
            <a:ext cx="3657600" cy="215444"/>
          </a:xfrm>
        </p:spPr>
        <p:txBody>
          <a:bodyPr lIns="0" rIns="0" bIns="0" anchor="b" anchorCtr="0"/>
          <a:lstStyle>
            <a:lvl1pPr marL="115888" indent="-115888">
              <a:spcBef>
                <a:spcPts val="200"/>
              </a:spcBef>
              <a:buClr>
                <a:schemeClr val="accent3"/>
              </a:buClr>
              <a:buFont typeface="+mj-lt"/>
              <a:buAutoNum type="arabicPeriod"/>
              <a:defRPr sz="700">
                <a:solidFill>
                  <a:schemeClr val="accent3"/>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a:t>Click to add footnote. Numbers appear automatically (no additional space or tab needed). Use a period at the end of each footnote. Stretch the box to the right as needed.</a:t>
            </a:r>
          </a:p>
        </p:txBody>
      </p:sp>
      <p:sp>
        <p:nvSpPr>
          <p:cNvPr id="167" name="Slide Number">
            <a:extLst>
              <a:ext uri="{FF2B5EF4-FFF2-40B4-BE49-F238E27FC236}">
                <a16:creationId xmlns:a16="http://schemas.microsoft.com/office/drawing/2014/main" id="{6754ED1A-2097-4104-9479-BB369FD3B52D}"/>
              </a:ext>
            </a:extLst>
          </p:cNvP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bg1"/>
                </a:solidFill>
                <a:latin typeface="+mn-lt"/>
                <a:cs typeface="Arial" panose="020B0604020202020204" pitchFamily="34" charset="0"/>
              </a:rPr>
              <a:t>‹#›</a:t>
            </a:fld>
            <a:endParaRPr lang="en-US" sz="1200" b="1">
              <a:solidFill>
                <a:schemeClr val="bg1"/>
              </a:solidFill>
              <a:latin typeface="+mn-lt"/>
            </a:endParaRPr>
          </a:p>
        </p:txBody>
      </p:sp>
      <p:pic>
        <p:nvPicPr>
          <p:cNvPr id="169" name="Graphic 168">
            <a:extLst>
              <a:ext uri="{FF2B5EF4-FFF2-40B4-BE49-F238E27FC236}">
                <a16:creationId xmlns:a16="http://schemas.microsoft.com/office/drawing/2014/main" id="{183B66EE-8447-4829-BF62-C83DCE5FE132}"/>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609600" y="6273198"/>
            <a:ext cx="1051560" cy="291148"/>
          </a:xfrm>
          <a:prstGeom prst="rect">
            <a:avLst/>
          </a:prstGeom>
        </p:spPr>
      </p:pic>
      <p:pic>
        <p:nvPicPr>
          <p:cNvPr id="168" name="Graphic 167">
            <a:extLst>
              <a:ext uri="{FF2B5EF4-FFF2-40B4-BE49-F238E27FC236}">
                <a16:creationId xmlns:a16="http://schemas.microsoft.com/office/drawing/2014/main" id="{650BCF0F-4A5E-4085-9F61-DCE145DD197C}"/>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896065" y="6311465"/>
            <a:ext cx="9281141" cy="101571"/>
          </a:xfrm>
          <a:prstGeom prst="rect">
            <a:avLst/>
          </a:prstGeom>
        </p:spPr>
      </p:pic>
    </p:spTree>
    <p:extLst>
      <p:ext uri="{BB962C8B-B14F-4D97-AF65-F5344CB8AC3E}">
        <p14:creationId xmlns:p14="http://schemas.microsoft.com/office/powerpoint/2010/main" val="3041529178"/>
      </p:ext>
    </p:extLst>
  </p:cSld>
  <p:clrMapOvr>
    <a:masterClrMapping/>
  </p:clrMapOvr>
  <p:extLst>
    <p:ext uri="{DCECCB84-F9BA-43D5-87BE-67443E8EF086}">
      <p15:sldGuideLst xmlns:p15="http://schemas.microsoft.com/office/powerpoint/2012/main">
        <p15:guide id="1" orient="horz" pos="3889" userDrawn="1">
          <p15:clr>
            <a:srgbClr val="FBAE40"/>
          </p15:clr>
        </p15:guide>
        <p15:guide id="2" orient="horz" pos="479"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Cover Slide: with Program">
    <p:spTree>
      <p:nvGrpSpPr>
        <p:cNvPr id="1" name=""/>
        <p:cNvGrpSpPr/>
        <p:nvPr/>
      </p:nvGrpSpPr>
      <p:grpSpPr>
        <a:xfrm>
          <a:off x="0" y="0"/>
          <a:ext cx="0" cy="0"/>
          <a:chOff x="0" y="0"/>
          <a:chExt cx="0" cy="0"/>
        </a:xfrm>
      </p:grpSpPr>
      <p:grpSp>
        <p:nvGrpSpPr>
          <p:cNvPr id="162" name="Pattern"/>
          <p:cNvGrpSpPr/>
          <p:nvPr userDrawn="1"/>
        </p:nvGrpSpPr>
        <p:grpSpPr bwMode="gray">
          <a:xfrm>
            <a:off x="5776877" y="0"/>
            <a:ext cx="6415123" cy="6857998"/>
            <a:chOff x="5776872" y="2"/>
            <a:chExt cx="6415124" cy="6857999"/>
          </a:xfrm>
        </p:grpSpPr>
        <p:sp>
          <p:nvSpPr>
            <p:cNvPr id="132" name="Freeform 131"/>
            <p:cNvSpPr>
              <a:spLocks/>
            </p:cNvSpPr>
            <p:nvPr userDrawn="1"/>
          </p:nvSpPr>
          <p:spPr bwMode="gray">
            <a:xfrm>
              <a:off x="9413923" y="6239983"/>
              <a:ext cx="802481" cy="618017"/>
            </a:xfrm>
            <a:custGeom>
              <a:avLst/>
              <a:gdLst>
                <a:gd name="connsiteX0" fmla="*/ 398244 w 802481"/>
                <a:gd name="connsiteY0" fmla="*/ 0 h 618017"/>
                <a:gd name="connsiteX1" fmla="*/ 404146 w 802481"/>
                <a:gd name="connsiteY1" fmla="*/ 0 h 618017"/>
                <a:gd name="connsiteX2" fmla="*/ 799633 w 802481"/>
                <a:gd name="connsiteY2" fmla="*/ 613609 h 618017"/>
                <a:gd name="connsiteX3" fmla="*/ 802481 w 802481"/>
                <a:gd name="connsiteY3" fmla="*/ 618017 h 618017"/>
                <a:gd name="connsiteX4" fmla="*/ 0 w 802481"/>
                <a:gd name="connsiteY4" fmla="*/ 618017 h 618017"/>
                <a:gd name="connsiteX5" fmla="*/ 2757 w 802481"/>
                <a:gd name="connsiteY5" fmla="*/ 613609 h 61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2481" h="618017">
                  <a:moveTo>
                    <a:pt x="398244" y="0"/>
                  </a:moveTo>
                  <a:lnTo>
                    <a:pt x="404146" y="0"/>
                  </a:lnTo>
                  <a:lnTo>
                    <a:pt x="799633" y="613609"/>
                  </a:lnTo>
                  <a:lnTo>
                    <a:pt x="802481" y="618017"/>
                  </a:lnTo>
                  <a:lnTo>
                    <a:pt x="0" y="618017"/>
                  </a:lnTo>
                  <a:lnTo>
                    <a:pt x="2757" y="613609"/>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61" name="Freeform 160"/>
            <p:cNvSpPr>
              <a:spLocks/>
            </p:cNvSpPr>
            <p:nvPr userDrawn="1"/>
          </p:nvSpPr>
          <p:spPr bwMode="gray">
            <a:xfrm>
              <a:off x="6232089" y="4734184"/>
              <a:ext cx="4999176" cy="2123817"/>
            </a:xfrm>
            <a:custGeom>
              <a:avLst/>
              <a:gdLst>
                <a:gd name="connsiteX0" fmla="*/ 0 w 4999176"/>
                <a:gd name="connsiteY0" fmla="*/ 0 h 2123817"/>
                <a:gd name="connsiteX1" fmla="*/ 3285978 w 4999176"/>
                <a:gd name="connsiteY1" fmla="*/ 0 h 2123817"/>
                <a:gd name="connsiteX2" fmla="*/ 3631408 w 4999176"/>
                <a:gd name="connsiteY2" fmla="*/ 0 h 2123817"/>
                <a:gd name="connsiteX3" fmla="*/ 4446621 w 4999176"/>
                <a:gd name="connsiteY3" fmla="*/ 1265198 h 2123817"/>
                <a:gd name="connsiteX4" fmla="*/ 4999176 w 4999176"/>
                <a:gd name="connsiteY4" fmla="*/ 2123817 h 2123817"/>
                <a:gd name="connsiteX5" fmla="*/ 1367118 w 4999176"/>
                <a:gd name="connsiteY5" fmla="*/ 2123817 h 212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9176" h="2123817">
                  <a:moveTo>
                    <a:pt x="0" y="0"/>
                  </a:moveTo>
                  <a:lnTo>
                    <a:pt x="3285978" y="0"/>
                  </a:lnTo>
                  <a:lnTo>
                    <a:pt x="3631408" y="0"/>
                  </a:lnTo>
                  <a:lnTo>
                    <a:pt x="4446621" y="1265198"/>
                  </a:lnTo>
                  <a:lnTo>
                    <a:pt x="4999176" y="2123817"/>
                  </a:lnTo>
                  <a:lnTo>
                    <a:pt x="1367118" y="2123817"/>
                  </a:lnTo>
                  <a:close/>
                </a:path>
              </a:pathLst>
            </a:cu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42" name="Freeform 141"/>
            <p:cNvSpPr>
              <a:spLocks/>
            </p:cNvSpPr>
            <p:nvPr userDrawn="1"/>
          </p:nvSpPr>
          <p:spPr bwMode="gray">
            <a:xfrm>
              <a:off x="11129065" y="609601"/>
              <a:ext cx="1062931" cy="1693357"/>
            </a:xfrm>
            <a:custGeom>
              <a:avLst/>
              <a:gdLst>
                <a:gd name="connsiteX0" fmla="*/ 281243 w 1062931"/>
                <a:gd name="connsiteY0" fmla="*/ 0 h 1693357"/>
                <a:gd name="connsiteX1" fmla="*/ 1038919 w 1062931"/>
                <a:gd name="connsiteY1" fmla="*/ 0 h 1693357"/>
                <a:gd name="connsiteX2" fmla="*/ 1062931 w 1062931"/>
                <a:gd name="connsiteY2" fmla="*/ 0 h 1693357"/>
                <a:gd name="connsiteX3" fmla="*/ 1062931 w 1062931"/>
                <a:gd name="connsiteY3" fmla="*/ 1693357 h 1693357"/>
                <a:gd name="connsiteX4" fmla="*/ 1038919 w 1062931"/>
                <a:gd name="connsiteY4" fmla="*/ 1693357 h 1693357"/>
                <a:gd name="connsiteX5" fmla="*/ 808048 w 1062931"/>
                <a:gd name="connsiteY5" fmla="*/ 1693357 h 1693357"/>
                <a:gd name="connsiteX6" fmla="*/ 745083 w 1062931"/>
                <a:gd name="connsiteY6" fmla="*/ 1594735 h 1693357"/>
                <a:gd name="connsiteX7" fmla="*/ 0 w 1062931"/>
                <a:gd name="connsiteY7" fmla="*/ 437503 h 169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2931" h="1693357">
                  <a:moveTo>
                    <a:pt x="281243" y="0"/>
                  </a:moveTo>
                  <a:lnTo>
                    <a:pt x="1038919" y="0"/>
                  </a:lnTo>
                  <a:lnTo>
                    <a:pt x="1062931" y="0"/>
                  </a:lnTo>
                  <a:lnTo>
                    <a:pt x="1062931" y="1693357"/>
                  </a:lnTo>
                  <a:lnTo>
                    <a:pt x="1038919" y="1693357"/>
                  </a:lnTo>
                  <a:lnTo>
                    <a:pt x="808048" y="1693357"/>
                  </a:lnTo>
                  <a:lnTo>
                    <a:pt x="745083" y="1594735"/>
                  </a:lnTo>
                  <a:lnTo>
                    <a:pt x="0" y="437503"/>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53" name="Freeform 152"/>
            <p:cNvSpPr>
              <a:spLocks/>
            </p:cNvSpPr>
            <p:nvPr userDrawn="1"/>
          </p:nvSpPr>
          <p:spPr bwMode="gray">
            <a:xfrm>
              <a:off x="12016101" y="5158365"/>
              <a:ext cx="175894" cy="546740"/>
            </a:xfrm>
            <a:custGeom>
              <a:avLst/>
              <a:gdLst>
                <a:gd name="connsiteX0" fmla="*/ 175894 w 175894"/>
                <a:gd name="connsiteY0" fmla="*/ 0 h 546740"/>
                <a:gd name="connsiteX1" fmla="*/ 175894 w 175894"/>
                <a:gd name="connsiteY1" fmla="*/ 546740 h 546740"/>
                <a:gd name="connsiteX2" fmla="*/ 119512 w 175894"/>
                <a:gd name="connsiteY2" fmla="*/ 459109 h 546740"/>
                <a:gd name="connsiteX3" fmla="*/ 0 w 175894"/>
                <a:gd name="connsiteY3" fmla="*/ 273306 h 546740"/>
                <a:gd name="connsiteX4" fmla="*/ 119512 w 175894"/>
                <a:gd name="connsiteY4" fmla="*/ 87504 h 546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894" h="546740">
                  <a:moveTo>
                    <a:pt x="175894" y="0"/>
                  </a:moveTo>
                  <a:lnTo>
                    <a:pt x="175894" y="546740"/>
                  </a:lnTo>
                  <a:lnTo>
                    <a:pt x="119512" y="459109"/>
                  </a:lnTo>
                  <a:lnTo>
                    <a:pt x="0" y="273306"/>
                  </a:lnTo>
                  <a:lnTo>
                    <a:pt x="119512" y="87504"/>
                  </a:lnTo>
                  <a:close/>
                </a:path>
              </a:pathLst>
            </a:custGeom>
            <a:solidFill>
              <a:srgbClr val="B4B4B4"/>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55" name="Freeform 154"/>
            <p:cNvSpPr>
              <a:spLocks/>
            </p:cNvSpPr>
            <p:nvPr userDrawn="1"/>
          </p:nvSpPr>
          <p:spPr bwMode="gray">
            <a:xfrm>
              <a:off x="10857567" y="5737118"/>
              <a:ext cx="1334429" cy="1120880"/>
            </a:xfrm>
            <a:custGeom>
              <a:avLst/>
              <a:gdLst>
                <a:gd name="connsiteX0" fmla="*/ 969662 w 1334429"/>
                <a:gd name="connsiteY0" fmla="*/ 0 h 1120880"/>
                <a:gd name="connsiteX1" fmla="*/ 1308507 w 1334429"/>
                <a:gd name="connsiteY1" fmla="*/ 526182 h 1120880"/>
                <a:gd name="connsiteX2" fmla="*/ 1334429 w 1334429"/>
                <a:gd name="connsiteY2" fmla="*/ 566407 h 1120880"/>
                <a:gd name="connsiteX3" fmla="*/ 1334429 w 1334429"/>
                <a:gd name="connsiteY3" fmla="*/ 1120880 h 1120880"/>
                <a:gd name="connsiteX4" fmla="*/ 374640 w 1334429"/>
                <a:gd name="connsiteY4" fmla="*/ 1120880 h 1120880"/>
                <a:gd name="connsiteX5" fmla="*/ 0 w 1334429"/>
                <a:gd name="connsiteY5" fmla="*/ 538873 h 1120880"/>
                <a:gd name="connsiteX6" fmla="*/ 623006 w 1334429"/>
                <a:gd name="connsiteY6" fmla="*/ 538873 h 1120880"/>
                <a:gd name="connsiteX7" fmla="*/ 795846 w 1334429"/>
                <a:gd name="connsiteY7" fmla="*/ 269436 h 112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4429" h="1120880">
                  <a:moveTo>
                    <a:pt x="969662" y="0"/>
                  </a:moveTo>
                  <a:lnTo>
                    <a:pt x="1308507" y="526182"/>
                  </a:lnTo>
                  <a:lnTo>
                    <a:pt x="1334429" y="566407"/>
                  </a:lnTo>
                  <a:lnTo>
                    <a:pt x="1334429" y="1120880"/>
                  </a:lnTo>
                  <a:lnTo>
                    <a:pt x="374640" y="1120880"/>
                  </a:lnTo>
                  <a:lnTo>
                    <a:pt x="0" y="538873"/>
                  </a:lnTo>
                  <a:lnTo>
                    <a:pt x="623006" y="538873"/>
                  </a:lnTo>
                  <a:lnTo>
                    <a:pt x="795846" y="269436"/>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98" name="Freeform 16"/>
            <p:cNvSpPr>
              <a:spLocks/>
            </p:cNvSpPr>
            <p:nvPr userDrawn="1"/>
          </p:nvSpPr>
          <p:spPr bwMode="gray">
            <a:xfrm>
              <a:off x="5776872" y="1439"/>
              <a:ext cx="4221435" cy="4742817"/>
            </a:xfrm>
            <a:custGeom>
              <a:avLst/>
              <a:gdLst>
                <a:gd name="T0" fmla="*/ 2616 w 4414"/>
                <a:gd name="T1" fmla="*/ 0 h 4958"/>
                <a:gd name="T2" fmla="*/ 2616 w 4414"/>
                <a:gd name="T3" fmla="*/ 0 h 4958"/>
                <a:gd name="T4" fmla="*/ 0 w 4414"/>
                <a:gd name="T5" fmla="*/ 0 h 4958"/>
                <a:gd name="T6" fmla="*/ 2616 w 4414"/>
                <a:gd name="T7" fmla="*/ 4063 h 4958"/>
                <a:gd name="T8" fmla="*/ 3123 w 4414"/>
                <a:gd name="T9" fmla="*/ 4850 h 4958"/>
                <a:gd name="T10" fmla="*/ 3193 w 4414"/>
                <a:gd name="T11" fmla="*/ 4958 h 4958"/>
                <a:gd name="T12" fmla="*/ 3262 w 4414"/>
                <a:gd name="T13" fmla="*/ 4850 h 4958"/>
                <a:gd name="T14" fmla="*/ 3801 w 4414"/>
                <a:gd name="T15" fmla="*/ 4014 h 4958"/>
                <a:gd name="T16" fmla="*/ 4414 w 4414"/>
                <a:gd name="T17" fmla="*/ 3061 h 4958"/>
                <a:gd name="T18" fmla="*/ 4194 w 4414"/>
                <a:gd name="T19" fmla="*/ 2720 h 4958"/>
                <a:gd name="T20" fmla="*/ 4186 w 4414"/>
                <a:gd name="T21" fmla="*/ 2706 h 4958"/>
                <a:gd name="T22" fmla="*/ 3801 w 4414"/>
                <a:gd name="T23" fmla="*/ 2706 h 4958"/>
                <a:gd name="T24" fmla="*/ 3660 w 4414"/>
                <a:gd name="T25" fmla="*/ 2706 h 4958"/>
                <a:gd name="T26" fmla="*/ 3801 w 4414"/>
                <a:gd name="T27" fmla="*/ 2488 h 4958"/>
                <a:gd name="T28" fmla="*/ 3923 w 4414"/>
                <a:gd name="T29" fmla="*/ 2298 h 4958"/>
                <a:gd name="T30" fmla="*/ 3921 w 4414"/>
                <a:gd name="T31" fmla="*/ 2295 h 4958"/>
                <a:gd name="T32" fmla="*/ 3925 w 4414"/>
                <a:gd name="T33" fmla="*/ 2295 h 4958"/>
                <a:gd name="T34" fmla="*/ 3985 w 4414"/>
                <a:gd name="T35" fmla="*/ 2201 h 4958"/>
                <a:gd name="T36" fmla="*/ 4147 w 4414"/>
                <a:gd name="T37" fmla="*/ 1950 h 4958"/>
                <a:gd name="T38" fmla="*/ 3540 w 4414"/>
                <a:gd name="T39" fmla="*/ 1007 h 4958"/>
                <a:gd name="T40" fmla="*/ 2891 w 4414"/>
                <a:gd name="T41" fmla="*/ 0 h 4958"/>
                <a:gd name="T42" fmla="*/ 2616 w 4414"/>
                <a:gd name="T43" fmla="*/ 0 h 4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14" h="4958">
                  <a:moveTo>
                    <a:pt x="2616" y="0"/>
                  </a:moveTo>
                  <a:lnTo>
                    <a:pt x="2616" y="0"/>
                  </a:lnTo>
                  <a:lnTo>
                    <a:pt x="0" y="0"/>
                  </a:lnTo>
                  <a:lnTo>
                    <a:pt x="2616" y="4063"/>
                  </a:lnTo>
                  <a:lnTo>
                    <a:pt x="3123" y="4850"/>
                  </a:lnTo>
                  <a:lnTo>
                    <a:pt x="3193" y="4958"/>
                  </a:lnTo>
                  <a:lnTo>
                    <a:pt x="3262" y="4850"/>
                  </a:lnTo>
                  <a:lnTo>
                    <a:pt x="3801" y="4014"/>
                  </a:lnTo>
                  <a:lnTo>
                    <a:pt x="4414" y="3061"/>
                  </a:lnTo>
                  <a:lnTo>
                    <a:pt x="4194" y="2720"/>
                  </a:lnTo>
                  <a:lnTo>
                    <a:pt x="4186" y="2706"/>
                  </a:lnTo>
                  <a:lnTo>
                    <a:pt x="3801" y="2706"/>
                  </a:lnTo>
                  <a:lnTo>
                    <a:pt x="3660" y="2706"/>
                  </a:lnTo>
                  <a:lnTo>
                    <a:pt x="3801" y="2488"/>
                  </a:lnTo>
                  <a:lnTo>
                    <a:pt x="3923" y="2298"/>
                  </a:lnTo>
                  <a:lnTo>
                    <a:pt x="3921" y="2295"/>
                  </a:lnTo>
                  <a:lnTo>
                    <a:pt x="3925" y="2295"/>
                  </a:lnTo>
                  <a:lnTo>
                    <a:pt x="3985" y="2201"/>
                  </a:lnTo>
                  <a:lnTo>
                    <a:pt x="4147" y="1950"/>
                  </a:lnTo>
                  <a:lnTo>
                    <a:pt x="3540" y="1007"/>
                  </a:lnTo>
                  <a:lnTo>
                    <a:pt x="2891" y="0"/>
                  </a:lnTo>
                  <a:lnTo>
                    <a:pt x="2616" y="0"/>
                  </a:lnTo>
                  <a:close/>
                </a:path>
              </a:pathLst>
            </a:cu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17"/>
            <p:cNvSpPr>
              <a:spLocks/>
            </p:cNvSpPr>
            <p:nvPr userDrawn="1"/>
          </p:nvSpPr>
          <p:spPr bwMode="gray">
            <a:xfrm>
              <a:off x="10532283" y="1439"/>
              <a:ext cx="413076" cy="319883"/>
            </a:xfrm>
            <a:custGeom>
              <a:avLst/>
              <a:gdLst>
                <a:gd name="T0" fmla="*/ 432 w 432"/>
                <a:gd name="T1" fmla="*/ 0 h 335"/>
                <a:gd name="T2" fmla="*/ 432 w 432"/>
                <a:gd name="T3" fmla="*/ 0 h 335"/>
                <a:gd name="T4" fmla="*/ 0 w 432"/>
                <a:gd name="T5" fmla="*/ 0 h 335"/>
                <a:gd name="T6" fmla="*/ 216 w 432"/>
                <a:gd name="T7" fmla="*/ 335 h 335"/>
                <a:gd name="T8" fmla="*/ 432 w 432"/>
                <a:gd name="T9" fmla="*/ 0 h 335"/>
              </a:gdLst>
              <a:ahLst/>
              <a:cxnLst>
                <a:cxn ang="0">
                  <a:pos x="T0" y="T1"/>
                </a:cxn>
                <a:cxn ang="0">
                  <a:pos x="T2" y="T3"/>
                </a:cxn>
                <a:cxn ang="0">
                  <a:pos x="T4" y="T5"/>
                </a:cxn>
                <a:cxn ang="0">
                  <a:pos x="T6" y="T7"/>
                </a:cxn>
                <a:cxn ang="0">
                  <a:pos x="T8" y="T9"/>
                </a:cxn>
              </a:cxnLst>
              <a:rect l="0" t="0" r="r" b="b"/>
              <a:pathLst>
                <a:path w="432" h="335">
                  <a:moveTo>
                    <a:pt x="432" y="0"/>
                  </a:moveTo>
                  <a:lnTo>
                    <a:pt x="432" y="0"/>
                  </a:lnTo>
                  <a:lnTo>
                    <a:pt x="0" y="0"/>
                  </a:lnTo>
                  <a:lnTo>
                    <a:pt x="216" y="335"/>
                  </a:lnTo>
                  <a:lnTo>
                    <a:pt x="432" y="0"/>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156"/>
            <p:cNvSpPr>
              <a:spLocks/>
            </p:cNvSpPr>
            <p:nvPr userDrawn="1"/>
          </p:nvSpPr>
          <p:spPr bwMode="gray">
            <a:xfrm>
              <a:off x="10738821" y="2"/>
              <a:ext cx="1453174" cy="1051761"/>
            </a:xfrm>
            <a:custGeom>
              <a:avLst/>
              <a:gdLst>
                <a:gd name="connsiteX0" fmla="*/ 207628 w 1453174"/>
                <a:gd name="connsiteY0" fmla="*/ 0 h 1051761"/>
                <a:gd name="connsiteX1" fmla="*/ 1453174 w 1453174"/>
                <a:gd name="connsiteY1" fmla="*/ 0 h 1051761"/>
                <a:gd name="connsiteX2" fmla="*/ 1453174 w 1453174"/>
                <a:gd name="connsiteY2" fmla="*/ 652985 h 1051761"/>
                <a:gd name="connsiteX3" fmla="*/ 1416881 w 1453174"/>
                <a:gd name="connsiteY3" fmla="*/ 652985 h 1051761"/>
                <a:gd name="connsiteX4" fmla="*/ 726605 w 1453174"/>
                <a:gd name="connsiteY4" fmla="*/ 652985 h 1051761"/>
                <a:gd name="connsiteX5" fmla="*/ 470381 w 1453174"/>
                <a:gd name="connsiteY5" fmla="*/ 1051761 h 1051761"/>
                <a:gd name="connsiteX6" fmla="*/ 0 w 1453174"/>
                <a:gd name="connsiteY6" fmla="*/ 322105 h 1051761"/>
                <a:gd name="connsiteX7" fmla="*/ 206509 w 1453174"/>
                <a:gd name="connsiteY7" fmla="*/ 1745 h 1051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3174" h="1051761">
                  <a:moveTo>
                    <a:pt x="207628" y="0"/>
                  </a:moveTo>
                  <a:lnTo>
                    <a:pt x="1453174" y="0"/>
                  </a:lnTo>
                  <a:lnTo>
                    <a:pt x="1453174" y="652985"/>
                  </a:lnTo>
                  <a:lnTo>
                    <a:pt x="1416881" y="652985"/>
                  </a:lnTo>
                  <a:lnTo>
                    <a:pt x="726605" y="652985"/>
                  </a:lnTo>
                  <a:lnTo>
                    <a:pt x="470381" y="1051761"/>
                  </a:lnTo>
                  <a:lnTo>
                    <a:pt x="0" y="322105"/>
                  </a:lnTo>
                  <a:lnTo>
                    <a:pt x="206509" y="1745"/>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02" name="Freeform 20"/>
            <p:cNvSpPr>
              <a:spLocks/>
            </p:cNvSpPr>
            <p:nvPr userDrawn="1"/>
          </p:nvSpPr>
          <p:spPr bwMode="gray">
            <a:xfrm>
              <a:off x="8542466" y="1439"/>
              <a:ext cx="2196355" cy="1866399"/>
            </a:xfrm>
            <a:custGeom>
              <a:avLst/>
              <a:gdLst>
                <a:gd name="T0" fmla="*/ 2080 w 2296"/>
                <a:gd name="T1" fmla="*/ 0 h 1950"/>
                <a:gd name="T2" fmla="*/ 2080 w 2296"/>
                <a:gd name="T3" fmla="*/ 0 h 1950"/>
                <a:gd name="T4" fmla="*/ 649 w 2296"/>
                <a:gd name="T5" fmla="*/ 0 h 1950"/>
                <a:gd name="T6" fmla="*/ 0 w 2296"/>
                <a:gd name="T7" fmla="*/ 0 h 1950"/>
                <a:gd name="T8" fmla="*/ 649 w 2296"/>
                <a:gd name="T9" fmla="*/ 1007 h 1950"/>
                <a:gd name="T10" fmla="*/ 1256 w 2296"/>
                <a:gd name="T11" fmla="*/ 1950 h 1950"/>
                <a:gd name="T12" fmla="*/ 2296 w 2296"/>
                <a:gd name="T13" fmla="*/ 335 h 1950"/>
                <a:gd name="T14" fmla="*/ 2080 w 2296"/>
                <a:gd name="T15" fmla="*/ 0 h 19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6" h="1950">
                  <a:moveTo>
                    <a:pt x="2080" y="0"/>
                  </a:moveTo>
                  <a:lnTo>
                    <a:pt x="2080" y="0"/>
                  </a:lnTo>
                  <a:lnTo>
                    <a:pt x="649" y="0"/>
                  </a:lnTo>
                  <a:lnTo>
                    <a:pt x="0" y="0"/>
                  </a:lnTo>
                  <a:lnTo>
                    <a:pt x="649" y="1007"/>
                  </a:lnTo>
                  <a:lnTo>
                    <a:pt x="1256" y="1950"/>
                  </a:lnTo>
                  <a:lnTo>
                    <a:pt x="2296" y="335"/>
                  </a:lnTo>
                  <a:lnTo>
                    <a:pt x="208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21"/>
            <p:cNvSpPr>
              <a:spLocks/>
            </p:cNvSpPr>
            <p:nvPr userDrawn="1"/>
          </p:nvSpPr>
          <p:spPr bwMode="gray">
            <a:xfrm>
              <a:off x="9743913" y="321322"/>
              <a:ext cx="2201393" cy="1876474"/>
            </a:xfrm>
            <a:custGeom>
              <a:avLst/>
              <a:gdLst>
                <a:gd name="T0" fmla="*/ 2242 w 2302"/>
                <a:gd name="T1" fmla="*/ 1866 h 1960"/>
                <a:gd name="T2" fmla="*/ 2242 w 2302"/>
                <a:gd name="T3" fmla="*/ 1866 h 1960"/>
                <a:gd name="T4" fmla="*/ 1532 w 2302"/>
                <a:gd name="T5" fmla="*/ 763 h 1960"/>
                <a:gd name="T6" fmla="*/ 1040 w 2302"/>
                <a:gd name="T7" fmla="*/ 0 h 1960"/>
                <a:gd name="T8" fmla="*/ 0 w 2302"/>
                <a:gd name="T9" fmla="*/ 1615 h 1960"/>
                <a:gd name="T10" fmla="*/ 162 w 2302"/>
                <a:gd name="T11" fmla="*/ 1866 h 1960"/>
                <a:gd name="T12" fmla="*/ 222 w 2302"/>
                <a:gd name="T13" fmla="*/ 1960 h 1960"/>
                <a:gd name="T14" fmla="*/ 761 w 2302"/>
                <a:gd name="T15" fmla="*/ 1960 h 1960"/>
                <a:gd name="T16" fmla="*/ 2302 w 2302"/>
                <a:gd name="T17" fmla="*/ 1960 h 1960"/>
                <a:gd name="T18" fmla="*/ 2242 w 2302"/>
                <a:gd name="T19" fmla="*/ 1866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2" h="1960">
                  <a:moveTo>
                    <a:pt x="2242" y="1866"/>
                  </a:moveTo>
                  <a:lnTo>
                    <a:pt x="2242" y="1866"/>
                  </a:lnTo>
                  <a:lnTo>
                    <a:pt x="1532" y="763"/>
                  </a:lnTo>
                  <a:lnTo>
                    <a:pt x="1040" y="0"/>
                  </a:lnTo>
                  <a:lnTo>
                    <a:pt x="0" y="1615"/>
                  </a:lnTo>
                  <a:lnTo>
                    <a:pt x="162" y="1866"/>
                  </a:lnTo>
                  <a:lnTo>
                    <a:pt x="222" y="1960"/>
                  </a:lnTo>
                  <a:lnTo>
                    <a:pt x="761" y="1960"/>
                  </a:lnTo>
                  <a:lnTo>
                    <a:pt x="2302" y="1960"/>
                  </a:lnTo>
                  <a:lnTo>
                    <a:pt x="2242" y="1866"/>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22"/>
            <p:cNvSpPr>
              <a:spLocks/>
            </p:cNvSpPr>
            <p:nvPr userDrawn="1"/>
          </p:nvSpPr>
          <p:spPr bwMode="gray">
            <a:xfrm>
              <a:off x="9527300" y="2197795"/>
              <a:ext cx="2520" cy="2520"/>
            </a:xfrm>
            <a:custGeom>
              <a:avLst/>
              <a:gdLst>
                <a:gd name="T0" fmla="*/ 0 w 4"/>
                <a:gd name="T1" fmla="*/ 0 h 3"/>
                <a:gd name="T2" fmla="*/ 0 w 4"/>
                <a:gd name="T3" fmla="*/ 0 h 3"/>
                <a:gd name="T4" fmla="*/ 2 w 4"/>
                <a:gd name="T5" fmla="*/ 3 h 3"/>
                <a:gd name="T6" fmla="*/ 4 w 4"/>
                <a:gd name="T7" fmla="*/ 0 h 3"/>
                <a:gd name="T8" fmla="*/ 0 w 4"/>
                <a:gd name="T9" fmla="*/ 0 h 3"/>
              </a:gdLst>
              <a:ahLst/>
              <a:cxnLst>
                <a:cxn ang="0">
                  <a:pos x="T0" y="T1"/>
                </a:cxn>
                <a:cxn ang="0">
                  <a:pos x="T2" y="T3"/>
                </a:cxn>
                <a:cxn ang="0">
                  <a:pos x="T4" y="T5"/>
                </a:cxn>
                <a:cxn ang="0">
                  <a:pos x="T6" y="T7"/>
                </a:cxn>
                <a:cxn ang="0">
                  <a:pos x="T8" y="T9"/>
                </a:cxn>
              </a:cxnLst>
              <a:rect l="0" t="0" r="r" b="b"/>
              <a:pathLst>
                <a:path w="4" h="3">
                  <a:moveTo>
                    <a:pt x="0" y="0"/>
                  </a:moveTo>
                  <a:lnTo>
                    <a:pt x="0" y="0"/>
                  </a:lnTo>
                  <a:lnTo>
                    <a:pt x="2" y="3"/>
                  </a:lnTo>
                  <a:lnTo>
                    <a:pt x="4" y="0"/>
                  </a:lnTo>
                  <a:lnTo>
                    <a:pt x="0"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23"/>
            <p:cNvSpPr>
              <a:spLocks/>
            </p:cNvSpPr>
            <p:nvPr userDrawn="1"/>
          </p:nvSpPr>
          <p:spPr bwMode="gray">
            <a:xfrm>
              <a:off x="9779176" y="2590720"/>
              <a:ext cx="433226" cy="340033"/>
            </a:xfrm>
            <a:custGeom>
              <a:avLst/>
              <a:gdLst>
                <a:gd name="T0" fmla="*/ 448 w 452"/>
                <a:gd name="T1" fmla="*/ 0 h 355"/>
                <a:gd name="T2" fmla="*/ 448 w 452"/>
                <a:gd name="T3" fmla="*/ 0 h 355"/>
                <a:gd name="T4" fmla="*/ 0 w 452"/>
                <a:gd name="T5" fmla="*/ 0 h 355"/>
                <a:gd name="T6" fmla="*/ 8 w 452"/>
                <a:gd name="T7" fmla="*/ 14 h 355"/>
                <a:gd name="T8" fmla="*/ 228 w 452"/>
                <a:gd name="T9" fmla="*/ 355 h 355"/>
                <a:gd name="T10" fmla="*/ 448 w 452"/>
                <a:gd name="T11" fmla="*/ 14 h 355"/>
                <a:gd name="T12" fmla="*/ 452 w 452"/>
                <a:gd name="T13" fmla="*/ 7 h 355"/>
                <a:gd name="T14" fmla="*/ 448 w 452"/>
                <a:gd name="T15" fmla="*/ 0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2" h="355">
                  <a:moveTo>
                    <a:pt x="448" y="0"/>
                  </a:moveTo>
                  <a:lnTo>
                    <a:pt x="448" y="0"/>
                  </a:lnTo>
                  <a:lnTo>
                    <a:pt x="0" y="0"/>
                  </a:lnTo>
                  <a:lnTo>
                    <a:pt x="8" y="14"/>
                  </a:lnTo>
                  <a:lnTo>
                    <a:pt x="228" y="355"/>
                  </a:lnTo>
                  <a:lnTo>
                    <a:pt x="448" y="14"/>
                  </a:lnTo>
                  <a:lnTo>
                    <a:pt x="452" y="7"/>
                  </a:lnTo>
                  <a:lnTo>
                    <a:pt x="448"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24"/>
            <p:cNvSpPr>
              <a:spLocks/>
            </p:cNvSpPr>
            <p:nvPr userDrawn="1"/>
          </p:nvSpPr>
          <p:spPr bwMode="gray">
            <a:xfrm>
              <a:off x="9998307" y="2598277"/>
              <a:ext cx="1589336" cy="2133387"/>
            </a:xfrm>
            <a:custGeom>
              <a:avLst/>
              <a:gdLst>
                <a:gd name="T0" fmla="*/ 1601 w 1661"/>
                <a:gd name="T1" fmla="*/ 2137 h 2231"/>
                <a:gd name="T2" fmla="*/ 1601 w 1661"/>
                <a:gd name="T3" fmla="*/ 2137 h 2231"/>
                <a:gd name="T4" fmla="*/ 228 w 1661"/>
                <a:gd name="T5" fmla="*/ 7 h 2231"/>
                <a:gd name="T6" fmla="*/ 224 w 1661"/>
                <a:gd name="T7" fmla="*/ 0 h 2231"/>
                <a:gd name="T8" fmla="*/ 220 w 1661"/>
                <a:gd name="T9" fmla="*/ 7 h 2231"/>
                <a:gd name="T10" fmla="*/ 0 w 1661"/>
                <a:gd name="T11" fmla="*/ 348 h 2231"/>
                <a:gd name="T12" fmla="*/ 1152 w 1661"/>
                <a:gd name="T13" fmla="*/ 2137 h 2231"/>
                <a:gd name="T14" fmla="*/ 1213 w 1661"/>
                <a:gd name="T15" fmla="*/ 2231 h 2231"/>
                <a:gd name="T16" fmla="*/ 1661 w 1661"/>
                <a:gd name="T17" fmla="*/ 2231 h 2231"/>
                <a:gd name="T18" fmla="*/ 1601 w 1661"/>
                <a:gd name="T19" fmla="*/ 2137 h 2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1" h="2231">
                  <a:moveTo>
                    <a:pt x="1601" y="2137"/>
                  </a:moveTo>
                  <a:lnTo>
                    <a:pt x="1601" y="2137"/>
                  </a:lnTo>
                  <a:lnTo>
                    <a:pt x="228" y="7"/>
                  </a:lnTo>
                  <a:lnTo>
                    <a:pt x="224" y="0"/>
                  </a:lnTo>
                  <a:lnTo>
                    <a:pt x="220" y="7"/>
                  </a:lnTo>
                  <a:lnTo>
                    <a:pt x="0" y="348"/>
                  </a:lnTo>
                  <a:lnTo>
                    <a:pt x="1152" y="2137"/>
                  </a:lnTo>
                  <a:lnTo>
                    <a:pt x="1213" y="2231"/>
                  </a:lnTo>
                  <a:lnTo>
                    <a:pt x="1661" y="2231"/>
                  </a:lnTo>
                  <a:lnTo>
                    <a:pt x="1601" y="2137"/>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25"/>
            <p:cNvSpPr>
              <a:spLocks/>
            </p:cNvSpPr>
            <p:nvPr userDrawn="1"/>
          </p:nvSpPr>
          <p:spPr bwMode="gray">
            <a:xfrm>
              <a:off x="9529818" y="2197795"/>
              <a:ext cx="680064" cy="392926"/>
            </a:xfrm>
            <a:custGeom>
              <a:avLst/>
              <a:gdLst>
                <a:gd name="T0" fmla="*/ 446 w 711"/>
                <a:gd name="T1" fmla="*/ 0 h 411"/>
                <a:gd name="T2" fmla="*/ 446 w 711"/>
                <a:gd name="T3" fmla="*/ 0 h 411"/>
                <a:gd name="T4" fmla="*/ 2 w 711"/>
                <a:gd name="T5" fmla="*/ 0 h 411"/>
                <a:gd name="T6" fmla="*/ 0 w 711"/>
                <a:gd name="T7" fmla="*/ 3 h 411"/>
                <a:gd name="T8" fmla="*/ 263 w 711"/>
                <a:gd name="T9" fmla="*/ 411 h 411"/>
                <a:gd name="T10" fmla="*/ 711 w 711"/>
                <a:gd name="T11" fmla="*/ 411 h 411"/>
                <a:gd name="T12" fmla="*/ 446 w 711"/>
                <a:gd name="T13" fmla="*/ 0 h 411"/>
              </a:gdLst>
              <a:ahLst/>
              <a:cxnLst>
                <a:cxn ang="0">
                  <a:pos x="T0" y="T1"/>
                </a:cxn>
                <a:cxn ang="0">
                  <a:pos x="T2" y="T3"/>
                </a:cxn>
                <a:cxn ang="0">
                  <a:pos x="T4" y="T5"/>
                </a:cxn>
                <a:cxn ang="0">
                  <a:pos x="T6" y="T7"/>
                </a:cxn>
                <a:cxn ang="0">
                  <a:pos x="T8" y="T9"/>
                </a:cxn>
                <a:cxn ang="0">
                  <a:pos x="T10" y="T11"/>
                </a:cxn>
                <a:cxn ang="0">
                  <a:pos x="T12" y="T13"/>
                </a:cxn>
              </a:cxnLst>
              <a:rect l="0" t="0" r="r" b="b"/>
              <a:pathLst>
                <a:path w="711" h="411">
                  <a:moveTo>
                    <a:pt x="446" y="0"/>
                  </a:moveTo>
                  <a:lnTo>
                    <a:pt x="446" y="0"/>
                  </a:lnTo>
                  <a:lnTo>
                    <a:pt x="2" y="0"/>
                  </a:lnTo>
                  <a:lnTo>
                    <a:pt x="0" y="3"/>
                  </a:lnTo>
                  <a:lnTo>
                    <a:pt x="263" y="411"/>
                  </a:lnTo>
                  <a:lnTo>
                    <a:pt x="711" y="411"/>
                  </a:lnTo>
                  <a:lnTo>
                    <a:pt x="446"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145"/>
            <p:cNvSpPr>
              <a:spLocks/>
            </p:cNvSpPr>
            <p:nvPr userDrawn="1"/>
          </p:nvSpPr>
          <p:spPr bwMode="gray">
            <a:xfrm>
              <a:off x="9955489" y="2197794"/>
              <a:ext cx="2236506" cy="2604425"/>
            </a:xfrm>
            <a:custGeom>
              <a:avLst/>
              <a:gdLst>
                <a:gd name="connsiteX0" fmla="*/ 0 w 2236506"/>
                <a:gd name="connsiteY0" fmla="*/ 0 h 2604425"/>
                <a:gd name="connsiteX1" fmla="*/ 529624 w 2236506"/>
                <a:gd name="connsiteY1" fmla="*/ 0 h 2604425"/>
                <a:gd name="connsiteX2" fmla="*/ 2043817 w 2236506"/>
                <a:gd name="connsiteY2" fmla="*/ 0 h 2604425"/>
                <a:gd name="connsiteX3" fmla="*/ 2236506 w 2236506"/>
                <a:gd name="connsiteY3" fmla="*/ 299717 h 2604425"/>
                <a:gd name="connsiteX4" fmla="*/ 2236506 w 2236506"/>
                <a:gd name="connsiteY4" fmla="*/ 2604425 h 2604425"/>
                <a:gd name="connsiteX5" fmla="*/ 1676323 w 2236506"/>
                <a:gd name="connsiteY5" fmla="*/ 2604425 h 2604425"/>
                <a:gd name="connsiteX6" fmla="*/ 1617367 w 2236506"/>
                <a:gd name="connsiteY6" fmla="*/ 2512007 h 2604425"/>
                <a:gd name="connsiteX7" fmla="*/ 268251 w 2236506"/>
                <a:gd name="connsiteY7" fmla="*/ 417849 h 2604425"/>
                <a:gd name="connsiteX8" fmla="*/ 264321 w 2236506"/>
                <a:gd name="connsiteY8" fmla="*/ 410966 h 2604425"/>
                <a:gd name="connsiteX9" fmla="*/ 260390 w 2236506"/>
                <a:gd name="connsiteY9" fmla="*/ 404084 h 260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6506" h="2604425">
                  <a:moveTo>
                    <a:pt x="0" y="0"/>
                  </a:moveTo>
                  <a:lnTo>
                    <a:pt x="529624" y="0"/>
                  </a:lnTo>
                  <a:lnTo>
                    <a:pt x="2043817" y="0"/>
                  </a:lnTo>
                  <a:lnTo>
                    <a:pt x="2236506" y="299717"/>
                  </a:lnTo>
                  <a:lnTo>
                    <a:pt x="2236506" y="2604425"/>
                  </a:lnTo>
                  <a:lnTo>
                    <a:pt x="1676323" y="2604425"/>
                  </a:lnTo>
                  <a:lnTo>
                    <a:pt x="1617367" y="2512007"/>
                  </a:lnTo>
                  <a:lnTo>
                    <a:pt x="268251" y="417849"/>
                  </a:lnTo>
                  <a:lnTo>
                    <a:pt x="264321" y="410966"/>
                  </a:lnTo>
                  <a:lnTo>
                    <a:pt x="260390" y="404084"/>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51" name="Freeform 150"/>
            <p:cNvSpPr>
              <a:spLocks/>
            </p:cNvSpPr>
            <p:nvPr userDrawn="1"/>
          </p:nvSpPr>
          <p:spPr bwMode="gray">
            <a:xfrm>
              <a:off x="11824406" y="5431877"/>
              <a:ext cx="367589" cy="904710"/>
            </a:xfrm>
            <a:custGeom>
              <a:avLst/>
              <a:gdLst>
                <a:gd name="connsiteX0" fmla="*/ 213977 w 367589"/>
                <a:gd name="connsiteY0" fmla="*/ 0 h 904710"/>
                <a:gd name="connsiteX1" fmla="*/ 331473 w 367589"/>
                <a:gd name="connsiteY1" fmla="*/ 182724 h 904710"/>
                <a:gd name="connsiteX2" fmla="*/ 367589 w 367589"/>
                <a:gd name="connsiteY2" fmla="*/ 238874 h 904710"/>
                <a:gd name="connsiteX3" fmla="*/ 367589 w 367589"/>
                <a:gd name="connsiteY3" fmla="*/ 904710 h 904710"/>
                <a:gd name="connsiteX4" fmla="*/ 331473 w 367589"/>
                <a:gd name="connsiteY4" fmla="*/ 848567 h 904710"/>
                <a:gd name="connsiteX5" fmla="*/ 0 w 367589"/>
                <a:gd name="connsiteY5" fmla="*/ 332921 h 90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589" h="904710">
                  <a:moveTo>
                    <a:pt x="213977" y="0"/>
                  </a:moveTo>
                  <a:lnTo>
                    <a:pt x="331473" y="182724"/>
                  </a:lnTo>
                  <a:lnTo>
                    <a:pt x="367589" y="238874"/>
                  </a:lnTo>
                  <a:lnTo>
                    <a:pt x="367589" y="904710"/>
                  </a:lnTo>
                  <a:lnTo>
                    <a:pt x="331473" y="848567"/>
                  </a:lnTo>
                  <a:lnTo>
                    <a:pt x="0" y="332921"/>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11" name="Freeform 29"/>
            <p:cNvSpPr>
              <a:spLocks/>
            </p:cNvSpPr>
            <p:nvPr userDrawn="1"/>
          </p:nvSpPr>
          <p:spPr bwMode="gray">
            <a:xfrm>
              <a:off x="11159454" y="4731663"/>
              <a:ext cx="879047" cy="1032690"/>
            </a:xfrm>
            <a:custGeom>
              <a:avLst/>
              <a:gdLst>
                <a:gd name="T0" fmla="*/ 448 w 919"/>
                <a:gd name="T1" fmla="*/ 0 h 1080"/>
                <a:gd name="T2" fmla="*/ 448 w 919"/>
                <a:gd name="T3" fmla="*/ 0 h 1080"/>
                <a:gd name="T4" fmla="*/ 0 w 919"/>
                <a:gd name="T5" fmla="*/ 0 h 1080"/>
                <a:gd name="T6" fmla="*/ 695 w 919"/>
                <a:gd name="T7" fmla="*/ 1080 h 1080"/>
                <a:gd name="T8" fmla="*/ 919 w 919"/>
                <a:gd name="T9" fmla="*/ 732 h 1080"/>
                <a:gd name="T10" fmla="*/ 448 w 919"/>
                <a:gd name="T11" fmla="*/ 0 h 1080"/>
              </a:gdLst>
              <a:ahLst/>
              <a:cxnLst>
                <a:cxn ang="0">
                  <a:pos x="T0" y="T1"/>
                </a:cxn>
                <a:cxn ang="0">
                  <a:pos x="T2" y="T3"/>
                </a:cxn>
                <a:cxn ang="0">
                  <a:pos x="T4" y="T5"/>
                </a:cxn>
                <a:cxn ang="0">
                  <a:pos x="T6" y="T7"/>
                </a:cxn>
                <a:cxn ang="0">
                  <a:pos x="T8" y="T9"/>
                </a:cxn>
                <a:cxn ang="0">
                  <a:pos x="T10" y="T11"/>
                </a:cxn>
              </a:cxnLst>
              <a:rect l="0" t="0" r="r" b="b"/>
              <a:pathLst>
                <a:path w="919" h="1080">
                  <a:moveTo>
                    <a:pt x="448" y="0"/>
                  </a:moveTo>
                  <a:lnTo>
                    <a:pt x="448" y="0"/>
                  </a:lnTo>
                  <a:lnTo>
                    <a:pt x="0" y="0"/>
                  </a:lnTo>
                  <a:lnTo>
                    <a:pt x="695" y="1080"/>
                  </a:lnTo>
                  <a:lnTo>
                    <a:pt x="919" y="732"/>
                  </a:lnTo>
                  <a:lnTo>
                    <a:pt x="448"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148"/>
            <p:cNvSpPr>
              <a:spLocks/>
            </p:cNvSpPr>
            <p:nvPr userDrawn="1"/>
          </p:nvSpPr>
          <p:spPr bwMode="gray">
            <a:xfrm>
              <a:off x="11587643" y="4731663"/>
              <a:ext cx="604352" cy="700214"/>
            </a:xfrm>
            <a:custGeom>
              <a:avLst/>
              <a:gdLst>
                <a:gd name="connsiteX0" fmla="*/ 0 w 604352"/>
                <a:gd name="connsiteY0" fmla="*/ 0 h 700214"/>
                <a:gd name="connsiteX1" fmla="*/ 567994 w 604352"/>
                <a:gd name="connsiteY1" fmla="*/ 0 h 700214"/>
                <a:gd name="connsiteX2" fmla="*/ 604352 w 604352"/>
                <a:gd name="connsiteY2" fmla="*/ 0 h 700214"/>
                <a:gd name="connsiteX3" fmla="*/ 604352 w 604352"/>
                <a:gd name="connsiteY3" fmla="*/ 461127 h 700214"/>
                <a:gd name="connsiteX4" fmla="*/ 567994 w 604352"/>
                <a:gd name="connsiteY4" fmla="*/ 517508 h 700214"/>
                <a:gd name="connsiteX5" fmla="*/ 450379 w 604352"/>
                <a:gd name="connsiteY5" fmla="*/ 700214 h 70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352" h="700214">
                  <a:moveTo>
                    <a:pt x="0" y="0"/>
                  </a:moveTo>
                  <a:lnTo>
                    <a:pt x="567994" y="0"/>
                  </a:lnTo>
                  <a:lnTo>
                    <a:pt x="604352" y="0"/>
                  </a:lnTo>
                  <a:lnTo>
                    <a:pt x="604352" y="461127"/>
                  </a:lnTo>
                  <a:lnTo>
                    <a:pt x="567994" y="517508"/>
                  </a:lnTo>
                  <a:lnTo>
                    <a:pt x="450379" y="700214"/>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15" name="Freeform 33"/>
            <p:cNvSpPr>
              <a:spLocks/>
            </p:cNvSpPr>
            <p:nvPr userDrawn="1"/>
          </p:nvSpPr>
          <p:spPr bwMode="gray">
            <a:xfrm>
              <a:off x="10348415" y="4731663"/>
              <a:ext cx="1475991" cy="1561629"/>
            </a:xfrm>
            <a:custGeom>
              <a:avLst/>
              <a:gdLst>
                <a:gd name="T0" fmla="*/ 1188 w 1543"/>
                <a:gd name="T1" fmla="*/ 1632 h 1632"/>
                <a:gd name="T2" fmla="*/ 1188 w 1543"/>
                <a:gd name="T3" fmla="*/ 1632 h 1632"/>
                <a:gd name="T4" fmla="*/ 1365 w 1543"/>
                <a:gd name="T5" fmla="*/ 1356 h 1632"/>
                <a:gd name="T6" fmla="*/ 1543 w 1543"/>
                <a:gd name="T7" fmla="*/ 1080 h 1632"/>
                <a:gd name="T8" fmla="*/ 848 w 1543"/>
                <a:gd name="T9" fmla="*/ 0 h 1632"/>
                <a:gd name="T10" fmla="*/ 500 w 1543"/>
                <a:gd name="T11" fmla="*/ 0 h 1632"/>
                <a:gd name="T12" fmla="*/ 0 w 1543"/>
                <a:gd name="T13" fmla="*/ 777 h 1632"/>
                <a:gd name="T14" fmla="*/ 550 w 1543"/>
                <a:gd name="T15" fmla="*/ 1632 h 1632"/>
                <a:gd name="T16" fmla="*/ 1188 w 1543"/>
                <a:gd name="T17" fmla="*/ 1632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3" h="1632">
                  <a:moveTo>
                    <a:pt x="1188" y="1632"/>
                  </a:moveTo>
                  <a:lnTo>
                    <a:pt x="1188" y="1632"/>
                  </a:lnTo>
                  <a:lnTo>
                    <a:pt x="1365" y="1356"/>
                  </a:lnTo>
                  <a:lnTo>
                    <a:pt x="1543" y="1080"/>
                  </a:lnTo>
                  <a:lnTo>
                    <a:pt x="848" y="0"/>
                  </a:lnTo>
                  <a:lnTo>
                    <a:pt x="500" y="0"/>
                  </a:lnTo>
                  <a:lnTo>
                    <a:pt x="0" y="777"/>
                  </a:lnTo>
                  <a:lnTo>
                    <a:pt x="550" y="1632"/>
                  </a:lnTo>
                  <a:lnTo>
                    <a:pt x="1188" y="1632"/>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34"/>
            <p:cNvSpPr>
              <a:spLocks/>
            </p:cNvSpPr>
            <p:nvPr userDrawn="1"/>
          </p:nvSpPr>
          <p:spPr bwMode="gray">
            <a:xfrm>
              <a:off x="11653130" y="5764353"/>
              <a:ext cx="171275" cy="264470"/>
            </a:xfrm>
            <a:custGeom>
              <a:avLst/>
              <a:gdLst>
                <a:gd name="T0" fmla="*/ 0 w 178"/>
                <a:gd name="T1" fmla="*/ 276 h 276"/>
                <a:gd name="T2" fmla="*/ 0 w 178"/>
                <a:gd name="T3" fmla="*/ 276 h 276"/>
                <a:gd name="T4" fmla="*/ 178 w 178"/>
                <a:gd name="T5" fmla="*/ 0 h 276"/>
                <a:gd name="T6" fmla="*/ 0 w 178"/>
                <a:gd name="T7" fmla="*/ 276 h 276"/>
              </a:gdLst>
              <a:ahLst/>
              <a:cxnLst>
                <a:cxn ang="0">
                  <a:pos x="T0" y="T1"/>
                </a:cxn>
                <a:cxn ang="0">
                  <a:pos x="T2" y="T3"/>
                </a:cxn>
                <a:cxn ang="0">
                  <a:pos x="T4" y="T5"/>
                </a:cxn>
                <a:cxn ang="0">
                  <a:pos x="T6" y="T7"/>
                </a:cxn>
              </a:cxnLst>
              <a:rect l="0" t="0" r="r" b="b"/>
              <a:pathLst>
                <a:path w="178" h="276">
                  <a:moveTo>
                    <a:pt x="0" y="276"/>
                  </a:moveTo>
                  <a:lnTo>
                    <a:pt x="0" y="276"/>
                  </a:lnTo>
                  <a:lnTo>
                    <a:pt x="178" y="0"/>
                  </a:lnTo>
                  <a:lnTo>
                    <a:pt x="0" y="276"/>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36"/>
            <p:cNvSpPr>
              <a:spLocks/>
            </p:cNvSpPr>
            <p:nvPr userDrawn="1"/>
          </p:nvSpPr>
          <p:spPr bwMode="gray">
            <a:xfrm>
              <a:off x="7834696" y="4744257"/>
              <a:ext cx="1989817" cy="1549036"/>
            </a:xfrm>
            <a:custGeom>
              <a:avLst/>
              <a:gdLst>
                <a:gd name="T0" fmla="*/ 2077 w 2080"/>
                <a:gd name="T1" fmla="*/ 1618 h 1618"/>
                <a:gd name="T2" fmla="*/ 2077 w 2080"/>
                <a:gd name="T3" fmla="*/ 1618 h 1618"/>
                <a:gd name="T4" fmla="*/ 2080 w 2080"/>
                <a:gd name="T5" fmla="*/ 1613 h 1618"/>
                <a:gd name="T6" fmla="*/ 1650 w 2080"/>
                <a:gd name="T7" fmla="*/ 944 h 1618"/>
                <a:gd name="T8" fmla="*/ 1042 w 2080"/>
                <a:gd name="T9" fmla="*/ 0 h 1618"/>
                <a:gd name="T10" fmla="*/ 465 w 2080"/>
                <a:gd name="T11" fmla="*/ 895 h 1618"/>
                <a:gd name="T12" fmla="*/ 0 w 2080"/>
                <a:gd name="T13" fmla="*/ 1618 h 1618"/>
                <a:gd name="T14" fmla="*/ 465 w 2080"/>
                <a:gd name="T15" fmla="*/ 1618 h 1618"/>
                <a:gd name="T16" fmla="*/ 1650 w 2080"/>
                <a:gd name="T17" fmla="*/ 1618 h 1618"/>
                <a:gd name="T18" fmla="*/ 2077 w 2080"/>
                <a:gd name="T19" fmla="*/ 161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0" h="1618">
                  <a:moveTo>
                    <a:pt x="2077" y="1618"/>
                  </a:moveTo>
                  <a:lnTo>
                    <a:pt x="2077" y="1618"/>
                  </a:lnTo>
                  <a:lnTo>
                    <a:pt x="2080" y="1613"/>
                  </a:lnTo>
                  <a:lnTo>
                    <a:pt x="1650" y="944"/>
                  </a:lnTo>
                  <a:lnTo>
                    <a:pt x="1042" y="0"/>
                  </a:lnTo>
                  <a:lnTo>
                    <a:pt x="465" y="895"/>
                  </a:lnTo>
                  <a:lnTo>
                    <a:pt x="0" y="1618"/>
                  </a:lnTo>
                  <a:lnTo>
                    <a:pt x="465" y="1618"/>
                  </a:lnTo>
                  <a:lnTo>
                    <a:pt x="1650" y="1618"/>
                  </a:lnTo>
                  <a:lnTo>
                    <a:pt x="2077" y="1618"/>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37"/>
            <p:cNvSpPr>
              <a:spLocks/>
            </p:cNvSpPr>
            <p:nvPr userDrawn="1"/>
          </p:nvSpPr>
          <p:spPr bwMode="gray">
            <a:xfrm>
              <a:off x="7834696" y="4733631"/>
              <a:ext cx="1992335" cy="1554624"/>
            </a:xfrm>
            <a:custGeom>
              <a:avLst/>
              <a:gdLst>
                <a:gd name="T0" fmla="*/ 2077 w 2080"/>
                <a:gd name="T1" fmla="*/ 1618 h 1618"/>
                <a:gd name="T2" fmla="*/ 2077 w 2080"/>
                <a:gd name="T3" fmla="*/ 1618 h 1618"/>
                <a:gd name="T4" fmla="*/ 2080 w 2080"/>
                <a:gd name="T5" fmla="*/ 1613 h 1618"/>
                <a:gd name="T6" fmla="*/ 1650 w 2080"/>
                <a:gd name="T7" fmla="*/ 944 h 1618"/>
                <a:gd name="T8" fmla="*/ 1042 w 2080"/>
                <a:gd name="T9" fmla="*/ 0 h 1618"/>
                <a:gd name="T10" fmla="*/ 465 w 2080"/>
                <a:gd name="T11" fmla="*/ 895 h 1618"/>
                <a:gd name="T12" fmla="*/ 0 w 2080"/>
                <a:gd name="T13" fmla="*/ 1618 h 1618"/>
                <a:gd name="T14" fmla="*/ 465 w 2080"/>
                <a:gd name="T15" fmla="*/ 1618 h 1618"/>
                <a:gd name="T16" fmla="*/ 1650 w 2080"/>
                <a:gd name="T17" fmla="*/ 1618 h 1618"/>
                <a:gd name="T18" fmla="*/ 2077 w 2080"/>
                <a:gd name="T19" fmla="*/ 161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0" h="1618">
                  <a:moveTo>
                    <a:pt x="2077" y="1618"/>
                  </a:moveTo>
                  <a:lnTo>
                    <a:pt x="2077" y="1618"/>
                  </a:lnTo>
                  <a:lnTo>
                    <a:pt x="2080" y="1613"/>
                  </a:lnTo>
                  <a:lnTo>
                    <a:pt x="1650" y="944"/>
                  </a:lnTo>
                  <a:lnTo>
                    <a:pt x="1042" y="0"/>
                  </a:lnTo>
                  <a:lnTo>
                    <a:pt x="465" y="895"/>
                  </a:lnTo>
                  <a:lnTo>
                    <a:pt x="0" y="1618"/>
                  </a:lnTo>
                  <a:lnTo>
                    <a:pt x="465" y="1618"/>
                  </a:lnTo>
                  <a:lnTo>
                    <a:pt x="1650" y="1618"/>
                  </a:lnTo>
                  <a:lnTo>
                    <a:pt x="2077" y="1618"/>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38"/>
            <p:cNvSpPr>
              <a:spLocks/>
            </p:cNvSpPr>
            <p:nvPr userDrawn="1"/>
          </p:nvSpPr>
          <p:spPr bwMode="gray">
            <a:xfrm>
              <a:off x="9819476" y="6288254"/>
              <a:ext cx="7557" cy="5038"/>
            </a:xfrm>
            <a:custGeom>
              <a:avLst/>
              <a:gdLst>
                <a:gd name="T0" fmla="*/ 0 w 6"/>
                <a:gd name="T1" fmla="*/ 5 h 5"/>
                <a:gd name="T2" fmla="*/ 0 w 6"/>
                <a:gd name="T3" fmla="*/ 5 h 5"/>
                <a:gd name="T4" fmla="*/ 6 w 6"/>
                <a:gd name="T5" fmla="*/ 5 h 5"/>
                <a:gd name="T6" fmla="*/ 3 w 6"/>
                <a:gd name="T7" fmla="*/ 0 h 5"/>
                <a:gd name="T8" fmla="*/ 0 w 6"/>
                <a:gd name="T9" fmla="*/ 5 h 5"/>
              </a:gdLst>
              <a:ahLst/>
              <a:cxnLst>
                <a:cxn ang="0">
                  <a:pos x="T0" y="T1"/>
                </a:cxn>
                <a:cxn ang="0">
                  <a:pos x="T2" y="T3"/>
                </a:cxn>
                <a:cxn ang="0">
                  <a:pos x="T4" y="T5"/>
                </a:cxn>
                <a:cxn ang="0">
                  <a:pos x="T6" y="T7"/>
                </a:cxn>
                <a:cxn ang="0">
                  <a:pos x="T8" y="T9"/>
                </a:cxn>
              </a:cxnLst>
              <a:rect l="0" t="0" r="r" b="b"/>
              <a:pathLst>
                <a:path w="6" h="5">
                  <a:moveTo>
                    <a:pt x="0" y="5"/>
                  </a:moveTo>
                  <a:lnTo>
                    <a:pt x="0" y="5"/>
                  </a:lnTo>
                  <a:lnTo>
                    <a:pt x="6" y="5"/>
                  </a:lnTo>
                  <a:lnTo>
                    <a:pt x="3" y="0"/>
                  </a:lnTo>
                  <a:lnTo>
                    <a:pt x="0" y="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39"/>
            <p:cNvSpPr>
              <a:spLocks/>
            </p:cNvSpPr>
            <p:nvPr userDrawn="1"/>
          </p:nvSpPr>
          <p:spPr bwMode="gray">
            <a:xfrm>
              <a:off x="9819476" y="6288254"/>
              <a:ext cx="7557" cy="5038"/>
            </a:xfrm>
            <a:custGeom>
              <a:avLst/>
              <a:gdLst>
                <a:gd name="T0" fmla="*/ 0 w 6"/>
                <a:gd name="T1" fmla="*/ 5 h 5"/>
                <a:gd name="T2" fmla="*/ 0 w 6"/>
                <a:gd name="T3" fmla="*/ 5 h 5"/>
                <a:gd name="T4" fmla="*/ 6 w 6"/>
                <a:gd name="T5" fmla="*/ 5 h 5"/>
                <a:gd name="T6" fmla="*/ 3 w 6"/>
                <a:gd name="T7" fmla="*/ 0 h 5"/>
                <a:gd name="T8" fmla="*/ 0 w 6"/>
                <a:gd name="T9" fmla="*/ 5 h 5"/>
              </a:gdLst>
              <a:ahLst/>
              <a:cxnLst>
                <a:cxn ang="0">
                  <a:pos x="T0" y="T1"/>
                </a:cxn>
                <a:cxn ang="0">
                  <a:pos x="T2" y="T3"/>
                </a:cxn>
                <a:cxn ang="0">
                  <a:pos x="T4" y="T5"/>
                </a:cxn>
                <a:cxn ang="0">
                  <a:pos x="T6" y="T7"/>
                </a:cxn>
                <a:cxn ang="0">
                  <a:pos x="T8" y="T9"/>
                </a:cxn>
              </a:cxnLst>
              <a:rect l="0" t="0" r="r" b="b"/>
              <a:pathLst>
                <a:path w="6" h="5">
                  <a:moveTo>
                    <a:pt x="0" y="5"/>
                  </a:moveTo>
                  <a:lnTo>
                    <a:pt x="0" y="5"/>
                  </a:lnTo>
                  <a:lnTo>
                    <a:pt x="6" y="5"/>
                  </a:lnTo>
                  <a:lnTo>
                    <a:pt x="3" y="0"/>
                  </a:lnTo>
                  <a:lnTo>
                    <a:pt x="0" y="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133"/>
            <p:cNvSpPr>
              <a:spLocks/>
            </p:cNvSpPr>
            <p:nvPr userDrawn="1"/>
          </p:nvSpPr>
          <p:spPr bwMode="gray">
            <a:xfrm>
              <a:off x="9827032" y="6293291"/>
              <a:ext cx="1410955" cy="564708"/>
            </a:xfrm>
            <a:custGeom>
              <a:avLst/>
              <a:gdLst>
                <a:gd name="connsiteX0" fmla="*/ 0 w 1410955"/>
                <a:gd name="connsiteY0" fmla="*/ 0 h 564708"/>
                <a:gd name="connsiteX1" fmla="*/ 1047420 w 1410955"/>
                <a:gd name="connsiteY1" fmla="*/ 0 h 564708"/>
                <a:gd name="connsiteX2" fmla="*/ 1410955 w 1410955"/>
                <a:gd name="connsiteY2" fmla="*/ 564708 h 564708"/>
                <a:gd name="connsiteX3" fmla="*/ 363936 w 1410955"/>
                <a:gd name="connsiteY3" fmla="*/ 564708 h 564708"/>
              </a:gdLst>
              <a:ahLst/>
              <a:cxnLst>
                <a:cxn ang="0">
                  <a:pos x="connsiteX0" y="connsiteY0"/>
                </a:cxn>
                <a:cxn ang="0">
                  <a:pos x="connsiteX1" y="connsiteY1"/>
                </a:cxn>
                <a:cxn ang="0">
                  <a:pos x="connsiteX2" y="connsiteY2"/>
                </a:cxn>
                <a:cxn ang="0">
                  <a:pos x="connsiteX3" y="connsiteY3"/>
                </a:cxn>
              </a:cxnLst>
              <a:rect l="l" t="t" r="r" b="b"/>
              <a:pathLst>
                <a:path w="1410955" h="564708">
                  <a:moveTo>
                    <a:pt x="0" y="0"/>
                  </a:moveTo>
                  <a:lnTo>
                    <a:pt x="1047420" y="0"/>
                  </a:lnTo>
                  <a:lnTo>
                    <a:pt x="1410955" y="564708"/>
                  </a:lnTo>
                  <a:lnTo>
                    <a:pt x="363936" y="564708"/>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24" name="Freeform 42"/>
            <p:cNvSpPr>
              <a:spLocks/>
            </p:cNvSpPr>
            <p:nvPr userDrawn="1"/>
          </p:nvSpPr>
          <p:spPr bwMode="gray">
            <a:xfrm>
              <a:off x="9824514" y="5474697"/>
              <a:ext cx="1047802" cy="818596"/>
            </a:xfrm>
            <a:custGeom>
              <a:avLst/>
              <a:gdLst>
                <a:gd name="T0" fmla="*/ 3 w 1098"/>
                <a:gd name="T1" fmla="*/ 855 h 855"/>
                <a:gd name="T2" fmla="*/ 3 w 1098"/>
                <a:gd name="T3" fmla="*/ 855 h 855"/>
                <a:gd name="T4" fmla="*/ 3 w 1098"/>
                <a:gd name="T5" fmla="*/ 855 h 855"/>
                <a:gd name="T6" fmla="*/ 1098 w 1098"/>
                <a:gd name="T7" fmla="*/ 855 h 855"/>
                <a:gd name="T8" fmla="*/ 548 w 1098"/>
                <a:gd name="T9" fmla="*/ 0 h 855"/>
                <a:gd name="T10" fmla="*/ 0 w 1098"/>
                <a:gd name="T11" fmla="*/ 850 h 855"/>
                <a:gd name="T12" fmla="*/ 3 w 1098"/>
                <a:gd name="T13" fmla="*/ 855 h 855"/>
              </a:gdLst>
              <a:ahLst/>
              <a:cxnLst>
                <a:cxn ang="0">
                  <a:pos x="T0" y="T1"/>
                </a:cxn>
                <a:cxn ang="0">
                  <a:pos x="T2" y="T3"/>
                </a:cxn>
                <a:cxn ang="0">
                  <a:pos x="T4" y="T5"/>
                </a:cxn>
                <a:cxn ang="0">
                  <a:pos x="T6" y="T7"/>
                </a:cxn>
                <a:cxn ang="0">
                  <a:pos x="T8" y="T9"/>
                </a:cxn>
                <a:cxn ang="0">
                  <a:pos x="T10" y="T11"/>
                </a:cxn>
                <a:cxn ang="0">
                  <a:pos x="T12" y="T13"/>
                </a:cxn>
              </a:cxnLst>
              <a:rect l="0" t="0" r="r" b="b"/>
              <a:pathLst>
                <a:path w="1098" h="855">
                  <a:moveTo>
                    <a:pt x="3" y="855"/>
                  </a:moveTo>
                  <a:lnTo>
                    <a:pt x="3" y="855"/>
                  </a:lnTo>
                  <a:lnTo>
                    <a:pt x="3" y="855"/>
                  </a:lnTo>
                  <a:lnTo>
                    <a:pt x="1098" y="855"/>
                  </a:lnTo>
                  <a:lnTo>
                    <a:pt x="548" y="0"/>
                  </a:lnTo>
                  <a:lnTo>
                    <a:pt x="0" y="850"/>
                  </a:lnTo>
                  <a:lnTo>
                    <a:pt x="3" y="85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43"/>
            <p:cNvSpPr>
              <a:spLocks/>
            </p:cNvSpPr>
            <p:nvPr userDrawn="1"/>
          </p:nvSpPr>
          <p:spPr bwMode="gray">
            <a:xfrm>
              <a:off x="9824514" y="5474697"/>
              <a:ext cx="1047802" cy="818596"/>
            </a:xfrm>
            <a:custGeom>
              <a:avLst/>
              <a:gdLst>
                <a:gd name="T0" fmla="*/ 3 w 1098"/>
                <a:gd name="T1" fmla="*/ 855 h 855"/>
                <a:gd name="T2" fmla="*/ 3 w 1098"/>
                <a:gd name="T3" fmla="*/ 855 h 855"/>
                <a:gd name="T4" fmla="*/ 3 w 1098"/>
                <a:gd name="T5" fmla="*/ 855 h 855"/>
                <a:gd name="T6" fmla="*/ 1098 w 1098"/>
                <a:gd name="T7" fmla="*/ 855 h 855"/>
                <a:gd name="T8" fmla="*/ 548 w 1098"/>
                <a:gd name="T9" fmla="*/ 0 h 855"/>
                <a:gd name="T10" fmla="*/ 0 w 1098"/>
                <a:gd name="T11" fmla="*/ 850 h 855"/>
                <a:gd name="T12" fmla="*/ 3 w 1098"/>
                <a:gd name="T13" fmla="*/ 855 h 855"/>
              </a:gdLst>
              <a:ahLst/>
              <a:cxnLst>
                <a:cxn ang="0">
                  <a:pos x="T0" y="T1"/>
                </a:cxn>
                <a:cxn ang="0">
                  <a:pos x="T2" y="T3"/>
                </a:cxn>
                <a:cxn ang="0">
                  <a:pos x="T4" y="T5"/>
                </a:cxn>
                <a:cxn ang="0">
                  <a:pos x="T6" y="T7"/>
                </a:cxn>
                <a:cxn ang="0">
                  <a:pos x="T8" y="T9"/>
                </a:cxn>
                <a:cxn ang="0">
                  <a:pos x="T10" y="T11"/>
                </a:cxn>
                <a:cxn ang="0">
                  <a:pos x="T12" y="T13"/>
                </a:cxn>
              </a:cxnLst>
              <a:rect l="0" t="0" r="r" b="b"/>
              <a:pathLst>
                <a:path w="1098" h="855">
                  <a:moveTo>
                    <a:pt x="3" y="855"/>
                  </a:moveTo>
                  <a:lnTo>
                    <a:pt x="3" y="855"/>
                  </a:lnTo>
                  <a:lnTo>
                    <a:pt x="3" y="855"/>
                  </a:lnTo>
                  <a:lnTo>
                    <a:pt x="1098" y="855"/>
                  </a:lnTo>
                  <a:lnTo>
                    <a:pt x="548" y="0"/>
                  </a:lnTo>
                  <a:lnTo>
                    <a:pt x="0" y="850"/>
                  </a:lnTo>
                  <a:lnTo>
                    <a:pt x="3" y="855"/>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143"/>
            <p:cNvSpPr>
              <a:spLocks/>
            </p:cNvSpPr>
            <p:nvPr userDrawn="1"/>
          </p:nvSpPr>
          <p:spPr bwMode="gray">
            <a:xfrm>
              <a:off x="11945305" y="2197794"/>
              <a:ext cx="246690" cy="382870"/>
            </a:xfrm>
            <a:custGeom>
              <a:avLst/>
              <a:gdLst>
                <a:gd name="connsiteX0" fmla="*/ 0 w 246690"/>
                <a:gd name="connsiteY0" fmla="*/ 0 h 382870"/>
                <a:gd name="connsiteX1" fmla="*/ 230887 w 246690"/>
                <a:gd name="connsiteY1" fmla="*/ 0 h 382870"/>
                <a:gd name="connsiteX2" fmla="*/ 246690 w 246690"/>
                <a:gd name="connsiteY2" fmla="*/ 0 h 382870"/>
                <a:gd name="connsiteX3" fmla="*/ 246690 w 246690"/>
                <a:gd name="connsiteY3" fmla="*/ 382870 h 382870"/>
                <a:gd name="connsiteX4" fmla="*/ 230887 w 246690"/>
                <a:gd name="connsiteY4" fmla="*/ 358657 h 382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90" h="382870">
                  <a:moveTo>
                    <a:pt x="0" y="0"/>
                  </a:moveTo>
                  <a:lnTo>
                    <a:pt x="230887" y="0"/>
                  </a:lnTo>
                  <a:lnTo>
                    <a:pt x="246690" y="0"/>
                  </a:lnTo>
                  <a:lnTo>
                    <a:pt x="246690" y="382870"/>
                  </a:lnTo>
                  <a:lnTo>
                    <a:pt x="230887" y="358657"/>
                  </a:lnTo>
                  <a:close/>
                </a:path>
              </a:pathLst>
            </a:custGeom>
            <a:solidFill>
              <a:srgbClr val="B4B4B4"/>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grpSp>
      <p:sp>
        <p:nvSpPr>
          <p:cNvPr id="37" name="Placeholder - Program"/>
          <p:cNvSpPr>
            <a:spLocks noGrp="1"/>
          </p:cNvSpPr>
          <p:nvPr>
            <p:ph type="body" sz="quarter" idx="21" hasCustomPrompt="1"/>
          </p:nvPr>
        </p:nvSpPr>
        <p:spPr bwMode="gray">
          <a:xfrm>
            <a:off x="612775" y="6099587"/>
            <a:ext cx="2584041" cy="215444"/>
          </a:xfrm>
        </p:spPr>
        <p:txBody>
          <a:bodyPr wrap="none" anchor="t" anchorCtr="0">
            <a:spAutoFit/>
          </a:bodyPr>
          <a:lstStyle>
            <a:lvl1pPr marL="0" indent="0">
              <a:spcBef>
                <a:spcPts val="0"/>
              </a:spcBef>
              <a:buNone/>
              <a:defRPr sz="140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a:t>Insert program name on one line</a:t>
            </a:r>
          </a:p>
        </p:txBody>
      </p:sp>
      <p:sp>
        <p:nvSpPr>
          <p:cNvPr id="14" name="Presented by"/>
          <p:cNvSpPr txBox="1"/>
          <p:nvPr userDrawn="1"/>
        </p:nvSpPr>
        <p:spPr bwMode="gray">
          <a:xfrm>
            <a:off x="612775" y="5909022"/>
            <a:ext cx="2035134" cy="184666"/>
          </a:xfrm>
          <a:prstGeom prst="rect">
            <a:avLst/>
          </a:prstGeom>
          <a:noFill/>
        </p:spPr>
        <p:txBody>
          <a:bodyPr wrap="square" lIns="0" tIns="0" rIns="0" bIns="0" rtlCol="0">
            <a:spAutoFit/>
          </a:bodyPr>
          <a:lstStyle/>
          <a:p>
            <a:r>
              <a:rPr lang="en-US" sz="1200"/>
              <a:t>Presented by</a:t>
            </a:r>
          </a:p>
        </p:txBody>
      </p:sp>
      <p:cxnSp>
        <p:nvCxnSpPr>
          <p:cNvPr id="9" name="Red line"/>
          <p:cNvCxnSpPr/>
          <p:nvPr userDrawn="1"/>
        </p:nvCxnSpPr>
        <p:spPr bwMode="gray">
          <a:xfrm>
            <a:off x="612775" y="5798372"/>
            <a:ext cx="916322"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8" name="Placeholder - Subtitle"/>
          <p:cNvSpPr>
            <a:spLocks noGrp="1"/>
          </p:cNvSpPr>
          <p:nvPr>
            <p:ph type="body" sz="quarter" idx="20" hasCustomPrompt="1"/>
          </p:nvPr>
        </p:nvSpPr>
        <p:spPr bwMode="gray">
          <a:xfrm>
            <a:off x="612775" y="3563795"/>
            <a:ext cx="7315200" cy="369332"/>
          </a:xfrm>
        </p:spPr>
        <p:txBody>
          <a:bodyPr/>
          <a:lstStyle>
            <a:lvl1pPr marL="0" indent="0">
              <a:spcBef>
                <a:spcPts val="0"/>
              </a:spcBef>
              <a:buNone/>
              <a:defRPr sz="24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a:t>Presentation subtitle, Arial 24pt, sentence case</a:t>
            </a:r>
          </a:p>
        </p:txBody>
      </p:sp>
      <p:sp>
        <p:nvSpPr>
          <p:cNvPr id="2" name="Placeholder - Title"/>
          <p:cNvSpPr>
            <a:spLocks noGrp="1"/>
          </p:cNvSpPr>
          <p:nvPr>
            <p:ph type="title" hasCustomPrompt="1"/>
          </p:nvPr>
        </p:nvSpPr>
        <p:spPr bwMode="gray">
          <a:xfrm>
            <a:off x="612775" y="2357052"/>
            <a:ext cx="7315200" cy="1163395"/>
          </a:xfrm>
        </p:spPr>
        <p:txBody>
          <a:bodyPr/>
          <a:lstStyle>
            <a:lvl1pPr>
              <a:defRPr sz="4200">
                <a:latin typeface="+mj-lt"/>
                <a:cs typeface="Arial" panose="020B0604020202020204" pitchFamily="34" charset="0"/>
              </a:defRPr>
            </a:lvl1pPr>
          </a:lstStyle>
          <a:p>
            <a:r>
              <a:rPr lang="en-US"/>
              <a:t>Presentation Title – </a:t>
            </a:r>
            <a:br>
              <a:rPr lang="en-US"/>
            </a:br>
            <a:r>
              <a:rPr lang="en-US"/>
              <a:t>Arial 42pt, Title Case</a:t>
            </a:r>
          </a:p>
        </p:txBody>
      </p:sp>
      <p:pic>
        <p:nvPicPr>
          <p:cNvPr id="7" name="Advisory Board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12775" y="633941"/>
            <a:ext cx="2164637" cy="600179"/>
          </a:xfrm>
          <a:prstGeom prst="rect">
            <a:avLst/>
          </a:prstGeom>
        </p:spPr>
      </p:pic>
    </p:spTree>
    <p:extLst>
      <p:ext uri="{BB962C8B-B14F-4D97-AF65-F5344CB8AC3E}">
        <p14:creationId xmlns:p14="http://schemas.microsoft.com/office/powerpoint/2010/main" val="2538431119"/>
      </p:ext>
    </p:extLst>
  </p:cSld>
  <p:clrMapOvr>
    <a:masterClrMapping/>
  </p:clrMapOvr>
  <p:extLst>
    <p:ext uri="{DCECCB84-F9BA-43D5-87BE-67443E8EF086}">
      <p15:sldGuideLst xmlns:p15="http://schemas.microsoft.com/office/powerpoint/2012/main">
        <p15:guide id="1" pos="4992">
          <p15:clr>
            <a:srgbClr val="FBAE40"/>
          </p15:clr>
        </p15:guide>
        <p15:guide id="2" orient="horz" pos="3838">
          <p15:clr>
            <a:srgbClr val="FBAE40"/>
          </p15:clr>
        </p15:guide>
        <p15:guide id="3" orient="horz" pos="2223">
          <p15:clr>
            <a:srgbClr val="FBAE40"/>
          </p15:clr>
        </p15:guide>
        <p15:guide id="4" orient="horz" pos="2244">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Cover Slide: No Program">
    <p:spTree>
      <p:nvGrpSpPr>
        <p:cNvPr id="1" name=""/>
        <p:cNvGrpSpPr/>
        <p:nvPr/>
      </p:nvGrpSpPr>
      <p:grpSpPr>
        <a:xfrm>
          <a:off x="0" y="0"/>
          <a:ext cx="0" cy="0"/>
          <a:chOff x="0" y="0"/>
          <a:chExt cx="0" cy="0"/>
        </a:xfrm>
      </p:grpSpPr>
      <p:grpSp>
        <p:nvGrpSpPr>
          <p:cNvPr id="162" name="Pattern"/>
          <p:cNvGrpSpPr/>
          <p:nvPr userDrawn="1"/>
        </p:nvGrpSpPr>
        <p:grpSpPr bwMode="gray">
          <a:xfrm>
            <a:off x="5776877" y="0"/>
            <a:ext cx="6415123" cy="6857998"/>
            <a:chOff x="5776872" y="2"/>
            <a:chExt cx="6415124" cy="6857999"/>
          </a:xfrm>
        </p:grpSpPr>
        <p:sp>
          <p:nvSpPr>
            <p:cNvPr id="132" name="Freeform 131"/>
            <p:cNvSpPr>
              <a:spLocks/>
            </p:cNvSpPr>
            <p:nvPr userDrawn="1"/>
          </p:nvSpPr>
          <p:spPr bwMode="gray">
            <a:xfrm>
              <a:off x="9413923" y="6239983"/>
              <a:ext cx="802481" cy="618017"/>
            </a:xfrm>
            <a:custGeom>
              <a:avLst/>
              <a:gdLst>
                <a:gd name="connsiteX0" fmla="*/ 398244 w 802481"/>
                <a:gd name="connsiteY0" fmla="*/ 0 h 618017"/>
                <a:gd name="connsiteX1" fmla="*/ 404146 w 802481"/>
                <a:gd name="connsiteY1" fmla="*/ 0 h 618017"/>
                <a:gd name="connsiteX2" fmla="*/ 799633 w 802481"/>
                <a:gd name="connsiteY2" fmla="*/ 613609 h 618017"/>
                <a:gd name="connsiteX3" fmla="*/ 802481 w 802481"/>
                <a:gd name="connsiteY3" fmla="*/ 618017 h 618017"/>
                <a:gd name="connsiteX4" fmla="*/ 0 w 802481"/>
                <a:gd name="connsiteY4" fmla="*/ 618017 h 618017"/>
                <a:gd name="connsiteX5" fmla="*/ 2757 w 802481"/>
                <a:gd name="connsiteY5" fmla="*/ 613609 h 61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2481" h="618017">
                  <a:moveTo>
                    <a:pt x="398244" y="0"/>
                  </a:moveTo>
                  <a:lnTo>
                    <a:pt x="404146" y="0"/>
                  </a:lnTo>
                  <a:lnTo>
                    <a:pt x="799633" y="613609"/>
                  </a:lnTo>
                  <a:lnTo>
                    <a:pt x="802481" y="618017"/>
                  </a:lnTo>
                  <a:lnTo>
                    <a:pt x="0" y="618017"/>
                  </a:lnTo>
                  <a:lnTo>
                    <a:pt x="2757" y="613609"/>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61" name="Freeform 160"/>
            <p:cNvSpPr>
              <a:spLocks/>
            </p:cNvSpPr>
            <p:nvPr userDrawn="1"/>
          </p:nvSpPr>
          <p:spPr bwMode="gray">
            <a:xfrm>
              <a:off x="6232089" y="4734184"/>
              <a:ext cx="4999176" cy="2123817"/>
            </a:xfrm>
            <a:custGeom>
              <a:avLst/>
              <a:gdLst>
                <a:gd name="connsiteX0" fmla="*/ 0 w 4999176"/>
                <a:gd name="connsiteY0" fmla="*/ 0 h 2123817"/>
                <a:gd name="connsiteX1" fmla="*/ 3285978 w 4999176"/>
                <a:gd name="connsiteY1" fmla="*/ 0 h 2123817"/>
                <a:gd name="connsiteX2" fmla="*/ 3631408 w 4999176"/>
                <a:gd name="connsiteY2" fmla="*/ 0 h 2123817"/>
                <a:gd name="connsiteX3" fmla="*/ 4446621 w 4999176"/>
                <a:gd name="connsiteY3" fmla="*/ 1265198 h 2123817"/>
                <a:gd name="connsiteX4" fmla="*/ 4999176 w 4999176"/>
                <a:gd name="connsiteY4" fmla="*/ 2123817 h 2123817"/>
                <a:gd name="connsiteX5" fmla="*/ 1367118 w 4999176"/>
                <a:gd name="connsiteY5" fmla="*/ 2123817 h 212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9176" h="2123817">
                  <a:moveTo>
                    <a:pt x="0" y="0"/>
                  </a:moveTo>
                  <a:lnTo>
                    <a:pt x="3285978" y="0"/>
                  </a:lnTo>
                  <a:lnTo>
                    <a:pt x="3631408" y="0"/>
                  </a:lnTo>
                  <a:lnTo>
                    <a:pt x="4446621" y="1265198"/>
                  </a:lnTo>
                  <a:lnTo>
                    <a:pt x="4999176" y="2123817"/>
                  </a:lnTo>
                  <a:lnTo>
                    <a:pt x="1367118" y="2123817"/>
                  </a:lnTo>
                  <a:close/>
                </a:path>
              </a:pathLst>
            </a:cu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42" name="Freeform 141"/>
            <p:cNvSpPr>
              <a:spLocks/>
            </p:cNvSpPr>
            <p:nvPr userDrawn="1"/>
          </p:nvSpPr>
          <p:spPr bwMode="gray">
            <a:xfrm>
              <a:off x="11129065" y="609601"/>
              <a:ext cx="1062931" cy="1693357"/>
            </a:xfrm>
            <a:custGeom>
              <a:avLst/>
              <a:gdLst>
                <a:gd name="connsiteX0" fmla="*/ 281243 w 1062931"/>
                <a:gd name="connsiteY0" fmla="*/ 0 h 1693357"/>
                <a:gd name="connsiteX1" fmla="*/ 1038919 w 1062931"/>
                <a:gd name="connsiteY1" fmla="*/ 0 h 1693357"/>
                <a:gd name="connsiteX2" fmla="*/ 1062931 w 1062931"/>
                <a:gd name="connsiteY2" fmla="*/ 0 h 1693357"/>
                <a:gd name="connsiteX3" fmla="*/ 1062931 w 1062931"/>
                <a:gd name="connsiteY3" fmla="*/ 1693357 h 1693357"/>
                <a:gd name="connsiteX4" fmla="*/ 1038919 w 1062931"/>
                <a:gd name="connsiteY4" fmla="*/ 1693357 h 1693357"/>
                <a:gd name="connsiteX5" fmla="*/ 808048 w 1062931"/>
                <a:gd name="connsiteY5" fmla="*/ 1693357 h 1693357"/>
                <a:gd name="connsiteX6" fmla="*/ 745083 w 1062931"/>
                <a:gd name="connsiteY6" fmla="*/ 1594735 h 1693357"/>
                <a:gd name="connsiteX7" fmla="*/ 0 w 1062931"/>
                <a:gd name="connsiteY7" fmla="*/ 437503 h 169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2931" h="1693357">
                  <a:moveTo>
                    <a:pt x="281243" y="0"/>
                  </a:moveTo>
                  <a:lnTo>
                    <a:pt x="1038919" y="0"/>
                  </a:lnTo>
                  <a:lnTo>
                    <a:pt x="1062931" y="0"/>
                  </a:lnTo>
                  <a:lnTo>
                    <a:pt x="1062931" y="1693357"/>
                  </a:lnTo>
                  <a:lnTo>
                    <a:pt x="1038919" y="1693357"/>
                  </a:lnTo>
                  <a:lnTo>
                    <a:pt x="808048" y="1693357"/>
                  </a:lnTo>
                  <a:lnTo>
                    <a:pt x="745083" y="1594735"/>
                  </a:lnTo>
                  <a:lnTo>
                    <a:pt x="0" y="437503"/>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53" name="Freeform 152"/>
            <p:cNvSpPr>
              <a:spLocks/>
            </p:cNvSpPr>
            <p:nvPr userDrawn="1"/>
          </p:nvSpPr>
          <p:spPr bwMode="gray">
            <a:xfrm>
              <a:off x="12016101" y="5158365"/>
              <a:ext cx="175894" cy="546740"/>
            </a:xfrm>
            <a:custGeom>
              <a:avLst/>
              <a:gdLst>
                <a:gd name="connsiteX0" fmla="*/ 175894 w 175894"/>
                <a:gd name="connsiteY0" fmla="*/ 0 h 546740"/>
                <a:gd name="connsiteX1" fmla="*/ 175894 w 175894"/>
                <a:gd name="connsiteY1" fmla="*/ 546740 h 546740"/>
                <a:gd name="connsiteX2" fmla="*/ 119512 w 175894"/>
                <a:gd name="connsiteY2" fmla="*/ 459109 h 546740"/>
                <a:gd name="connsiteX3" fmla="*/ 0 w 175894"/>
                <a:gd name="connsiteY3" fmla="*/ 273306 h 546740"/>
                <a:gd name="connsiteX4" fmla="*/ 119512 w 175894"/>
                <a:gd name="connsiteY4" fmla="*/ 87504 h 546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894" h="546740">
                  <a:moveTo>
                    <a:pt x="175894" y="0"/>
                  </a:moveTo>
                  <a:lnTo>
                    <a:pt x="175894" y="546740"/>
                  </a:lnTo>
                  <a:lnTo>
                    <a:pt x="119512" y="459109"/>
                  </a:lnTo>
                  <a:lnTo>
                    <a:pt x="0" y="273306"/>
                  </a:lnTo>
                  <a:lnTo>
                    <a:pt x="119512" y="87504"/>
                  </a:lnTo>
                  <a:close/>
                </a:path>
              </a:pathLst>
            </a:custGeom>
            <a:solidFill>
              <a:srgbClr val="B4B4B4"/>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55" name="Freeform 154"/>
            <p:cNvSpPr>
              <a:spLocks/>
            </p:cNvSpPr>
            <p:nvPr userDrawn="1"/>
          </p:nvSpPr>
          <p:spPr bwMode="gray">
            <a:xfrm>
              <a:off x="10857567" y="5737118"/>
              <a:ext cx="1334429" cy="1120880"/>
            </a:xfrm>
            <a:custGeom>
              <a:avLst/>
              <a:gdLst>
                <a:gd name="connsiteX0" fmla="*/ 969662 w 1334429"/>
                <a:gd name="connsiteY0" fmla="*/ 0 h 1120880"/>
                <a:gd name="connsiteX1" fmla="*/ 1308507 w 1334429"/>
                <a:gd name="connsiteY1" fmla="*/ 526182 h 1120880"/>
                <a:gd name="connsiteX2" fmla="*/ 1334429 w 1334429"/>
                <a:gd name="connsiteY2" fmla="*/ 566407 h 1120880"/>
                <a:gd name="connsiteX3" fmla="*/ 1334429 w 1334429"/>
                <a:gd name="connsiteY3" fmla="*/ 1120880 h 1120880"/>
                <a:gd name="connsiteX4" fmla="*/ 374640 w 1334429"/>
                <a:gd name="connsiteY4" fmla="*/ 1120880 h 1120880"/>
                <a:gd name="connsiteX5" fmla="*/ 0 w 1334429"/>
                <a:gd name="connsiteY5" fmla="*/ 538873 h 1120880"/>
                <a:gd name="connsiteX6" fmla="*/ 623006 w 1334429"/>
                <a:gd name="connsiteY6" fmla="*/ 538873 h 1120880"/>
                <a:gd name="connsiteX7" fmla="*/ 795846 w 1334429"/>
                <a:gd name="connsiteY7" fmla="*/ 269436 h 112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4429" h="1120880">
                  <a:moveTo>
                    <a:pt x="969662" y="0"/>
                  </a:moveTo>
                  <a:lnTo>
                    <a:pt x="1308507" y="526182"/>
                  </a:lnTo>
                  <a:lnTo>
                    <a:pt x="1334429" y="566407"/>
                  </a:lnTo>
                  <a:lnTo>
                    <a:pt x="1334429" y="1120880"/>
                  </a:lnTo>
                  <a:lnTo>
                    <a:pt x="374640" y="1120880"/>
                  </a:lnTo>
                  <a:lnTo>
                    <a:pt x="0" y="538873"/>
                  </a:lnTo>
                  <a:lnTo>
                    <a:pt x="623006" y="538873"/>
                  </a:lnTo>
                  <a:lnTo>
                    <a:pt x="795846" y="269436"/>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98" name="Freeform 16"/>
            <p:cNvSpPr>
              <a:spLocks/>
            </p:cNvSpPr>
            <p:nvPr userDrawn="1"/>
          </p:nvSpPr>
          <p:spPr bwMode="gray">
            <a:xfrm>
              <a:off x="5776872" y="1439"/>
              <a:ext cx="4221435" cy="4742817"/>
            </a:xfrm>
            <a:custGeom>
              <a:avLst/>
              <a:gdLst>
                <a:gd name="T0" fmla="*/ 2616 w 4414"/>
                <a:gd name="T1" fmla="*/ 0 h 4958"/>
                <a:gd name="T2" fmla="*/ 2616 w 4414"/>
                <a:gd name="T3" fmla="*/ 0 h 4958"/>
                <a:gd name="T4" fmla="*/ 0 w 4414"/>
                <a:gd name="T5" fmla="*/ 0 h 4958"/>
                <a:gd name="T6" fmla="*/ 2616 w 4414"/>
                <a:gd name="T7" fmla="*/ 4063 h 4958"/>
                <a:gd name="T8" fmla="*/ 3123 w 4414"/>
                <a:gd name="T9" fmla="*/ 4850 h 4958"/>
                <a:gd name="T10" fmla="*/ 3193 w 4414"/>
                <a:gd name="T11" fmla="*/ 4958 h 4958"/>
                <a:gd name="T12" fmla="*/ 3262 w 4414"/>
                <a:gd name="T13" fmla="*/ 4850 h 4958"/>
                <a:gd name="T14" fmla="*/ 3801 w 4414"/>
                <a:gd name="T15" fmla="*/ 4014 h 4958"/>
                <a:gd name="T16" fmla="*/ 4414 w 4414"/>
                <a:gd name="T17" fmla="*/ 3061 h 4958"/>
                <a:gd name="T18" fmla="*/ 4194 w 4414"/>
                <a:gd name="T19" fmla="*/ 2720 h 4958"/>
                <a:gd name="T20" fmla="*/ 4186 w 4414"/>
                <a:gd name="T21" fmla="*/ 2706 h 4958"/>
                <a:gd name="T22" fmla="*/ 3801 w 4414"/>
                <a:gd name="T23" fmla="*/ 2706 h 4958"/>
                <a:gd name="T24" fmla="*/ 3660 w 4414"/>
                <a:gd name="T25" fmla="*/ 2706 h 4958"/>
                <a:gd name="T26" fmla="*/ 3801 w 4414"/>
                <a:gd name="T27" fmla="*/ 2488 h 4958"/>
                <a:gd name="T28" fmla="*/ 3923 w 4414"/>
                <a:gd name="T29" fmla="*/ 2298 h 4958"/>
                <a:gd name="T30" fmla="*/ 3921 w 4414"/>
                <a:gd name="T31" fmla="*/ 2295 h 4958"/>
                <a:gd name="T32" fmla="*/ 3925 w 4414"/>
                <a:gd name="T33" fmla="*/ 2295 h 4958"/>
                <a:gd name="T34" fmla="*/ 3985 w 4414"/>
                <a:gd name="T35" fmla="*/ 2201 h 4958"/>
                <a:gd name="T36" fmla="*/ 4147 w 4414"/>
                <a:gd name="T37" fmla="*/ 1950 h 4958"/>
                <a:gd name="T38" fmla="*/ 3540 w 4414"/>
                <a:gd name="T39" fmla="*/ 1007 h 4958"/>
                <a:gd name="T40" fmla="*/ 2891 w 4414"/>
                <a:gd name="T41" fmla="*/ 0 h 4958"/>
                <a:gd name="T42" fmla="*/ 2616 w 4414"/>
                <a:gd name="T43" fmla="*/ 0 h 4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14" h="4958">
                  <a:moveTo>
                    <a:pt x="2616" y="0"/>
                  </a:moveTo>
                  <a:lnTo>
                    <a:pt x="2616" y="0"/>
                  </a:lnTo>
                  <a:lnTo>
                    <a:pt x="0" y="0"/>
                  </a:lnTo>
                  <a:lnTo>
                    <a:pt x="2616" y="4063"/>
                  </a:lnTo>
                  <a:lnTo>
                    <a:pt x="3123" y="4850"/>
                  </a:lnTo>
                  <a:lnTo>
                    <a:pt x="3193" y="4958"/>
                  </a:lnTo>
                  <a:lnTo>
                    <a:pt x="3262" y="4850"/>
                  </a:lnTo>
                  <a:lnTo>
                    <a:pt x="3801" y="4014"/>
                  </a:lnTo>
                  <a:lnTo>
                    <a:pt x="4414" y="3061"/>
                  </a:lnTo>
                  <a:lnTo>
                    <a:pt x="4194" y="2720"/>
                  </a:lnTo>
                  <a:lnTo>
                    <a:pt x="4186" y="2706"/>
                  </a:lnTo>
                  <a:lnTo>
                    <a:pt x="3801" y="2706"/>
                  </a:lnTo>
                  <a:lnTo>
                    <a:pt x="3660" y="2706"/>
                  </a:lnTo>
                  <a:lnTo>
                    <a:pt x="3801" y="2488"/>
                  </a:lnTo>
                  <a:lnTo>
                    <a:pt x="3923" y="2298"/>
                  </a:lnTo>
                  <a:lnTo>
                    <a:pt x="3921" y="2295"/>
                  </a:lnTo>
                  <a:lnTo>
                    <a:pt x="3925" y="2295"/>
                  </a:lnTo>
                  <a:lnTo>
                    <a:pt x="3985" y="2201"/>
                  </a:lnTo>
                  <a:lnTo>
                    <a:pt x="4147" y="1950"/>
                  </a:lnTo>
                  <a:lnTo>
                    <a:pt x="3540" y="1007"/>
                  </a:lnTo>
                  <a:lnTo>
                    <a:pt x="2891" y="0"/>
                  </a:lnTo>
                  <a:lnTo>
                    <a:pt x="2616" y="0"/>
                  </a:lnTo>
                  <a:close/>
                </a:path>
              </a:pathLst>
            </a:cu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17"/>
            <p:cNvSpPr>
              <a:spLocks/>
            </p:cNvSpPr>
            <p:nvPr userDrawn="1"/>
          </p:nvSpPr>
          <p:spPr bwMode="gray">
            <a:xfrm>
              <a:off x="10532283" y="1439"/>
              <a:ext cx="413076" cy="319883"/>
            </a:xfrm>
            <a:custGeom>
              <a:avLst/>
              <a:gdLst>
                <a:gd name="T0" fmla="*/ 432 w 432"/>
                <a:gd name="T1" fmla="*/ 0 h 335"/>
                <a:gd name="T2" fmla="*/ 432 w 432"/>
                <a:gd name="T3" fmla="*/ 0 h 335"/>
                <a:gd name="T4" fmla="*/ 0 w 432"/>
                <a:gd name="T5" fmla="*/ 0 h 335"/>
                <a:gd name="T6" fmla="*/ 216 w 432"/>
                <a:gd name="T7" fmla="*/ 335 h 335"/>
                <a:gd name="T8" fmla="*/ 432 w 432"/>
                <a:gd name="T9" fmla="*/ 0 h 335"/>
              </a:gdLst>
              <a:ahLst/>
              <a:cxnLst>
                <a:cxn ang="0">
                  <a:pos x="T0" y="T1"/>
                </a:cxn>
                <a:cxn ang="0">
                  <a:pos x="T2" y="T3"/>
                </a:cxn>
                <a:cxn ang="0">
                  <a:pos x="T4" y="T5"/>
                </a:cxn>
                <a:cxn ang="0">
                  <a:pos x="T6" y="T7"/>
                </a:cxn>
                <a:cxn ang="0">
                  <a:pos x="T8" y="T9"/>
                </a:cxn>
              </a:cxnLst>
              <a:rect l="0" t="0" r="r" b="b"/>
              <a:pathLst>
                <a:path w="432" h="335">
                  <a:moveTo>
                    <a:pt x="432" y="0"/>
                  </a:moveTo>
                  <a:lnTo>
                    <a:pt x="432" y="0"/>
                  </a:lnTo>
                  <a:lnTo>
                    <a:pt x="0" y="0"/>
                  </a:lnTo>
                  <a:lnTo>
                    <a:pt x="216" y="335"/>
                  </a:lnTo>
                  <a:lnTo>
                    <a:pt x="432" y="0"/>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156"/>
            <p:cNvSpPr>
              <a:spLocks/>
            </p:cNvSpPr>
            <p:nvPr userDrawn="1"/>
          </p:nvSpPr>
          <p:spPr bwMode="gray">
            <a:xfrm>
              <a:off x="10738821" y="2"/>
              <a:ext cx="1453174" cy="1051761"/>
            </a:xfrm>
            <a:custGeom>
              <a:avLst/>
              <a:gdLst>
                <a:gd name="connsiteX0" fmla="*/ 207628 w 1453174"/>
                <a:gd name="connsiteY0" fmla="*/ 0 h 1051761"/>
                <a:gd name="connsiteX1" fmla="*/ 1453174 w 1453174"/>
                <a:gd name="connsiteY1" fmla="*/ 0 h 1051761"/>
                <a:gd name="connsiteX2" fmla="*/ 1453174 w 1453174"/>
                <a:gd name="connsiteY2" fmla="*/ 652985 h 1051761"/>
                <a:gd name="connsiteX3" fmla="*/ 1416881 w 1453174"/>
                <a:gd name="connsiteY3" fmla="*/ 652985 h 1051761"/>
                <a:gd name="connsiteX4" fmla="*/ 726605 w 1453174"/>
                <a:gd name="connsiteY4" fmla="*/ 652985 h 1051761"/>
                <a:gd name="connsiteX5" fmla="*/ 470381 w 1453174"/>
                <a:gd name="connsiteY5" fmla="*/ 1051761 h 1051761"/>
                <a:gd name="connsiteX6" fmla="*/ 0 w 1453174"/>
                <a:gd name="connsiteY6" fmla="*/ 322105 h 1051761"/>
                <a:gd name="connsiteX7" fmla="*/ 206509 w 1453174"/>
                <a:gd name="connsiteY7" fmla="*/ 1745 h 1051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3174" h="1051761">
                  <a:moveTo>
                    <a:pt x="207628" y="0"/>
                  </a:moveTo>
                  <a:lnTo>
                    <a:pt x="1453174" y="0"/>
                  </a:lnTo>
                  <a:lnTo>
                    <a:pt x="1453174" y="652985"/>
                  </a:lnTo>
                  <a:lnTo>
                    <a:pt x="1416881" y="652985"/>
                  </a:lnTo>
                  <a:lnTo>
                    <a:pt x="726605" y="652985"/>
                  </a:lnTo>
                  <a:lnTo>
                    <a:pt x="470381" y="1051761"/>
                  </a:lnTo>
                  <a:lnTo>
                    <a:pt x="0" y="322105"/>
                  </a:lnTo>
                  <a:lnTo>
                    <a:pt x="206509" y="1745"/>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02" name="Freeform 20"/>
            <p:cNvSpPr>
              <a:spLocks/>
            </p:cNvSpPr>
            <p:nvPr userDrawn="1"/>
          </p:nvSpPr>
          <p:spPr bwMode="gray">
            <a:xfrm>
              <a:off x="8542466" y="1439"/>
              <a:ext cx="2196355" cy="1866399"/>
            </a:xfrm>
            <a:custGeom>
              <a:avLst/>
              <a:gdLst>
                <a:gd name="T0" fmla="*/ 2080 w 2296"/>
                <a:gd name="T1" fmla="*/ 0 h 1950"/>
                <a:gd name="T2" fmla="*/ 2080 w 2296"/>
                <a:gd name="T3" fmla="*/ 0 h 1950"/>
                <a:gd name="T4" fmla="*/ 649 w 2296"/>
                <a:gd name="T5" fmla="*/ 0 h 1950"/>
                <a:gd name="T6" fmla="*/ 0 w 2296"/>
                <a:gd name="T7" fmla="*/ 0 h 1950"/>
                <a:gd name="T8" fmla="*/ 649 w 2296"/>
                <a:gd name="T9" fmla="*/ 1007 h 1950"/>
                <a:gd name="T10" fmla="*/ 1256 w 2296"/>
                <a:gd name="T11" fmla="*/ 1950 h 1950"/>
                <a:gd name="T12" fmla="*/ 2296 w 2296"/>
                <a:gd name="T13" fmla="*/ 335 h 1950"/>
                <a:gd name="T14" fmla="*/ 2080 w 2296"/>
                <a:gd name="T15" fmla="*/ 0 h 19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6" h="1950">
                  <a:moveTo>
                    <a:pt x="2080" y="0"/>
                  </a:moveTo>
                  <a:lnTo>
                    <a:pt x="2080" y="0"/>
                  </a:lnTo>
                  <a:lnTo>
                    <a:pt x="649" y="0"/>
                  </a:lnTo>
                  <a:lnTo>
                    <a:pt x="0" y="0"/>
                  </a:lnTo>
                  <a:lnTo>
                    <a:pt x="649" y="1007"/>
                  </a:lnTo>
                  <a:lnTo>
                    <a:pt x="1256" y="1950"/>
                  </a:lnTo>
                  <a:lnTo>
                    <a:pt x="2296" y="335"/>
                  </a:lnTo>
                  <a:lnTo>
                    <a:pt x="208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21"/>
            <p:cNvSpPr>
              <a:spLocks/>
            </p:cNvSpPr>
            <p:nvPr userDrawn="1"/>
          </p:nvSpPr>
          <p:spPr bwMode="gray">
            <a:xfrm>
              <a:off x="9743913" y="321322"/>
              <a:ext cx="2201393" cy="1876474"/>
            </a:xfrm>
            <a:custGeom>
              <a:avLst/>
              <a:gdLst>
                <a:gd name="T0" fmla="*/ 2242 w 2302"/>
                <a:gd name="T1" fmla="*/ 1866 h 1960"/>
                <a:gd name="T2" fmla="*/ 2242 w 2302"/>
                <a:gd name="T3" fmla="*/ 1866 h 1960"/>
                <a:gd name="T4" fmla="*/ 1532 w 2302"/>
                <a:gd name="T5" fmla="*/ 763 h 1960"/>
                <a:gd name="T6" fmla="*/ 1040 w 2302"/>
                <a:gd name="T7" fmla="*/ 0 h 1960"/>
                <a:gd name="T8" fmla="*/ 0 w 2302"/>
                <a:gd name="T9" fmla="*/ 1615 h 1960"/>
                <a:gd name="T10" fmla="*/ 162 w 2302"/>
                <a:gd name="T11" fmla="*/ 1866 h 1960"/>
                <a:gd name="T12" fmla="*/ 222 w 2302"/>
                <a:gd name="T13" fmla="*/ 1960 h 1960"/>
                <a:gd name="T14" fmla="*/ 761 w 2302"/>
                <a:gd name="T15" fmla="*/ 1960 h 1960"/>
                <a:gd name="T16" fmla="*/ 2302 w 2302"/>
                <a:gd name="T17" fmla="*/ 1960 h 1960"/>
                <a:gd name="T18" fmla="*/ 2242 w 2302"/>
                <a:gd name="T19" fmla="*/ 1866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2" h="1960">
                  <a:moveTo>
                    <a:pt x="2242" y="1866"/>
                  </a:moveTo>
                  <a:lnTo>
                    <a:pt x="2242" y="1866"/>
                  </a:lnTo>
                  <a:lnTo>
                    <a:pt x="1532" y="763"/>
                  </a:lnTo>
                  <a:lnTo>
                    <a:pt x="1040" y="0"/>
                  </a:lnTo>
                  <a:lnTo>
                    <a:pt x="0" y="1615"/>
                  </a:lnTo>
                  <a:lnTo>
                    <a:pt x="162" y="1866"/>
                  </a:lnTo>
                  <a:lnTo>
                    <a:pt x="222" y="1960"/>
                  </a:lnTo>
                  <a:lnTo>
                    <a:pt x="761" y="1960"/>
                  </a:lnTo>
                  <a:lnTo>
                    <a:pt x="2302" y="1960"/>
                  </a:lnTo>
                  <a:lnTo>
                    <a:pt x="2242" y="1866"/>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22"/>
            <p:cNvSpPr>
              <a:spLocks/>
            </p:cNvSpPr>
            <p:nvPr userDrawn="1"/>
          </p:nvSpPr>
          <p:spPr bwMode="gray">
            <a:xfrm>
              <a:off x="9527300" y="2197795"/>
              <a:ext cx="2520" cy="2520"/>
            </a:xfrm>
            <a:custGeom>
              <a:avLst/>
              <a:gdLst>
                <a:gd name="T0" fmla="*/ 0 w 4"/>
                <a:gd name="T1" fmla="*/ 0 h 3"/>
                <a:gd name="T2" fmla="*/ 0 w 4"/>
                <a:gd name="T3" fmla="*/ 0 h 3"/>
                <a:gd name="T4" fmla="*/ 2 w 4"/>
                <a:gd name="T5" fmla="*/ 3 h 3"/>
                <a:gd name="T6" fmla="*/ 4 w 4"/>
                <a:gd name="T7" fmla="*/ 0 h 3"/>
                <a:gd name="T8" fmla="*/ 0 w 4"/>
                <a:gd name="T9" fmla="*/ 0 h 3"/>
              </a:gdLst>
              <a:ahLst/>
              <a:cxnLst>
                <a:cxn ang="0">
                  <a:pos x="T0" y="T1"/>
                </a:cxn>
                <a:cxn ang="0">
                  <a:pos x="T2" y="T3"/>
                </a:cxn>
                <a:cxn ang="0">
                  <a:pos x="T4" y="T5"/>
                </a:cxn>
                <a:cxn ang="0">
                  <a:pos x="T6" y="T7"/>
                </a:cxn>
                <a:cxn ang="0">
                  <a:pos x="T8" y="T9"/>
                </a:cxn>
              </a:cxnLst>
              <a:rect l="0" t="0" r="r" b="b"/>
              <a:pathLst>
                <a:path w="4" h="3">
                  <a:moveTo>
                    <a:pt x="0" y="0"/>
                  </a:moveTo>
                  <a:lnTo>
                    <a:pt x="0" y="0"/>
                  </a:lnTo>
                  <a:lnTo>
                    <a:pt x="2" y="3"/>
                  </a:lnTo>
                  <a:lnTo>
                    <a:pt x="4" y="0"/>
                  </a:lnTo>
                  <a:lnTo>
                    <a:pt x="0"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23"/>
            <p:cNvSpPr>
              <a:spLocks/>
            </p:cNvSpPr>
            <p:nvPr userDrawn="1"/>
          </p:nvSpPr>
          <p:spPr bwMode="gray">
            <a:xfrm>
              <a:off x="9779176" y="2590720"/>
              <a:ext cx="433226" cy="340033"/>
            </a:xfrm>
            <a:custGeom>
              <a:avLst/>
              <a:gdLst>
                <a:gd name="T0" fmla="*/ 448 w 452"/>
                <a:gd name="T1" fmla="*/ 0 h 355"/>
                <a:gd name="T2" fmla="*/ 448 w 452"/>
                <a:gd name="T3" fmla="*/ 0 h 355"/>
                <a:gd name="T4" fmla="*/ 0 w 452"/>
                <a:gd name="T5" fmla="*/ 0 h 355"/>
                <a:gd name="T6" fmla="*/ 8 w 452"/>
                <a:gd name="T7" fmla="*/ 14 h 355"/>
                <a:gd name="T8" fmla="*/ 228 w 452"/>
                <a:gd name="T9" fmla="*/ 355 h 355"/>
                <a:gd name="T10" fmla="*/ 448 w 452"/>
                <a:gd name="T11" fmla="*/ 14 h 355"/>
                <a:gd name="T12" fmla="*/ 452 w 452"/>
                <a:gd name="T13" fmla="*/ 7 h 355"/>
                <a:gd name="T14" fmla="*/ 448 w 452"/>
                <a:gd name="T15" fmla="*/ 0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2" h="355">
                  <a:moveTo>
                    <a:pt x="448" y="0"/>
                  </a:moveTo>
                  <a:lnTo>
                    <a:pt x="448" y="0"/>
                  </a:lnTo>
                  <a:lnTo>
                    <a:pt x="0" y="0"/>
                  </a:lnTo>
                  <a:lnTo>
                    <a:pt x="8" y="14"/>
                  </a:lnTo>
                  <a:lnTo>
                    <a:pt x="228" y="355"/>
                  </a:lnTo>
                  <a:lnTo>
                    <a:pt x="448" y="14"/>
                  </a:lnTo>
                  <a:lnTo>
                    <a:pt x="452" y="7"/>
                  </a:lnTo>
                  <a:lnTo>
                    <a:pt x="448"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24"/>
            <p:cNvSpPr>
              <a:spLocks/>
            </p:cNvSpPr>
            <p:nvPr userDrawn="1"/>
          </p:nvSpPr>
          <p:spPr bwMode="gray">
            <a:xfrm>
              <a:off x="9998307" y="2598277"/>
              <a:ext cx="1589336" cy="2133387"/>
            </a:xfrm>
            <a:custGeom>
              <a:avLst/>
              <a:gdLst>
                <a:gd name="T0" fmla="*/ 1601 w 1661"/>
                <a:gd name="T1" fmla="*/ 2137 h 2231"/>
                <a:gd name="T2" fmla="*/ 1601 w 1661"/>
                <a:gd name="T3" fmla="*/ 2137 h 2231"/>
                <a:gd name="T4" fmla="*/ 228 w 1661"/>
                <a:gd name="T5" fmla="*/ 7 h 2231"/>
                <a:gd name="T6" fmla="*/ 224 w 1661"/>
                <a:gd name="T7" fmla="*/ 0 h 2231"/>
                <a:gd name="T8" fmla="*/ 220 w 1661"/>
                <a:gd name="T9" fmla="*/ 7 h 2231"/>
                <a:gd name="T10" fmla="*/ 0 w 1661"/>
                <a:gd name="T11" fmla="*/ 348 h 2231"/>
                <a:gd name="T12" fmla="*/ 1152 w 1661"/>
                <a:gd name="T13" fmla="*/ 2137 h 2231"/>
                <a:gd name="T14" fmla="*/ 1213 w 1661"/>
                <a:gd name="T15" fmla="*/ 2231 h 2231"/>
                <a:gd name="T16" fmla="*/ 1661 w 1661"/>
                <a:gd name="T17" fmla="*/ 2231 h 2231"/>
                <a:gd name="T18" fmla="*/ 1601 w 1661"/>
                <a:gd name="T19" fmla="*/ 2137 h 2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1" h="2231">
                  <a:moveTo>
                    <a:pt x="1601" y="2137"/>
                  </a:moveTo>
                  <a:lnTo>
                    <a:pt x="1601" y="2137"/>
                  </a:lnTo>
                  <a:lnTo>
                    <a:pt x="228" y="7"/>
                  </a:lnTo>
                  <a:lnTo>
                    <a:pt x="224" y="0"/>
                  </a:lnTo>
                  <a:lnTo>
                    <a:pt x="220" y="7"/>
                  </a:lnTo>
                  <a:lnTo>
                    <a:pt x="0" y="348"/>
                  </a:lnTo>
                  <a:lnTo>
                    <a:pt x="1152" y="2137"/>
                  </a:lnTo>
                  <a:lnTo>
                    <a:pt x="1213" y="2231"/>
                  </a:lnTo>
                  <a:lnTo>
                    <a:pt x="1661" y="2231"/>
                  </a:lnTo>
                  <a:lnTo>
                    <a:pt x="1601" y="2137"/>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25"/>
            <p:cNvSpPr>
              <a:spLocks/>
            </p:cNvSpPr>
            <p:nvPr userDrawn="1"/>
          </p:nvSpPr>
          <p:spPr bwMode="gray">
            <a:xfrm>
              <a:off x="9529818" y="2197795"/>
              <a:ext cx="680064" cy="392926"/>
            </a:xfrm>
            <a:custGeom>
              <a:avLst/>
              <a:gdLst>
                <a:gd name="T0" fmla="*/ 446 w 711"/>
                <a:gd name="T1" fmla="*/ 0 h 411"/>
                <a:gd name="T2" fmla="*/ 446 w 711"/>
                <a:gd name="T3" fmla="*/ 0 h 411"/>
                <a:gd name="T4" fmla="*/ 2 w 711"/>
                <a:gd name="T5" fmla="*/ 0 h 411"/>
                <a:gd name="T6" fmla="*/ 0 w 711"/>
                <a:gd name="T7" fmla="*/ 3 h 411"/>
                <a:gd name="T8" fmla="*/ 263 w 711"/>
                <a:gd name="T9" fmla="*/ 411 h 411"/>
                <a:gd name="T10" fmla="*/ 711 w 711"/>
                <a:gd name="T11" fmla="*/ 411 h 411"/>
                <a:gd name="T12" fmla="*/ 446 w 711"/>
                <a:gd name="T13" fmla="*/ 0 h 411"/>
              </a:gdLst>
              <a:ahLst/>
              <a:cxnLst>
                <a:cxn ang="0">
                  <a:pos x="T0" y="T1"/>
                </a:cxn>
                <a:cxn ang="0">
                  <a:pos x="T2" y="T3"/>
                </a:cxn>
                <a:cxn ang="0">
                  <a:pos x="T4" y="T5"/>
                </a:cxn>
                <a:cxn ang="0">
                  <a:pos x="T6" y="T7"/>
                </a:cxn>
                <a:cxn ang="0">
                  <a:pos x="T8" y="T9"/>
                </a:cxn>
                <a:cxn ang="0">
                  <a:pos x="T10" y="T11"/>
                </a:cxn>
                <a:cxn ang="0">
                  <a:pos x="T12" y="T13"/>
                </a:cxn>
              </a:cxnLst>
              <a:rect l="0" t="0" r="r" b="b"/>
              <a:pathLst>
                <a:path w="711" h="411">
                  <a:moveTo>
                    <a:pt x="446" y="0"/>
                  </a:moveTo>
                  <a:lnTo>
                    <a:pt x="446" y="0"/>
                  </a:lnTo>
                  <a:lnTo>
                    <a:pt x="2" y="0"/>
                  </a:lnTo>
                  <a:lnTo>
                    <a:pt x="0" y="3"/>
                  </a:lnTo>
                  <a:lnTo>
                    <a:pt x="263" y="411"/>
                  </a:lnTo>
                  <a:lnTo>
                    <a:pt x="711" y="411"/>
                  </a:lnTo>
                  <a:lnTo>
                    <a:pt x="446"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145"/>
            <p:cNvSpPr>
              <a:spLocks/>
            </p:cNvSpPr>
            <p:nvPr userDrawn="1"/>
          </p:nvSpPr>
          <p:spPr bwMode="gray">
            <a:xfrm>
              <a:off x="9955489" y="2197794"/>
              <a:ext cx="2236506" cy="2604425"/>
            </a:xfrm>
            <a:custGeom>
              <a:avLst/>
              <a:gdLst>
                <a:gd name="connsiteX0" fmla="*/ 0 w 2236506"/>
                <a:gd name="connsiteY0" fmla="*/ 0 h 2604425"/>
                <a:gd name="connsiteX1" fmla="*/ 529624 w 2236506"/>
                <a:gd name="connsiteY1" fmla="*/ 0 h 2604425"/>
                <a:gd name="connsiteX2" fmla="*/ 2043817 w 2236506"/>
                <a:gd name="connsiteY2" fmla="*/ 0 h 2604425"/>
                <a:gd name="connsiteX3" fmla="*/ 2236506 w 2236506"/>
                <a:gd name="connsiteY3" fmla="*/ 299717 h 2604425"/>
                <a:gd name="connsiteX4" fmla="*/ 2236506 w 2236506"/>
                <a:gd name="connsiteY4" fmla="*/ 2604425 h 2604425"/>
                <a:gd name="connsiteX5" fmla="*/ 1676323 w 2236506"/>
                <a:gd name="connsiteY5" fmla="*/ 2604425 h 2604425"/>
                <a:gd name="connsiteX6" fmla="*/ 1617367 w 2236506"/>
                <a:gd name="connsiteY6" fmla="*/ 2512007 h 2604425"/>
                <a:gd name="connsiteX7" fmla="*/ 268251 w 2236506"/>
                <a:gd name="connsiteY7" fmla="*/ 417849 h 2604425"/>
                <a:gd name="connsiteX8" fmla="*/ 264321 w 2236506"/>
                <a:gd name="connsiteY8" fmla="*/ 410966 h 2604425"/>
                <a:gd name="connsiteX9" fmla="*/ 260390 w 2236506"/>
                <a:gd name="connsiteY9" fmla="*/ 404084 h 260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6506" h="2604425">
                  <a:moveTo>
                    <a:pt x="0" y="0"/>
                  </a:moveTo>
                  <a:lnTo>
                    <a:pt x="529624" y="0"/>
                  </a:lnTo>
                  <a:lnTo>
                    <a:pt x="2043817" y="0"/>
                  </a:lnTo>
                  <a:lnTo>
                    <a:pt x="2236506" y="299717"/>
                  </a:lnTo>
                  <a:lnTo>
                    <a:pt x="2236506" y="2604425"/>
                  </a:lnTo>
                  <a:lnTo>
                    <a:pt x="1676323" y="2604425"/>
                  </a:lnTo>
                  <a:lnTo>
                    <a:pt x="1617367" y="2512007"/>
                  </a:lnTo>
                  <a:lnTo>
                    <a:pt x="268251" y="417849"/>
                  </a:lnTo>
                  <a:lnTo>
                    <a:pt x="264321" y="410966"/>
                  </a:lnTo>
                  <a:lnTo>
                    <a:pt x="260390" y="404084"/>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51" name="Freeform 150"/>
            <p:cNvSpPr>
              <a:spLocks/>
            </p:cNvSpPr>
            <p:nvPr userDrawn="1"/>
          </p:nvSpPr>
          <p:spPr bwMode="gray">
            <a:xfrm>
              <a:off x="11824406" y="5431877"/>
              <a:ext cx="367589" cy="904710"/>
            </a:xfrm>
            <a:custGeom>
              <a:avLst/>
              <a:gdLst>
                <a:gd name="connsiteX0" fmla="*/ 213977 w 367589"/>
                <a:gd name="connsiteY0" fmla="*/ 0 h 904710"/>
                <a:gd name="connsiteX1" fmla="*/ 331473 w 367589"/>
                <a:gd name="connsiteY1" fmla="*/ 182724 h 904710"/>
                <a:gd name="connsiteX2" fmla="*/ 367589 w 367589"/>
                <a:gd name="connsiteY2" fmla="*/ 238874 h 904710"/>
                <a:gd name="connsiteX3" fmla="*/ 367589 w 367589"/>
                <a:gd name="connsiteY3" fmla="*/ 904710 h 904710"/>
                <a:gd name="connsiteX4" fmla="*/ 331473 w 367589"/>
                <a:gd name="connsiteY4" fmla="*/ 848567 h 904710"/>
                <a:gd name="connsiteX5" fmla="*/ 0 w 367589"/>
                <a:gd name="connsiteY5" fmla="*/ 332921 h 90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589" h="904710">
                  <a:moveTo>
                    <a:pt x="213977" y="0"/>
                  </a:moveTo>
                  <a:lnTo>
                    <a:pt x="331473" y="182724"/>
                  </a:lnTo>
                  <a:lnTo>
                    <a:pt x="367589" y="238874"/>
                  </a:lnTo>
                  <a:lnTo>
                    <a:pt x="367589" y="904710"/>
                  </a:lnTo>
                  <a:lnTo>
                    <a:pt x="331473" y="848567"/>
                  </a:lnTo>
                  <a:lnTo>
                    <a:pt x="0" y="332921"/>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11" name="Freeform 29"/>
            <p:cNvSpPr>
              <a:spLocks/>
            </p:cNvSpPr>
            <p:nvPr userDrawn="1"/>
          </p:nvSpPr>
          <p:spPr bwMode="gray">
            <a:xfrm>
              <a:off x="11159454" y="4731663"/>
              <a:ext cx="879047" cy="1032690"/>
            </a:xfrm>
            <a:custGeom>
              <a:avLst/>
              <a:gdLst>
                <a:gd name="T0" fmla="*/ 448 w 919"/>
                <a:gd name="T1" fmla="*/ 0 h 1080"/>
                <a:gd name="T2" fmla="*/ 448 w 919"/>
                <a:gd name="T3" fmla="*/ 0 h 1080"/>
                <a:gd name="T4" fmla="*/ 0 w 919"/>
                <a:gd name="T5" fmla="*/ 0 h 1080"/>
                <a:gd name="T6" fmla="*/ 695 w 919"/>
                <a:gd name="T7" fmla="*/ 1080 h 1080"/>
                <a:gd name="T8" fmla="*/ 919 w 919"/>
                <a:gd name="T9" fmla="*/ 732 h 1080"/>
                <a:gd name="T10" fmla="*/ 448 w 919"/>
                <a:gd name="T11" fmla="*/ 0 h 1080"/>
              </a:gdLst>
              <a:ahLst/>
              <a:cxnLst>
                <a:cxn ang="0">
                  <a:pos x="T0" y="T1"/>
                </a:cxn>
                <a:cxn ang="0">
                  <a:pos x="T2" y="T3"/>
                </a:cxn>
                <a:cxn ang="0">
                  <a:pos x="T4" y="T5"/>
                </a:cxn>
                <a:cxn ang="0">
                  <a:pos x="T6" y="T7"/>
                </a:cxn>
                <a:cxn ang="0">
                  <a:pos x="T8" y="T9"/>
                </a:cxn>
                <a:cxn ang="0">
                  <a:pos x="T10" y="T11"/>
                </a:cxn>
              </a:cxnLst>
              <a:rect l="0" t="0" r="r" b="b"/>
              <a:pathLst>
                <a:path w="919" h="1080">
                  <a:moveTo>
                    <a:pt x="448" y="0"/>
                  </a:moveTo>
                  <a:lnTo>
                    <a:pt x="448" y="0"/>
                  </a:lnTo>
                  <a:lnTo>
                    <a:pt x="0" y="0"/>
                  </a:lnTo>
                  <a:lnTo>
                    <a:pt x="695" y="1080"/>
                  </a:lnTo>
                  <a:lnTo>
                    <a:pt x="919" y="732"/>
                  </a:lnTo>
                  <a:lnTo>
                    <a:pt x="448"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148"/>
            <p:cNvSpPr>
              <a:spLocks/>
            </p:cNvSpPr>
            <p:nvPr userDrawn="1"/>
          </p:nvSpPr>
          <p:spPr bwMode="gray">
            <a:xfrm>
              <a:off x="11587643" y="4731663"/>
              <a:ext cx="604352" cy="700214"/>
            </a:xfrm>
            <a:custGeom>
              <a:avLst/>
              <a:gdLst>
                <a:gd name="connsiteX0" fmla="*/ 0 w 604352"/>
                <a:gd name="connsiteY0" fmla="*/ 0 h 700214"/>
                <a:gd name="connsiteX1" fmla="*/ 567994 w 604352"/>
                <a:gd name="connsiteY1" fmla="*/ 0 h 700214"/>
                <a:gd name="connsiteX2" fmla="*/ 604352 w 604352"/>
                <a:gd name="connsiteY2" fmla="*/ 0 h 700214"/>
                <a:gd name="connsiteX3" fmla="*/ 604352 w 604352"/>
                <a:gd name="connsiteY3" fmla="*/ 461127 h 700214"/>
                <a:gd name="connsiteX4" fmla="*/ 567994 w 604352"/>
                <a:gd name="connsiteY4" fmla="*/ 517508 h 700214"/>
                <a:gd name="connsiteX5" fmla="*/ 450379 w 604352"/>
                <a:gd name="connsiteY5" fmla="*/ 700214 h 70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352" h="700214">
                  <a:moveTo>
                    <a:pt x="0" y="0"/>
                  </a:moveTo>
                  <a:lnTo>
                    <a:pt x="567994" y="0"/>
                  </a:lnTo>
                  <a:lnTo>
                    <a:pt x="604352" y="0"/>
                  </a:lnTo>
                  <a:lnTo>
                    <a:pt x="604352" y="461127"/>
                  </a:lnTo>
                  <a:lnTo>
                    <a:pt x="567994" y="517508"/>
                  </a:lnTo>
                  <a:lnTo>
                    <a:pt x="450379" y="700214"/>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15" name="Freeform 33"/>
            <p:cNvSpPr>
              <a:spLocks/>
            </p:cNvSpPr>
            <p:nvPr userDrawn="1"/>
          </p:nvSpPr>
          <p:spPr bwMode="gray">
            <a:xfrm>
              <a:off x="10348415" y="4731663"/>
              <a:ext cx="1475991" cy="1561629"/>
            </a:xfrm>
            <a:custGeom>
              <a:avLst/>
              <a:gdLst>
                <a:gd name="T0" fmla="*/ 1188 w 1543"/>
                <a:gd name="T1" fmla="*/ 1632 h 1632"/>
                <a:gd name="T2" fmla="*/ 1188 w 1543"/>
                <a:gd name="T3" fmla="*/ 1632 h 1632"/>
                <a:gd name="T4" fmla="*/ 1365 w 1543"/>
                <a:gd name="T5" fmla="*/ 1356 h 1632"/>
                <a:gd name="T6" fmla="*/ 1543 w 1543"/>
                <a:gd name="T7" fmla="*/ 1080 h 1632"/>
                <a:gd name="T8" fmla="*/ 848 w 1543"/>
                <a:gd name="T9" fmla="*/ 0 h 1632"/>
                <a:gd name="T10" fmla="*/ 500 w 1543"/>
                <a:gd name="T11" fmla="*/ 0 h 1632"/>
                <a:gd name="T12" fmla="*/ 0 w 1543"/>
                <a:gd name="T13" fmla="*/ 777 h 1632"/>
                <a:gd name="T14" fmla="*/ 550 w 1543"/>
                <a:gd name="T15" fmla="*/ 1632 h 1632"/>
                <a:gd name="T16" fmla="*/ 1188 w 1543"/>
                <a:gd name="T17" fmla="*/ 1632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3" h="1632">
                  <a:moveTo>
                    <a:pt x="1188" y="1632"/>
                  </a:moveTo>
                  <a:lnTo>
                    <a:pt x="1188" y="1632"/>
                  </a:lnTo>
                  <a:lnTo>
                    <a:pt x="1365" y="1356"/>
                  </a:lnTo>
                  <a:lnTo>
                    <a:pt x="1543" y="1080"/>
                  </a:lnTo>
                  <a:lnTo>
                    <a:pt x="848" y="0"/>
                  </a:lnTo>
                  <a:lnTo>
                    <a:pt x="500" y="0"/>
                  </a:lnTo>
                  <a:lnTo>
                    <a:pt x="0" y="777"/>
                  </a:lnTo>
                  <a:lnTo>
                    <a:pt x="550" y="1632"/>
                  </a:lnTo>
                  <a:lnTo>
                    <a:pt x="1188" y="1632"/>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34"/>
            <p:cNvSpPr>
              <a:spLocks/>
            </p:cNvSpPr>
            <p:nvPr userDrawn="1"/>
          </p:nvSpPr>
          <p:spPr bwMode="gray">
            <a:xfrm>
              <a:off x="11653130" y="5764353"/>
              <a:ext cx="171275" cy="264470"/>
            </a:xfrm>
            <a:custGeom>
              <a:avLst/>
              <a:gdLst>
                <a:gd name="T0" fmla="*/ 0 w 178"/>
                <a:gd name="T1" fmla="*/ 276 h 276"/>
                <a:gd name="T2" fmla="*/ 0 w 178"/>
                <a:gd name="T3" fmla="*/ 276 h 276"/>
                <a:gd name="T4" fmla="*/ 178 w 178"/>
                <a:gd name="T5" fmla="*/ 0 h 276"/>
                <a:gd name="T6" fmla="*/ 0 w 178"/>
                <a:gd name="T7" fmla="*/ 276 h 276"/>
              </a:gdLst>
              <a:ahLst/>
              <a:cxnLst>
                <a:cxn ang="0">
                  <a:pos x="T0" y="T1"/>
                </a:cxn>
                <a:cxn ang="0">
                  <a:pos x="T2" y="T3"/>
                </a:cxn>
                <a:cxn ang="0">
                  <a:pos x="T4" y="T5"/>
                </a:cxn>
                <a:cxn ang="0">
                  <a:pos x="T6" y="T7"/>
                </a:cxn>
              </a:cxnLst>
              <a:rect l="0" t="0" r="r" b="b"/>
              <a:pathLst>
                <a:path w="178" h="276">
                  <a:moveTo>
                    <a:pt x="0" y="276"/>
                  </a:moveTo>
                  <a:lnTo>
                    <a:pt x="0" y="276"/>
                  </a:lnTo>
                  <a:lnTo>
                    <a:pt x="178" y="0"/>
                  </a:lnTo>
                  <a:lnTo>
                    <a:pt x="0" y="276"/>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36"/>
            <p:cNvSpPr>
              <a:spLocks/>
            </p:cNvSpPr>
            <p:nvPr userDrawn="1"/>
          </p:nvSpPr>
          <p:spPr bwMode="gray">
            <a:xfrm>
              <a:off x="7834696" y="4744257"/>
              <a:ext cx="1989817" cy="1549036"/>
            </a:xfrm>
            <a:custGeom>
              <a:avLst/>
              <a:gdLst>
                <a:gd name="T0" fmla="*/ 2077 w 2080"/>
                <a:gd name="T1" fmla="*/ 1618 h 1618"/>
                <a:gd name="T2" fmla="*/ 2077 w 2080"/>
                <a:gd name="T3" fmla="*/ 1618 h 1618"/>
                <a:gd name="T4" fmla="*/ 2080 w 2080"/>
                <a:gd name="T5" fmla="*/ 1613 h 1618"/>
                <a:gd name="T6" fmla="*/ 1650 w 2080"/>
                <a:gd name="T7" fmla="*/ 944 h 1618"/>
                <a:gd name="T8" fmla="*/ 1042 w 2080"/>
                <a:gd name="T9" fmla="*/ 0 h 1618"/>
                <a:gd name="T10" fmla="*/ 465 w 2080"/>
                <a:gd name="T11" fmla="*/ 895 h 1618"/>
                <a:gd name="T12" fmla="*/ 0 w 2080"/>
                <a:gd name="T13" fmla="*/ 1618 h 1618"/>
                <a:gd name="T14" fmla="*/ 465 w 2080"/>
                <a:gd name="T15" fmla="*/ 1618 h 1618"/>
                <a:gd name="T16" fmla="*/ 1650 w 2080"/>
                <a:gd name="T17" fmla="*/ 1618 h 1618"/>
                <a:gd name="T18" fmla="*/ 2077 w 2080"/>
                <a:gd name="T19" fmla="*/ 161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0" h="1618">
                  <a:moveTo>
                    <a:pt x="2077" y="1618"/>
                  </a:moveTo>
                  <a:lnTo>
                    <a:pt x="2077" y="1618"/>
                  </a:lnTo>
                  <a:lnTo>
                    <a:pt x="2080" y="1613"/>
                  </a:lnTo>
                  <a:lnTo>
                    <a:pt x="1650" y="944"/>
                  </a:lnTo>
                  <a:lnTo>
                    <a:pt x="1042" y="0"/>
                  </a:lnTo>
                  <a:lnTo>
                    <a:pt x="465" y="895"/>
                  </a:lnTo>
                  <a:lnTo>
                    <a:pt x="0" y="1618"/>
                  </a:lnTo>
                  <a:lnTo>
                    <a:pt x="465" y="1618"/>
                  </a:lnTo>
                  <a:lnTo>
                    <a:pt x="1650" y="1618"/>
                  </a:lnTo>
                  <a:lnTo>
                    <a:pt x="2077" y="1618"/>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37"/>
            <p:cNvSpPr>
              <a:spLocks/>
            </p:cNvSpPr>
            <p:nvPr userDrawn="1"/>
          </p:nvSpPr>
          <p:spPr bwMode="gray">
            <a:xfrm>
              <a:off x="7834696" y="4733631"/>
              <a:ext cx="1992335" cy="1554624"/>
            </a:xfrm>
            <a:custGeom>
              <a:avLst/>
              <a:gdLst>
                <a:gd name="T0" fmla="*/ 2077 w 2080"/>
                <a:gd name="T1" fmla="*/ 1618 h 1618"/>
                <a:gd name="T2" fmla="*/ 2077 w 2080"/>
                <a:gd name="T3" fmla="*/ 1618 h 1618"/>
                <a:gd name="T4" fmla="*/ 2080 w 2080"/>
                <a:gd name="T5" fmla="*/ 1613 h 1618"/>
                <a:gd name="T6" fmla="*/ 1650 w 2080"/>
                <a:gd name="T7" fmla="*/ 944 h 1618"/>
                <a:gd name="T8" fmla="*/ 1042 w 2080"/>
                <a:gd name="T9" fmla="*/ 0 h 1618"/>
                <a:gd name="T10" fmla="*/ 465 w 2080"/>
                <a:gd name="T11" fmla="*/ 895 h 1618"/>
                <a:gd name="T12" fmla="*/ 0 w 2080"/>
                <a:gd name="T13" fmla="*/ 1618 h 1618"/>
                <a:gd name="T14" fmla="*/ 465 w 2080"/>
                <a:gd name="T15" fmla="*/ 1618 h 1618"/>
                <a:gd name="T16" fmla="*/ 1650 w 2080"/>
                <a:gd name="T17" fmla="*/ 1618 h 1618"/>
                <a:gd name="T18" fmla="*/ 2077 w 2080"/>
                <a:gd name="T19" fmla="*/ 161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0" h="1618">
                  <a:moveTo>
                    <a:pt x="2077" y="1618"/>
                  </a:moveTo>
                  <a:lnTo>
                    <a:pt x="2077" y="1618"/>
                  </a:lnTo>
                  <a:lnTo>
                    <a:pt x="2080" y="1613"/>
                  </a:lnTo>
                  <a:lnTo>
                    <a:pt x="1650" y="944"/>
                  </a:lnTo>
                  <a:lnTo>
                    <a:pt x="1042" y="0"/>
                  </a:lnTo>
                  <a:lnTo>
                    <a:pt x="465" y="895"/>
                  </a:lnTo>
                  <a:lnTo>
                    <a:pt x="0" y="1618"/>
                  </a:lnTo>
                  <a:lnTo>
                    <a:pt x="465" y="1618"/>
                  </a:lnTo>
                  <a:lnTo>
                    <a:pt x="1650" y="1618"/>
                  </a:lnTo>
                  <a:lnTo>
                    <a:pt x="2077" y="1618"/>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38"/>
            <p:cNvSpPr>
              <a:spLocks/>
            </p:cNvSpPr>
            <p:nvPr userDrawn="1"/>
          </p:nvSpPr>
          <p:spPr bwMode="gray">
            <a:xfrm>
              <a:off x="9819476" y="6288254"/>
              <a:ext cx="7557" cy="5038"/>
            </a:xfrm>
            <a:custGeom>
              <a:avLst/>
              <a:gdLst>
                <a:gd name="T0" fmla="*/ 0 w 6"/>
                <a:gd name="T1" fmla="*/ 5 h 5"/>
                <a:gd name="T2" fmla="*/ 0 w 6"/>
                <a:gd name="T3" fmla="*/ 5 h 5"/>
                <a:gd name="T4" fmla="*/ 6 w 6"/>
                <a:gd name="T5" fmla="*/ 5 h 5"/>
                <a:gd name="T6" fmla="*/ 3 w 6"/>
                <a:gd name="T7" fmla="*/ 0 h 5"/>
                <a:gd name="T8" fmla="*/ 0 w 6"/>
                <a:gd name="T9" fmla="*/ 5 h 5"/>
              </a:gdLst>
              <a:ahLst/>
              <a:cxnLst>
                <a:cxn ang="0">
                  <a:pos x="T0" y="T1"/>
                </a:cxn>
                <a:cxn ang="0">
                  <a:pos x="T2" y="T3"/>
                </a:cxn>
                <a:cxn ang="0">
                  <a:pos x="T4" y="T5"/>
                </a:cxn>
                <a:cxn ang="0">
                  <a:pos x="T6" y="T7"/>
                </a:cxn>
                <a:cxn ang="0">
                  <a:pos x="T8" y="T9"/>
                </a:cxn>
              </a:cxnLst>
              <a:rect l="0" t="0" r="r" b="b"/>
              <a:pathLst>
                <a:path w="6" h="5">
                  <a:moveTo>
                    <a:pt x="0" y="5"/>
                  </a:moveTo>
                  <a:lnTo>
                    <a:pt x="0" y="5"/>
                  </a:lnTo>
                  <a:lnTo>
                    <a:pt x="6" y="5"/>
                  </a:lnTo>
                  <a:lnTo>
                    <a:pt x="3" y="0"/>
                  </a:lnTo>
                  <a:lnTo>
                    <a:pt x="0" y="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39"/>
            <p:cNvSpPr>
              <a:spLocks/>
            </p:cNvSpPr>
            <p:nvPr userDrawn="1"/>
          </p:nvSpPr>
          <p:spPr bwMode="gray">
            <a:xfrm>
              <a:off x="9819476" y="6288254"/>
              <a:ext cx="7557" cy="5038"/>
            </a:xfrm>
            <a:custGeom>
              <a:avLst/>
              <a:gdLst>
                <a:gd name="T0" fmla="*/ 0 w 6"/>
                <a:gd name="T1" fmla="*/ 5 h 5"/>
                <a:gd name="T2" fmla="*/ 0 w 6"/>
                <a:gd name="T3" fmla="*/ 5 h 5"/>
                <a:gd name="T4" fmla="*/ 6 w 6"/>
                <a:gd name="T5" fmla="*/ 5 h 5"/>
                <a:gd name="T6" fmla="*/ 3 w 6"/>
                <a:gd name="T7" fmla="*/ 0 h 5"/>
                <a:gd name="T8" fmla="*/ 0 w 6"/>
                <a:gd name="T9" fmla="*/ 5 h 5"/>
              </a:gdLst>
              <a:ahLst/>
              <a:cxnLst>
                <a:cxn ang="0">
                  <a:pos x="T0" y="T1"/>
                </a:cxn>
                <a:cxn ang="0">
                  <a:pos x="T2" y="T3"/>
                </a:cxn>
                <a:cxn ang="0">
                  <a:pos x="T4" y="T5"/>
                </a:cxn>
                <a:cxn ang="0">
                  <a:pos x="T6" y="T7"/>
                </a:cxn>
                <a:cxn ang="0">
                  <a:pos x="T8" y="T9"/>
                </a:cxn>
              </a:cxnLst>
              <a:rect l="0" t="0" r="r" b="b"/>
              <a:pathLst>
                <a:path w="6" h="5">
                  <a:moveTo>
                    <a:pt x="0" y="5"/>
                  </a:moveTo>
                  <a:lnTo>
                    <a:pt x="0" y="5"/>
                  </a:lnTo>
                  <a:lnTo>
                    <a:pt x="6" y="5"/>
                  </a:lnTo>
                  <a:lnTo>
                    <a:pt x="3" y="0"/>
                  </a:lnTo>
                  <a:lnTo>
                    <a:pt x="0" y="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133"/>
            <p:cNvSpPr>
              <a:spLocks/>
            </p:cNvSpPr>
            <p:nvPr userDrawn="1"/>
          </p:nvSpPr>
          <p:spPr bwMode="gray">
            <a:xfrm>
              <a:off x="9827032" y="6293291"/>
              <a:ext cx="1410955" cy="564708"/>
            </a:xfrm>
            <a:custGeom>
              <a:avLst/>
              <a:gdLst>
                <a:gd name="connsiteX0" fmla="*/ 0 w 1410955"/>
                <a:gd name="connsiteY0" fmla="*/ 0 h 564708"/>
                <a:gd name="connsiteX1" fmla="*/ 1047420 w 1410955"/>
                <a:gd name="connsiteY1" fmla="*/ 0 h 564708"/>
                <a:gd name="connsiteX2" fmla="*/ 1410955 w 1410955"/>
                <a:gd name="connsiteY2" fmla="*/ 564708 h 564708"/>
                <a:gd name="connsiteX3" fmla="*/ 363936 w 1410955"/>
                <a:gd name="connsiteY3" fmla="*/ 564708 h 564708"/>
              </a:gdLst>
              <a:ahLst/>
              <a:cxnLst>
                <a:cxn ang="0">
                  <a:pos x="connsiteX0" y="connsiteY0"/>
                </a:cxn>
                <a:cxn ang="0">
                  <a:pos x="connsiteX1" y="connsiteY1"/>
                </a:cxn>
                <a:cxn ang="0">
                  <a:pos x="connsiteX2" y="connsiteY2"/>
                </a:cxn>
                <a:cxn ang="0">
                  <a:pos x="connsiteX3" y="connsiteY3"/>
                </a:cxn>
              </a:cxnLst>
              <a:rect l="l" t="t" r="r" b="b"/>
              <a:pathLst>
                <a:path w="1410955" h="564708">
                  <a:moveTo>
                    <a:pt x="0" y="0"/>
                  </a:moveTo>
                  <a:lnTo>
                    <a:pt x="1047420" y="0"/>
                  </a:lnTo>
                  <a:lnTo>
                    <a:pt x="1410955" y="564708"/>
                  </a:lnTo>
                  <a:lnTo>
                    <a:pt x="363936" y="564708"/>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24" name="Freeform 42"/>
            <p:cNvSpPr>
              <a:spLocks/>
            </p:cNvSpPr>
            <p:nvPr userDrawn="1"/>
          </p:nvSpPr>
          <p:spPr bwMode="gray">
            <a:xfrm>
              <a:off x="9824514" y="5474697"/>
              <a:ext cx="1047802" cy="818596"/>
            </a:xfrm>
            <a:custGeom>
              <a:avLst/>
              <a:gdLst>
                <a:gd name="T0" fmla="*/ 3 w 1098"/>
                <a:gd name="T1" fmla="*/ 855 h 855"/>
                <a:gd name="T2" fmla="*/ 3 w 1098"/>
                <a:gd name="T3" fmla="*/ 855 h 855"/>
                <a:gd name="T4" fmla="*/ 3 w 1098"/>
                <a:gd name="T5" fmla="*/ 855 h 855"/>
                <a:gd name="T6" fmla="*/ 1098 w 1098"/>
                <a:gd name="T7" fmla="*/ 855 h 855"/>
                <a:gd name="T8" fmla="*/ 548 w 1098"/>
                <a:gd name="T9" fmla="*/ 0 h 855"/>
                <a:gd name="T10" fmla="*/ 0 w 1098"/>
                <a:gd name="T11" fmla="*/ 850 h 855"/>
                <a:gd name="T12" fmla="*/ 3 w 1098"/>
                <a:gd name="T13" fmla="*/ 855 h 855"/>
              </a:gdLst>
              <a:ahLst/>
              <a:cxnLst>
                <a:cxn ang="0">
                  <a:pos x="T0" y="T1"/>
                </a:cxn>
                <a:cxn ang="0">
                  <a:pos x="T2" y="T3"/>
                </a:cxn>
                <a:cxn ang="0">
                  <a:pos x="T4" y="T5"/>
                </a:cxn>
                <a:cxn ang="0">
                  <a:pos x="T6" y="T7"/>
                </a:cxn>
                <a:cxn ang="0">
                  <a:pos x="T8" y="T9"/>
                </a:cxn>
                <a:cxn ang="0">
                  <a:pos x="T10" y="T11"/>
                </a:cxn>
                <a:cxn ang="0">
                  <a:pos x="T12" y="T13"/>
                </a:cxn>
              </a:cxnLst>
              <a:rect l="0" t="0" r="r" b="b"/>
              <a:pathLst>
                <a:path w="1098" h="855">
                  <a:moveTo>
                    <a:pt x="3" y="855"/>
                  </a:moveTo>
                  <a:lnTo>
                    <a:pt x="3" y="855"/>
                  </a:lnTo>
                  <a:lnTo>
                    <a:pt x="3" y="855"/>
                  </a:lnTo>
                  <a:lnTo>
                    <a:pt x="1098" y="855"/>
                  </a:lnTo>
                  <a:lnTo>
                    <a:pt x="548" y="0"/>
                  </a:lnTo>
                  <a:lnTo>
                    <a:pt x="0" y="850"/>
                  </a:lnTo>
                  <a:lnTo>
                    <a:pt x="3" y="85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43"/>
            <p:cNvSpPr>
              <a:spLocks/>
            </p:cNvSpPr>
            <p:nvPr userDrawn="1"/>
          </p:nvSpPr>
          <p:spPr bwMode="gray">
            <a:xfrm>
              <a:off x="9824514" y="5474697"/>
              <a:ext cx="1047802" cy="818596"/>
            </a:xfrm>
            <a:custGeom>
              <a:avLst/>
              <a:gdLst>
                <a:gd name="T0" fmla="*/ 3 w 1098"/>
                <a:gd name="T1" fmla="*/ 855 h 855"/>
                <a:gd name="T2" fmla="*/ 3 w 1098"/>
                <a:gd name="T3" fmla="*/ 855 h 855"/>
                <a:gd name="T4" fmla="*/ 3 w 1098"/>
                <a:gd name="T5" fmla="*/ 855 h 855"/>
                <a:gd name="T6" fmla="*/ 1098 w 1098"/>
                <a:gd name="T7" fmla="*/ 855 h 855"/>
                <a:gd name="T8" fmla="*/ 548 w 1098"/>
                <a:gd name="T9" fmla="*/ 0 h 855"/>
                <a:gd name="T10" fmla="*/ 0 w 1098"/>
                <a:gd name="T11" fmla="*/ 850 h 855"/>
                <a:gd name="T12" fmla="*/ 3 w 1098"/>
                <a:gd name="T13" fmla="*/ 855 h 855"/>
              </a:gdLst>
              <a:ahLst/>
              <a:cxnLst>
                <a:cxn ang="0">
                  <a:pos x="T0" y="T1"/>
                </a:cxn>
                <a:cxn ang="0">
                  <a:pos x="T2" y="T3"/>
                </a:cxn>
                <a:cxn ang="0">
                  <a:pos x="T4" y="T5"/>
                </a:cxn>
                <a:cxn ang="0">
                  <a:pos x="T6" y="T7"/>
                </a:cxn>
                <a:cxn ang="0">
                  <a:pos x="T8" y="T9"/>
                </a:cxn>
                <a:cxn ang="0">
                  <a:pos x="T10" y="T11"/>
                </a:cxn>
                <a:cxn ang="0">
                  <a:pos x="T12" y="T13"/>
                </a:cxn>
              </a:cxnLst>
              <a:rect l="0" t="0" r="r" b="b"/>
              <a:pathLst>
                <a:path w="1098" h="855">
                  <a:moveTo>
                    <a:pt x="3" y="855"/>
                  </a:moveTo>
                  <a:lnTo>
                    <a:pt x="3" y="855"/>
                  </a:lnTo>
                  <a:lnTo>
                    <a:pt x="3" y="855"/>
                  </a:lnTo>
                  <a:lnTo>
                    <a:pt x="1098" y="855"/>
                  </a:lnTo>
                  <a:lnTo>
                    <a:pt x="548" y="0"/>
                  </a:lnTo>
                  <a:lnTo>
                    <a:pt x="0" y="850"/>
                  </a:lnTo>
                  <a:lnTo>
                    <a:pt x="3" y="855"/>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143"/>
            <p:cNvSpPr>
              <a:spLocks/>
            </p:cNvSpPr>
            <p:nvPr userDrawn="1"/>
          </p:nvSpPr>
          <p:spPr bwMode="gray">
            <a:xfrm>
              <a:off x="11945305" y="2197794"/>
              <a:ext cx="246690" cy="382870"/>
            </a:xfrm>
            <a:custGeom>
              <a:avLst/>
              <a:gdLst>
                <a:gd name="connsiteX0" fmla="*/ 0 w 246690"/>
                <a:gd name="connsiteY0" fmla="*/ 0 h 382870"/>
                <a:gd name="connsiteX1" fmla="*/ 230887 w 246690"/>
                <a:gd name="connsiteY1" fmla="*/ 0 h 382870"/>
                <a:gd name="connsiteX2" fmla="*/ 246690 w 246690"/>
                <a:gd name="connsiteY2" fmla="*/ 0 h 382870"/>
                <a:gd name="connsiteX3" fmla="*/ 246690 w 246690"/>
                <a:gd name="connsiteY3" fmla="*/ 382870 h 382870"/>
                <a:gd name="connsiteX4" fmla="*/ 230887 w 246690"/>
                <a:gd name="connsiteY4" fmla="*/ 358657 h 382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90" h="382870">
                  <a:moveTo>
                    <a:pt x="0" y="0"/>
                  </a:moveTo>
                  <a:lnTo>
                    <a:pt x="230887" y="0"/>
                  </a:lnTo>
                  <a:lnTo>
                    <a:pt x="246690" y="0"/>
                  </a:lnTo>
                  <a:lnTo>
                    <a:pt x="246690" y="382870"/>
                  </a:lnTo>
                  <a:lnTo>
                    <a:pt x="230887" y="358657"/>
                  </a:lnTo>
                  <a:close/>
                </a:path>
              </a:pathLst>
            </a:custGeom>
            <a:solidFill>
              <a:srgbClr val="B4B4B4"/>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grpSp>
      <p:pic>
        <p:nvPicPr>
          <p:cNvPr id="7" name="Advisory Board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12775" y="633941"/>
            <a:ext cx="2164637" cy="600179"/>
          </a:xfrm>
          <a:prstGeom prst="rect">
            <a:avLst/>
          </a:prstGeom>
        </p:spPr>
      </p:pic>
      <p:sp>
        <p:nvSpPr>
          <p:cNvPr id="37" name="Placeholder - Subtitle"/>
          <p:cNvSpPr>
            <a:spLocks noGrp="1"/>
          </p:cNvSpPr>
          <p:nvPr>
            <p:ph type="body" sz="quarter" idx="20" hasCustomPrompt="1"/>
          </p:nvPr>
        </p:nvSpPr>
        <p:spPr bwMode="gray">
          <a:xfrm>
            <a:off x="612775" y="3869237"/>
            <a:ext cx="7315200" cy="369332"/>
          </a:xfrm>
        </p:spPr>
        <p:txBody>
          <a:bodyPr/>
          <a:lstStyle>
            <a:lvl1pPr marL="0" indent="0">
              <a:spcBef>
                <a:spcPts val="0"/>
              </a:spcBef>
              <a:buNone/>
              <a:defRPr sz="24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a:t>Presentation subtitle, Arial 24pt, sentence case</a:t>
            </a:r>
          </a:p>
        </p:txBody>
      </p:sp>
      <p:sp>
        <p:nvSpPr>
          <p:cNvPr id="2" name="Placeholder - Title"/>
          <p:cNvSpPr>
            <a:spLocks noGrp="1"/>
          </p:cNvSpPr>
          <p:nvPr>
            <p:ph type="title" hasCustomPrompt="1"/>
          </p:nvPr>
        </p:nvSpPr>
        <p:spPr bwMode="gray">
          <a:xfrm>
            <a:off x="612775" y="2662494"/>
            <a:ext cx="7315200" cy="1163395"/>
          </a:xfrm>
        </p:spPr>
        <p:txBody>
          <a:bodyPr/>
          <a:lstStyle>
            <a:lvl1pPr>
              <a:defRPr sz="4200">
                <a:latin typeface="+mj-lt"/>
                <a:cs typeface="Arial" panose="020B0604020202020204" pitchFamily="34" charset="0"/>
              </a:defRPr>
            </a:lvl1pPr>
          </a:lstStyle>
          <a:p>
            <a:r>
              <a:rPr lang="en-US"/>
              <a:t>Presentation Title – </a:t>
            </a:r>
            <a:br>
              <a:rPr lang="en-US"/>
            </a:br>
            <a:r>
              <a:rPr lang="en-US"/>
              <a:t>Arial 42pt, Title Case</a:t>
            </a:r>
          </a:p>
        </p:txBody>
      </p:sp>
    </p:spTree>
    <p:extLst>
      <p:ext uri="{BB962C8B-B14F-4D97-AF65-F5344CB8AC3E}">
        <p14:creationId xmlns:p14="http://schemas.microsoft.com/office/powerpoint/2010/main" val="1564143373"/>
      </p:ext>
    </p:extLst>
  </p:cSld>
  <p:clrMapOvr>
    <a:masterClrMapping/>
  </p:clrMapOvr>
  <p:extLst>
    <p:ext uri="{DCECCB84-F9BA-43D5-87BE-67443E8EF086}">
      <p15:sldGuideLst xmlns:p15="http://schemas.microsoft.com/office/powerpoint/2012/main">
        <p15:guide id="1" pos="4992">
          <p15:clr>
            <a:srgbClr val="FBAE40"/>
          </p15:clr>
        </p15:guide>
        <p15:guide id="2" orient="horz" pos="3838">
          <p15:clr>
            <a:srgbClr val="FBAE40"/>
          </p15:clr>
        </p15:guide>
        <p15:guide id="3" orient="horz" pos="2410">
          <p15:clr>
            <a:srgbClr val="FBAE40"/>
          </p15:clr>
        </p15:guide>
        <p15:guide id="4" orient="horz" pos="2436">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Road Map (Editable)">
    <p:spTree>
      <p:nvGrpSpPr>
        <p:cNvPr id="1" name=""/>
        <p:cNvGrpSpPr/>
        <p:nvPr/>
      </p:nvGrpSpPr>
      <p:grpSpPr>
        <a:xfrm>
          <a:off x="0" y="0"/>
          <a:ext cx="0" cy="0"/>
          <a:chOff x="0" y="0"/>
          <a:chExt cx="0" cy="0"/>
        </a:xfrm>
      </p:grpSpPr>
      <p:grpSp>
        <p:nvGrpSpPr>
          <p:cNvPr id="45" name="Group 44"/>
          <p:cNvGrpSpPr/>
          <p:nvPr userDrawn="1"/>
        </p:nvGrpSpPr>
        <p:grpSpPr>
          <a:xfrm>
            <a:off x="-3" y="0"/>
            <a:ext cx="6034404" cy="3626563"/>
            <a:chOff x="-3" y="0"/>
            <a:chExt cx="6034404" cy="3626563"/>
          </a:xfrm>
        </p:grpSpPr>
        <p:sp>
          <p:nvSpPr>
            <p:cNvPr id="46" name="Freeform 45"/>
            <p:cNvSpPr/>
            <p:nvPr userDrawn="1"/>
          </p:nvSpPr>
          <p:spPr bwMode="gray">
            <a:xfrm>
              <a:off x="650838" y="0"/>
              <a:ext cx="4339771" cy="1098354"/>
            </a:xfrm>
            <a:custGeom>
              <a:avLst/>
              <a:gdLst>
                <a:gd name="connsiteX0" fmla="*/ 0 w 1484233"/>
                <a:gd name="connsiteY0" fmla="*/ 0 h 375645"/>
                <a:gd name="connsiteX1" fmla="*/ 1242212 w 1484233"/>
                <a:gd name="connsiteY1" fmla="*/ 0 h 375645"/>
                <a:gd name="connsiteX2" fmla="*/ 1484233 w 1484233"/>
                <a:gd name="connsiteY2" fmla="*/ 375645 h 375645"/>
                <a:gd name="connsiteX3" fmla="*/ 242021 w 1484233"/>
                <a:gd name="connsiteY3" fmla="*/ 375645 h 375645"/>
              </a:gdLst>
              <a:ahLst/>
              <a:cxnLst>
                <a:cxn ang="0">
                  <a:pos x="connsiteX0" y="connsiteY0"/>
                </a:cxn>
                <a:cxn ang="0">
                  <a:pos x="connsiteX1" y="connsiteY1"/>
                </a:cxn>
                <a:cxn ang="0">
                  <a:pos x="connsiteX2" y="connsiteY2"/>
                </a:cxn>
                <a:cxn ang="0">
                  <a:pos x="connsiteX3" y="connsiteY3"/>
                </a:cxn>
              </a:cxnLst>
              <a:rect l="l" t="t" r="r" b="b"/>
              <a:pathLst>
                <a:path w="1484233" h="375645">
                  <a:moveTo>
                    <a:pt x="0" y="0"/>
                  </a:moveTo>
                  <a:lnTo>
                    <a:pt x="1242212" y="0"/>
                  </a:lnTo>
                  <a:lnTo>
                    <a:pt x="1484233" y="375645"/>
                  </a:lnTo>
                  <a:lnTo>
                    <a:pt x="242021" y="375645"/>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47" name="Freeform 46"/>
            <p:cNvSpPr>
              <a:spLocks/>
            </p:cNvSpPr>
            <p:nvPr userDrawn="1"/>
          </p:nvSpPr>
          <p:spPr bwMode="gray">
            <a:xfrm>
              <a:off x="4231548" y="1"/>
              <a:ext cx="1802853" cy="375645"/>
            </a:xfrm>
            <a:custGeom>
              <a:avLst/>
              <a:gdLst>
                <a:gd name="connsiteX0" fmla="*/ 0 w 1802853"/>
                <a:gd name="connsiteY0" fmla="*/ 0 h 375645"/>
                <a:gd name="connsiteX1" fmla="*/ 1562573 w 1802853"/>
                <a:gd name="connsiteY1" fmla="*/ 0 h 375645"/>
                <a:gd name="connsiteX2" fmla="*/ 1802853 w 1802853"/>
                <a:gd name="connsiteY2" fmla="*/ 375645 h 375645"/>
                <a:gd name="connsiteX3" fmla="*/ 242021 w 1802853"/>
                <a:gd name="connsiteY3" fmla="*/ 375645 h 375645"/>
              </a:gdLst>
              <a:ahLst/>
              <a:cxnLst>
                <a:cxn ang="0">
                  <a:pos x="connsiteX0" y="connsiteY0"/>
                </a:cxn>
                <a:cxn ang="0">
                  <a:pos x="connsiteX1" y="connsiteY1"/>
                </a:cxn>
                <a:cxn ang="0">
                  <a:pos x="connsiteX2" y="connsiteY2"/>
                </a:cxn>
                <a:cxn ang="0">
                  <a:pos x="connsiteX3" y="connsiteY3"/>
                </a:cxn>
              </a:cxnLst>
              <a:rect l="l" t="t" r="r" b="b"/>
              <a:pathLst>
                <a:path w="1802853" h="375645">
                  <a:moveTo>
                    <a:pt x="0" y="0"/>
                  </a:moveTo>
                  <a:lnTo>
                    <a:pt x="1562573" y="0"/>
                  </a:lnTo>
                  <a:lnTo>
                    <a:pt x="1802853" y="375645"/>
                  </a:lnTo>
                  <a:lnTo>
                    <a:pt x="242021" y="375645"/>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48" name="Freeform 47"/>
            <p:cNvSpPr/>
            <p:nvPr userDrawn="1"/>
          </p:nvSpPr>
          <p:spPr bwMode="gray">
            <a:xfrm>
              <a:off x="2967038" y="0"/>
              <a:ext cx="1558598" cy="375646"/>
            </a:xfrm>
            <a:custGeom>
              <a:avLst/>
              <a:gdLst>
                <a:gd name="connsiteX0" fmla="*/ 0 w 1558598"/>
                <a:gd name="connsiteY0" fmla="*/ 0 h 375646"/>
                <a:gd name="connsiteX1" fmla="*/ 1316577 w 1558598"/>
                <a:gd name="connsiteY1" fmla="*/ 0 h 375646"/>
                <a:gd name="connsiteX2" fmla="*/ 1558598 w 1558598"/>
                <a:gd name="connsiteY2" fmla="*/ 375646 h 375646"/>
                <a:gd name="connsiteX3" fmla="*/ 237639 w 1558598"/>
                <a:gd name="connsiteY3" fmla="*/ 375646 h 375646"/>
                <a:gd name="connsiteX4" fmla="*/ 0 w 1558598"/>
                <a:gd name="connsiteY4" fmla="*/ 6802 h 375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8598" h="375646">
                  <a:moveTo>
                    <a:pt x="0" y="0"/>
                  </a:moveTo>
                  <a:lnTo>
                    <a:pt x="1316577" y="0"/>
                  </a:lnTo>
                  <a:lnTo>
                    <a:pt x="1558598" y="375646"/>
                  </a:lnTo>
                  <a:lnTo>
                    <a:pt x="237639" y="375646"/>
                  </a:lnTo>
                  <a:lnTo>
                    <a:pt x="0" y="6802"/>
                  </a:lnTo>
                  <a:close/>
                </a:path>
              </a:pathLst>
            </a:cu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userDrawn="1"/>
          </p:nvSpPr>
          <p:spPr bwMode="gray">
            <a:xfrm>
              <a:off x="-3" y="1098354"/>
              <a:ext cx="316713" cy="1077332"/>
            </a:xfrm>
            <a:prstGeom prst="rect">
              <a:avLst/>
            </a:prstGeom>
            <a:solidFill>
              <a:srgbClr val="D8D8D8"/>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50" name="Rectangle 49"/>
            <p:cNvSpPr/>
            <p:nvPr userDrawn="1"/>
          </p:nvSpPr>
          <p:spPr bwMode="gray">
            <a:xfrm>
              <a:off x="1" y="0"/>
              <a:ext cx="1045206" cy="375643"/>
            </a:xfrm>
            <a:prstGeom prst="rect">
              <a:avLst/>
            </a:prstGeom>
            <a:solidFill>
              <a:srgbClr val="D8D8D8"/>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51" name="Freeform 50"/>
            <p:cNvSpPr>
              <a:spLocks/>
            </p:cNvSpPr>
            <p:nvPr userDrawn="1"/>
          </p:nvSpPr>
          <p:spPr bwMode="gray">
            <a:xfrm>
              <a:off x="1130159" y="244931"/>
              <a:ext cx="168412" cy="130714"/>
            </a:xfrm>
            <a:custGeom>
              <a:avLst/>
              <a:gdLst>
                <a:gd name="connsiteX0" fmla="*/ 84239 w 168412"/>
                <a:gd name="connsiteY0" fmla="*/ 0 h 130714"/>
                <a:gd name="connsiteX1" fmla="*/ 168412 w 168412"/>
                <a:gd name="connsiteY1" fmla="*/ 130714 h 130714"/>
                <a:gd name="connsiteX2" fmla="*/ 0 w 168412"/>
                <a:gd name="connsiteY2" fmla="*/ 130714 h 130714"/>
                <a:gd name="connsiteX3" fmla="*/ 84239 w 168412"/>
                <a:gd name="connsiteY3" fmla="*/ 0 h 130714"/>
              </a:gdLst>
              <a:ahLst/>
              <a:cxnLst>
                <a:cxn ang="0">
                  <a:pos x="connsiteX0" y="connsiteY0"/>
                </a:cxn>
                <a:cxn ang="0">
                  <a:pos x="connsiteX1" y="connsiteY1"/>
                </a:cxn>
                <a:cxn ang="0">
                  <a:pos x="connsiteX2" y="connsiteY2"/>
                </a:cxn>
                <a:cxn ang="0">
                  <a:pos x="connsiteX3" y="connsiteY3"/>
                </a:cxn>
              </a:cxnLst>
              <a:rect l="l" t="t" r="r" b="b"/>
              <a:pathLst>
                <a:path w="168412" h="130714">
                  <a:moveTo>
                    <a:pt x="84239" y="0"/>
                  </a:moveTo>
                  <a:lnTo>
                    <a:pt x="168412" y="130714"/>
                  </a:lnTo>
                  <a:lnTo>
                    <a:pt x="0" y="130714"/>
                  </a:lnTo>
                  <a:lnTo>
                    <a:pt x="84239" y="0"/>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53" name="Freeform 52"/>
            <p:cNvSpPr>
              <a:spLocks/>
            </p:cNvSpPr>
            <p:nvPr userDrawn="1"/>
          </p:nvSpPr>
          <p:spPr bwMode="gray">
            <a:xfrm>
              <a:off x="0" y="375645"/>
              <a:ext cx="1012529" cy="1261374"/>
            </a:xfrm>
            <a:custGeom>
              <a:avLst/>
              <a:gdLst>
                <a:gd name="connsiteX0" fmla="*/ 0 w 1012529"/>
                <a:gd name="connsiteY0" fmla="*/ 0 h 1261374"/>
                <a:gd name="connsiteX1" fmla="*/ 894988 w 1012529"/>
                <a:gd name="connsiteY1" fmla="*/ 0 h 1261374"/>
                <a:gd name="connsiteX2" fmla="*/ 1012529 w 1012529"/>
                <a:gd name="connsiteY2" fmla="*/ 182531 h 1261374"/>
                <a:gd name="connsiteX3" fmla="*/ 317270 w 1012529"/>
                <a:gd name="connsiteY3" fmla="*/ 1261374 h 1261374"/>
                <a:gd name="connsiteX4" fmla="*/ 0 w 1012529"/>
                <a:gd name="connsiteY4" fmla="*/ 768934 h 1261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529" h="1261374">
                  <a:moveTo>
                    <a:pt x="0" y="0"/>
                  </a:moveTo>
                  <a:lnTo>
                    <a:pt x="894988" y="0"/>
                  </a:lnTo>
                  <a:lnTo>
                    <a:pt x="1012529" y="182531"/>
                  </a:lnTo>
                  <a:lnTo>
                    <a:pt x="317270" y="1261374"/>
                  </a:lnTo>
                  <a:lnTo>
                    <a:pt x="0" y="768934"/>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p>
          </p:txBody>
        </p:sp>
        <p:sp>
          <p:nvSpPr>
            <p:cNvPr id="54" name="Freeform 53"/>
            <p:cNvSpPr>
              <a:spLocks/>
            </p:cNvSpPr>
            <p:nvPr userDrawn="1"/>
          </p:nvSpPr>
          <p:spPr bwMode="gray">
            <a:xfrm>
              <a:off x="1214364" y="0"/>
              <a:ext cx="2040115" cy="375646"/>
            </a:xfrm>
            <a:custGeom>
              <a:avLst/>
              <a:gdLst>
                <a:gd name="connsiteX0" fmla="*/ 0 w 2040115"/>
                <a:gd name="connsiteY0" fmla="*/ 0 h 375646"/>
                <a:gd name="connsiteX1" fmla="*/ 1798093 w 2040115"/>
                <a:gd name="connsiteY1" fmla="*/ 0 h 375646"/>
                <a:gd name="connsiteX2" fmla="*/ 2040115 w 2040115"/>
                <a:gd name="connsiteY2" fmla="*/ 375646 h 375646"/>
                <a:gd name="connsiteX3" fmla="*/ 0 w 2040115"/>
                <a:gd name="connsiteY3" fmla="*/ 375646 h 375646"/>
              </a:gdLst>
              <a:ahLst/>
              <a:cxnLst>
                <a:cxn ang="0">
                  <a:pos x="connsiteX0" y="connsiteY0"/>
                </a:cxn>
                <a:cxn ang="0">
                  <a:pos x="connsiteX1" y="connsiteY1"/>
                </a:cxn>
                <a:cxn ang="0">
                  <a:pos x="connsiteX2" y="connsiteY2"/>
                </a:cxn>
                <a:cxn ang="0">
                  <a:pos x="connsiteX3" y="connsiteY3"/>
                </a:cxn>
              </a:cxnLst>
              <a:rect l="l" t="t" r="r" b="b"/>
              <a:pathLst>
                <a:path w="2040115" h="375646">
                  <a:moveTo>
                    <a:pt x="0" y="0"/>
                  </a:moveTo>
                  <a:lnTo>
                    <a:pt x="1798093" y="0"/>
                  </a:lnTo>
                  <a:lnTo>
                    <a:pt x="2040115" y="375646"/>
                  </a:lnTo>
                  <a:lnTo>
                    <a:pt x="0" y="375646"/>
                  </a:lnTo>
                  <a:close/>
                </a:path>
              </a:pathLst>
            </a:custGeom>
            <a:solidFill>
              <a:srgbClr val="C5C5C5"/>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55" name="Freeform 54"/>
            <p:cNvSpPr>
              <a:spLocks/>
            </p:cNvSpPr>
            <p:nvPr userDrawn="1"/>
          </p:nvSpPr>
          <p:spPr bwMode="gray">
            <a:xfrm rot="10800000">
              <a:off x="1097481" y="237439"/>
              <a:ext cx="235172" cy="182531"/>
            </a:xfrm>
            <a:custGeom>
              <a:avLst/>
              <a:gdLst>
                <a:gd name="connsiteX0" fmla="*/ 0 w 235172"/>
                <a:gd name="connsiteY0" fmla="*/ 0 h 182531"/>
                <a:gd name="connsiteX1" fmla="*/ 235172 w 235172"/>
                <a:gd name="connsiteY1" fmla="*/ 0 h 182531"/>
                <a:gd name="connsiteX2" fmla="*/ 117541 w 235172"/>
                <a:gd name="connsiteY2" fmla="*/ 182531 h 182531"/>
                <a:gd name="connsiteX3" fmla="*/ 0 w 235172"/>
                <a:gd name="connsiteY3" fmla="*/ 0 h 182531"/>
              </a:gdLst>
              <a:ahLst/>
              <a:cxnLst>
                <a:cxn ang="0">
                  <a:pos x="connsiteX0" y="connsiteY0"/>
                </a:cxn>
                <a:cxn ang="0">
                  <a:pos x="connsiteX1" y="connsiteY1"/>
                </a:cxn>
                <a:cxn ang="0">
                  <a:pos x="connsiteX2" y="connsiteY2"/>
                </a:cxn>
                <a:cxn ang="0">
                  <a:pos x="connsiteX3" y="connsiteY3"/>
                </a:cxn>
              </a:cxnLst>
              <a:rect l="l" t="t" r="r" b="b"/>
              <a:pathLst>
                <a:path w="235172" h="182531">
                  <a:moveTo>
                    <a:pt x="0" y="0"/>
                  </a:moveTo>
                  <a:lnTo>
                    <a:pt x="235172" y="0"/>
                  </a:lnTo>
                  <a:lnTo>
                    <a:pt x="117541" y="182531"/>
                  </a:lnTo>
                  <a:lnTo>
                    <a:pt x="0" y="0"/>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58" name="Freeform 57"/>
            <p:cNvSpPr>
              <a:spLocks/>
            </p:cNvSpPr>
            <p:nvPr userDrawn="1"/>
          </p:nvSpPr>
          <p:spPr bwMode="gray">
            <a:xfrm>
              <a:off x="651559" y="0"/>
              <a:ext cx="719420" cy="558382"/>
            </a:xfrm>
            <a:custGeom>
              <a:avLst/>
              <a:gdLst>
                <a:gd name="connsiteX0" fmla="*/ 0 w 719420"/>
                <a:gd name="connsiteY0" fmla="*/ 0 h 558382"/>
                <a:gd name="connsiteX1" fmla="*/ 719420 w 719420"/>
                <a:gd name="connsiteY1" fmla="*/ 0 h 558382"/>
                <a:gd name="connsiteX2" fmla="*/ 359572 w 719420"/>
                <a:gd name="connsiteY2" fmla="*/ 558382 h 558382"/>
              </a:gdLst>
              <a:ahLst/>
              <a:cxnLst>
                <a:cxn ang="0">
                  <a:pos x="connsiteX0" y="connsiteY0"/>
                </a:cxn>
                <a:cxn ang="0">
                  <a:pos x="connsiteX1" y="connsiteY1"/>
                </a:cxn>
                <a:cxn ang="0">
                  <a:pos x="connsiteX2" y="connsiteY2"/>
                </a:cxn>
              </a:cxnLst>
              <a:rect l="l" t="t" r="r" b="b"/>
              <a:pathLst>
                <a:path w="719420" h="558382">
                  <a:moveTo>
                    <a:pt x="0" y="0"/>
                  </a:moveTo>
                  <a:lnTo>
                    <a:pt x="719420" y="0"/>
                  </a:lnTo>
                  <a:lnTo>
                    <a:pt x="359572" y="558382"/>
                  </a:lnTo>
                  <a:close/>
                </a:path>
              </a:pathLst>
            </a:custGeom>
            <a:solidFill>
              <a:srgbClr val="C5C5C5"/>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p>
          </p:txBody>
        </p:sp>
        <p:sp>
          <p:nvSpPr>
            <p:cNvPr id="60" name="Freeform 59"/>
            <p:cNvSpPr/>
            <p:nvPr userDrawn="1"/>
          </p:nvSpPr>
          <p:spPr bwMode="gray">
            <a:xfrm>
              <a:off x="-1" y="1637019"/>
              <a:ext cx="1599097" cy="1989544"/>
            </a:xfrm>
            <a:custGeom>
              <a:avLst/>
              <a:gdLst>
                <a:gd name="connsiteX0" fmla="*/ 317271 w 1599097"/>
                <a:gd name="connsiteY0" fmla="*/ 0 h 1989544"/>
                <a:gd name="connsiteX1" fmla="*/ 1599097 w 1599097"/>
                <a:gd name="connsiteY1" fmla="*/ 1989544 h 1989544"/>
                <a:gd name="connsiteX2" fmla="*/ 0 w 1599097"/>
                <a:gd name="connsiteY2" fmla="*/ 1989544 h 1989544"/>
                <a:gd name="connsiteX3" fmla="*/ 0 w 1599097"/>
                <a:gd name="connsiteY3" fmla="*/ 492316 h 1989544"/>
                <a:gd name="connsiteX4" fmla="*/ 317271 w 1599097"/>
                <a:gd name="connsiteY4" fmla="*/ 1 h 1989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9097" h="1989544">
                  <a:moveTo>
                    <a:pt x="317271" y="0"/>
                  </a:moveTo>
                  <a:lnTo>
                    <a:pt x="1599097" y="1989544"/>
                  </a:lnTo>
                  <a:lnTo>
                    <a:pt x="0" y="1989544"/>
                  </a:lnTo>
                  <a:lnTo>
                    <a:pt x="0" y="492316"/>
                  </a:lnTo>
                  <a:lnTo>
                    <a:pt x="317271" y="1"/>
                  </a:lnTo>
                  <a:close/>
                </a:path>
              </a:pathLst>
            </a:cu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userDrawn="1"/>
          </p:nvSpPr>
          <p:spPr bwMode="gray">
            <a:xfrm>
              <a:off x="1061290" y="0"/>
              <a:ext cx="306337" cy="237766"/>
            </a:xfrm>
            <a:custGeom>
              <a:avLst/>
              <a:gdLst>
                <a:gd name="connsiteX0" fmla="*/ 0 w 306337"/>
                <a:gd name="connsiteY0" fmla="*/ 0 h 237766"/>
                <a:gd name="connsiteX1" fmla="*/ 306337 w 306337"/>
                <a:gd name="connsiteY1" fmla="*/ 0 h 237766"/>
                <a:gd name="connsiteX2" fmla="*/ 153109 w 306337"/>
                <a:gd name="connsiteY2" fmla="*/ 237766 h 237766"/>
              </a:gdLst>
              <a:ahLst/>
              <a:cxnLst>
                <a:cxn ang="0">
                  <a:pos x="connsiteX0" y="connsiteY0"/>
                </a:cxn>
                <a:cxn ang="0">
                  <a:pos x="connsiteX1" y="connsiteY1"/>
                </a:cxn>
                <a:cxn ang="0">
                  <a:pos x="connsiteX2" y="connsiteY2"/>
                </a:cxn>
              </a:cxnLst>
              <a:rect l="l" t="t" r="r" b="b"/>
              <a:pathLst>
                <a:path w="306337" h="237766">
                  <a:moveTo>
                    <a:pt x="0" y="0"/>
                  </a:moveTo>
                  <a:lnTo>
                    <a:pt x="306337" y="0"/>
                  </a:lnTo>
                  <a:lnTo>
                    <a:pt x="153109" y="237766"/>
                  </a:lnTo>
                  <a:close/>
                </a:path>
              </a:pathLst>
            </a:custGeom>
            <a:solidFill>
              <a:srgbClr val="B4B4B4"/>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p>
          </p:txBody>
        </p:sp>
      </p:grpSp>
      <p:grpSp>
        <p:nvGrpSpPr>
          <p:cNvPr id="62" name="Group 61"/>
          <p:cNvGrpSpPr/>
          <p:nvPr userDrawn="1"/>
        </p:nvGrpSpPr>
        <p:grpSpPr>
          <a:xfrm>
            <a:off x="4985352" y="2927303"/>
            <a:ext cx="7206649" cy="3930698"/>
            <a:chOff x="4985352" y="2927303"/>
            <a:chExt cx="7206649" cy="3930698"/>
          </a:xfrm>
        </p:grpSpPr>
        <p:sp>
          <p:nvSpPr>
            <p:cNvPr id="63" name="Rectangle 62"/>
            <p:cNvSpPr/>
            <p:nvPr userDrawn="1"/>
          </p:nvSpPr>
          <p:spPr bwMode="gray">
            <a:xfrm>
              <a:off x="8963025" y="6050518"/>
              <a:ext cx="1286238" cy="807482"/>
            </a:xfrm>
            <a:prstGeom prst="rect">
              <a:avLst/>
            </a:pr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64" name="Freeform 63"/>
            <p:cNvSpPr/>
            <p:nvPr userDrawn="1"/>
          </p:nvSpPr>
          <p:spPr bwMode="gray">
            <a:xfrm>
              <a:off x="4985352" y="6429426"/>
              <a:ext cx="3109537" cy="428574"/>
            </a:xfrm>
            <a:custGeom>
              <a:avLst/>
              <a:gdLst>
                <a:gd name="connsiteX0" fmla="*/ 0 w 3109537"/>
                <a:gd name="connsiteY0" fmla="*/ 0 h 428574"/>
                <a:gd name="connsiteX1" fmla="*/ 2563870 w 3109537"/>
                <a:gd name="connsiteY1" fmla="*/ 0 h 428574"/>
                <a:gd name="connsiteX2" fmla="*/ 2833390 w 3109537"/>
                <a:gd name="connsiteY2" fmla="*/ 0 h 428574"/>
                <a:gd name="connsiteX3" fmla="*/ 3109537 w 3109537"/>
                <a:gd name="connsiteY3" fmla="*/ 428574 h 428574"/>
                <a:gd name="connsiteX4" fmla="*/ 275877 w 3109537"/>
                <a:gd name="connsiteY4" fmla="*/ 428574 h 428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9537" h="428574">
                  <a:moveTo>
                    <a:pt x="0" y="0"/>
                  </a:moveTo>
                  <a:lnTo>
                    <a:pt x="2563870" y="0"/>
                  </a:lnTo>
                  <a:lnTo>
                    <a:pt x="2833390" y="0"/>
                  </a:lnTo>
                  <a:lnTo>
                    <a:pt x="3109537" y="428574"/>
                  </a:lnTo>
                  <a:lnTo>
                    <a:pt x="275877" y="428574"/>
                  </a:lnTo>
                  <a:close/>
                </a:path>
              </a:pathLst>
            </a:cu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65" name="Freeform 64">
              <a:extLst>
                <a:ext uri="{FF2B5EF4-FFF2-40B4-BE49-F238E27FC236}">
                  <a16:creationId xmlns:a16="http://schemas.microsoft.com/office/drawing/2014/main" id="{9DA206C5-CD13-ED46-872B-DF5370036544}"/>
                </a:ext>
              </a:extLst>
            </p:cNvPr>
            <p:cNvSpPr>
              <a:spLocks/>
            </p:cNvSpPr>
            <p:nvPr userDrawn="1"/>
          </p:nvSpPr>
          <p:spPr bwMode="gray">
            <a:xfrm>
              <a:off x="10129674" y="2927303"/>
              <a:ext cx="2062326" cy="2888897"/>
            </a:xfrm>
            <a:custGeom>
              <a:avLst/>
              <a:gdLst>
                <a:gd name="connsiteX0" fmla="*/ 1861165 w 2062326"/>
                <a:gd name="connsiteY0" fmla="*/ 0 h 2888897"/>
                <a:gd name="connsiteX1" fmla="*/ 2062326 w 2062326"/>
                <a:gd name="connsiteY1" fmla="*/ 0 h 2888897"/>
                <a:gd name="connsiteX2" fmla="*/ 2062326 w 2062326"/>
                <a:gd name="connsiteY2" fmla="*/ 2888897 h 2888897"/>
                <a:gd name="connsiteX3" fmla="*/ 0 w 2062326"/>
                <a:gd name="connsiteY3" fmla="*/ 2888897 h 2888897"/>
                <a:gd name="connsiteX4" fmla="*/ 59785 w 2062326"/>
                <a:gd name="connsiteY4" fmla="*/ 2796751 h 2888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2326" h="2888897">
                  <a:moveTo>
                    <a:pt x="1861165" y="0"/>
                  </a:moveTo>
                  <a:lnTo>
                    <a:pt x="2062326" y="0"/>
                  </a:lnTo>
                  <a:lnTo>
                    <a:pt x="2062326" y="2888897"/>
                  </a:lnTo>
                  <a:lnTo>
                    <a:pt x="0" y="2888897"/>
                  </a:lnTo>
                  <a:lnTo>
                    <a:pt x="59785" y="2796751"/>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66"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tx1"/>
                  </a:solidFill>
                  <a:latin typeface="+mn-lt"/>
                  <a:cs typeface="Arial" panose="020B0604020202020204" pitchFamily="34" charset="0"/>
                </a:rPr>
                <a:t>‹#›</a:t>
              </a:fld>
              <a:endParaRPr lang="en-US" sz="1200" b="1">
                <a:solidFill>
                  <a:schemeClr val="tx1"/>
                </a:solidFill>
                <a:latin typeface="+mn-lt"/>
              </a:endParaRPr>
            </a:p>
          </p:txBody>
        </p:sp>
        <p:sp>
          <p:nvSpPr>
            <p:cNvPr id="67" name="Road Map"/>
            <p:cNvSpPr txBox="1"/>
            <p:nvPr userDrawn="1"/>
          </p:nvSpPr>
          <p:spPr bwMode="gray">
            <a:xfrm>
              <a:off x="10249264" y="5895423"/>
              <a:ext cx="1329960" cy="307777"/>
            </a:xfrm>
            <a:prstGeom prst="rect">
              <a:avLst/>
            </a:prstGeom>
            <a:noFill/>
          </p:spPr>
          <p:txBody>
            <a:bodyPr wrap="square" lIns="0" tIns="0" rIns="0" bIns="0" rtlCol="0">
              <a:spAutoFit/>
            </a:bodyPr>
            <a:lstStyle/>
            <a:p>
              <a:pPr algn="r">
                <a:spcBef>
                  <a:spcPts val="500"/>
                </a:spcBef>
              </a:pPr>
              <a:r>
                <a:rPr lang="en-US" sz="2000" spc="0" baseline="0">
                  <a:solidFill>
                    <a:schemeClr val="accent4"/>
                  </a:solidFill>
                  <a:latin typeface="+mj-lt"/>
                </a:rPr>
                <a:t>Road map</a:t>
              </a:r>
            </a:p>
          </p:txBody>
        </p:sp>
        <p:sp>
          <p:nvSpPr>
            <p:cNvPr id="68" name="Freeform 67"/>
            <p:cNvSpPr/>
            <p:nvPr userDrawn="1"/>
          </p:nvSpPr>
          <p:spPr bwMode="gray">
            <a:xfrm>
              <a:off x="7517530" y="6050518"/>
              <a:ext cx="2250780" cy="807483"/>
            </a:xfrm>
            <a:custGeom>
              <a:avLst/>
              <a:gdLst>
                <a:gd name="connsiteX0" fmla="*/ 0 w 2250780"/>
                <a:gd name="connsiteY0" fmla="*/ 0 h 807483"/>
                <a:gd name="connsiteX1" fmla="*/ 636218 w 2250780"/>
                <a:gd name="connsiteY1" fmla="*/ 0 h 807483"/>
                <a:gd name="connsiteX2" fmla="*/ 2039034 w 2250780"/>
                <a:gd name="connsiteY2" fmla="*/ 0 h 807483"/>
                <a:gd name="connsiteX3" fmla="*/ 2250780 w 2250780"/>
                <a:gd name="connsiteY3" fmla="*/ 328583 h 807483"/>
                <a:gd name="connsiteX4" fmla="*/ 1942556 w 2250780"/>
                <a:gd name="connsiteY4" fmla="*/ 807483 h 807483"/>
                <a:gd name="connsiteX5" fmla="*/ 520127 w 2250780"/>
                <a:gd name="connsiteY5" fmla="*/ 807483 h 80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0780" h="807483">
                  <a:moveTo>
                    <a:pt x="0" y="0"/>
                  </a:moveTo>
                  <a:lnTo>
                    <a:pt x="636218" y="0"/>
                  </a:lnTo>
                  <a:lnTo>
                    <a:pt x="2039034" y="0"/>
                  </a:lnTo>
                  <a:lnTo>
                    <a:pt x="2250780" y="328583"/>
                  </a:lnTo>
                  <a:lnTo>
                    <a:pt x="1942556" y="807483"/>
                  </a:lnTo>
                  <a:lnTo>
                    <a:pt x="520127" y="807483"/>
                  </a:lnTo>
                  <a:close/>
                </a:path>
              </a:pathLst>
            </a:custGeom>
            <a:solidFill>
              <a:schemeClr val="accent3">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69" name="Freeform 68"/>
            <p:cNvSpPr/>
            <p:nvPr userDrawn="1"/>
          </p:nvSpPr>
          <p:spPr bwMode="gray">
            <a:xfrm>
              <a:off x="9768309" y="5815634"/>
              <a:ext cx="2423692" cy="1042367"/>
            </a:xfrm>
            <a:custGeom>
              <a:avLst/>
              <a:gdLst>
                <a:gd name="connsiteX0" fmla="*/ 362508 w 2423692"/>
                <a:gd name="connsiteY0" fmla="*/ 0 h 1042367"/>
                <a:gd name="connsiteX1" fmla="*/ 2423692 w 2423692"/>
                <a:gd name="connsiteY1" fmla="*/ 0 h 1042367"/>
                <a:gd name="connsiteX2" fmla="*/ 2423692 w 2423692"/>
                <a:gd name="connsiteY2" fmla="*/ 902576 h 1042367"/>
                <a:gd name="connsiteX3" fmla="*/ 1451990 w 2423692"/>
                <a:gd name="connsiteY3" fmla="*/ 902576 h 1042367"/>
                <a:gd name="connsiteX4" fmla="*/ 744610 w 2423692"/>
                <a:gd name="connsiteY4" fmla="*/ 902576 h 1042367"/>
                <a:gd name="connsiteX5" fmla="*/ 654791 w 2423692"/>
                <a:gd name="connsiteY5" fmla="*/ 1042367 h 1042367"/>
                <a:gd name="connsiteX6" fmla="*/ 308708 w 2423692"/>
                <a:gd name="connsiteY6" fmla="*/ 1042367 h 1042367"/>
                <a:gd name="connsiteX7" fmla="*/ 0 w 2423692"/>
                <a:gd name="connsiteY7" fmla="*/ 563498 h 1042367"/>
                <a:gd name="connsiteX8" fmla="*/ 211626 w 2423692"/>
                <a:gd name="connsiteY8" fmla="*/ 235199 h 1042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3692" h="1042367">
                  <a:moveTo>
                    <a:pt x="362508" y="0"/>
                  </a:moveTo>
                  <a:lnTo>
                    <a:pt x="2423692" y="0"/>
                  </a:lnTo>
                  <a:lnTo>
                    <a:pt x="2423692" y="902576"/>
                  </a:lnTo>
                  <a:lnTo>
                    <a:pt x="1451990" y="902576"/>
                  </a:lnTo>
                  <a:lnTo>
                    <a:pt x="744610" y="902576"/>
                  </a:lnTo>
                  <a:lnTo>
                    <a:pt x="654791" y="1042367"/>
                  </a:lnTo>
                  <a:lnTo>
                    <a:pt x="308708" y="1042367"/>
                  </a:lnTo>
                  <a:lnTo>
                    <a:pt x="0" y="563498"/>
                  </a:lnTo>
                  <a:lnTo>
                    <a:pt x="211626" y="235199"/>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70" name="Freeform 69"/>
            <p:cNvSpPr/>
            <p:nvPr userDrawn="1"/>
          </p:nvSpPr>
          <p:spPr bwMode="gray">
            <a:xfrm>
              <a:off x="10404668" y="6673748"/>
              <a:ext cx="1787333" cy="184252"/>
            </a:xfrm>
            <a:custGeom>
              <a:avLst/>
              <a:gdLst>
                <a:gd name="connsiteX0" fmla="*/ 118444 w 1787333"/>
                <a:gd name="connsiteY0" fmla="*/ 0 h 184252"/>
                <a:gd name="connsiteX1" fmla="*/ 894895 w 1787333"/>
                <a:gd name="connsiteY1" fmla="*/ 0 h 184252"/>
                <a:gd name="connsiteX2" fmla="*/ 1787333 w 1787333"/>
                <a:gd name="connsiteY2" fmla="*/ 0 h 184252"/>
                <a:gd name="connsiteX3" fmla="*/ 1787333 w 1787333"/>
                <a:gd name="connsiteY3" fmla="*/ 184252 h 184252"/>
                <a:gd name="connsiteX4" fmla="*/ 0 w 1787333"/>
                <a:gd name="connsiteY4" fmla="*/ 184252 h 184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7333" h="184252">
                  <a:moveTo>
                    <a:pt x="118444" y="0"/>
                  </a:moveTo>
                  <a:lnTo>
                    <a:pt x="894895" y="0"/>
                  </a:lnTo>
                  <a:lnTo>
                    <a:pt x="1787333" y="0"/>
                  </a:lnTo>
                  <a:lnTo>
                    <a:pt x="1787333" y="184252"/>
                  </a:lnTo>
                  <a:lnTo>
                    <a:pt x="0" y="184252"/>
                  </a:lnTo>
                  <a:close/>
                </a:path>
              </a:pathLst>
            </a:cu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oad Map"/>
          <p:cNvSpPr txBox="1"/>
          <p:nvPr userDrawn="1"/>
        </p:nvSpPr>
        <p:spPr bwMode="gray">
          <a:xfrm>
            <a:off x="10249263" y="5897051"/>
            <a:ext cx="1322133" cy="307777"/>
          </a:xfrm>
          <a:prstGeom prst="rect">
            <a:avLst/>
          </a:prstGeom>
          <a:noFill/>
        </p:spPr>
        <p:txBody>
          <a:bodyPr wrap="square" lIns="0" tIns="0" rIns="0" bIns="0" rtlCol="0">
            <a:spAutoFit/>
          </a:bodyPr>
          <a:lstStyle/>
          <a:p>
            <a:pPr algn="r">
              <a:spcBef>
                <a:spcPts val="500"/>
              </a:spcBef>
            </a:pPr>
            <a:r>
              <a:rPr lang="en-US" sz="2000" spc="0" baseline="0">
                <a:solidFill>
                  <a:schemeClr val="accent4"/>
                </a:solidFill>
                <a:latin typeface="+mj-lt"/>
              </a:rPr>
              <a:t>Roadmap</a:t>
            </a:r>
          </a:p>
        </p:txBody>
      </p:sp>
      <p:cxnSp>
        <p:nvCxnSpPr>
          <p:cNvPr id="56" name="Red line"/>
          <p:cNvCxnSpPr/>
          <p:nvPr userDrawn="1"/>
        </p:nvCxnSpPr>
        <p:spPr bwMode="gray">
          <a:xfrm>
            <a:off x="2830874" y="2050244"/>
            <a:ext cx="893296"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7" name="Instructions"/>
          <p:cNvSpPr txBox="1">
            <a:spLocks/>
          </p:cNvSpPr>
          <p:nvPr userDrawn="1"/>
        </p:nvSpPr>
        <p:spPr bwMode="gray">
          <a:xfrm>
            <a:off x="12392829" y="0"/>
            <a:ext cx="1685883" cy="3629199"/>
          </a:xfrm>
          <a:prstGeom prst="rect">
            <a:avLst/>
          </a:prstGeom>
          <a:solidFill>
            <a:srgbClr val="539241"/>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a:solidFill>
                  <a:schemeClr val="bg1"/>
                </a:solidFill>
              </a:rPr>
              <a:t>How to use this</a:t>
            </a:r>
            <a:br>
              <a:rPr lang="en-US" sz="1000" b="1">
                <a:solidFill>
                  <a:schemeClr val="bg1"/>
                </a:solidFill>
              </a:rPr>
            </a:br>
            <a:r>
              <a:rPr lang="en-US" sz="1000" b="1">
                <a:solidFill>
                  <a:schemeClr val="bg1"/>
                </a:solidFill>
              </a:rPr>
              <a:t>editable road map</a:t>
            </a:r>
          </a:p>
          <a:p>
            <a:pPr marL="169863" indent="-169863">
              <a:buFont typeface="+mj-lt"/>
              <a:buAutoNum type="arabicPeriod"/>
            </a:pPr>
            <a:r>
              <a:rPr lang="en-US" sz="800">
                <a:solidFill>
                  <a:schemeClr val="bg1"/>
                </a:solidFill>
              </a:rPr>
              <a:t>Insert a road map layout</a:t>
            </a:r>
          </a:p>
          <a:p>
            <a:pPr marL="169863" indent="-169863">
              <a:buFont typeface="+mj-lt"/>
              <a:buAutoNum type="arabicPeriod"/>
            </a:pPr>
            <a:r>
              <a:rPr lang="en-US" sz="800">
                <a:solidFill>
                  <a:schemeClr val="bg1"/>
                </a:solidFill>
              </a:rPr>
              <a:t>Determine how many sections are needed</a:t>
            </a:r>
          </a:p>
          <a:p>
            <a:pPr marL="169863" indent="-169863">
              <a:buFont typeface="+mj-lt"/>
              <a:buAutoNum type="arabicPeriod"/>
            </a:pPr>
            <a:r>
              <a:rPr lang="en-US" sz="800">
                <a:solidFill>
                  <a:schemeClr val="bg1"/>
                </a:solidFill>
              </a:rPr>
              <a:t>If only 3, delete rows 2 and 4. If 4, delete row 5.</a:t>
            </a:r>
          </a:p>
          <a:p>
            <a:pPr marL="169863" indent="-169863">
              <a:buFont typeface="+mj-lt"/>
              <a:buAutoNum type="arabicPeriod"/>
            </a:pPr>
            <a:r>
              <a:rPr lang="en-US" sz="800">
                <a:solidFill>
                  <a:schemeClr val="bg1"/>
                </a:solidFill>
              </a:rPr>
              <a:t>Change the highlighted section title to Arial regular 15pt, accent 2 so all the titles are the exact same font style</a:t>
            </a:r>
          </a:p>
          <a:p>
            <a:pPr marL="169863" indent="-169863">
              <a:buFont typeface="+mj-lt"/>
              <a:buAutoNum type="arabicPeriod"/>
            </a:pPr>
            <a:r>
              <a:rPr lang="en-US" sz="800">
                <a:solidFill>
                  <a:schemeClr val="bg1"/>
                </a:solidFill>
              </a:rPr>
              <a:t>Type in #’s and section titles for all levels</a:t>
            </a:r>
          </a:p>
          <a:p>
            <a:pPr marL="169863" indent="-169863">
              <a:buFont typeface="+mj-lt"/>
              <a:buAutoNum type="arabicPeriod"/>
            </a:pPr>
            <a:r>
              <a:rPr lang="en-US" sz="800">
                <a:solidFill>
                  <a:schemeClr val="bg1"/>
                </a:solidFill>
              </a:rPr>
              <a:t>Duplicate the slide so you have a slide for each section</a:t>
            </a:r>
          </a:p>
          <a:p>
            <a:pPr marL="169863" indent="-169863">
              <a:buFont typeface="+mj-lt"/>
              <a:buAutoNum type="arabicPeriod"/>
            </a:pPr>
            <a:r>
              <a:rPr lang="en-US" sz="800">
                <a:solidFill>
                  <a:schemeClr val="bg1"/>
                </a:solidFill>
              </a:rPr>
              <a:t>On each slide, change the highlighted section title back to Arial regular 20pt</a:t>
            </a:r>
          </a:p>
          <a:p>
            <a:pPr marL="0" indent="0">
              <a:spcBef>
                <a:spcPts val="1200"/>
              </a:spcBef>
              <a:buFont typeface="+mj-lt"/>
              <a:buNone/>
            </a:pPr>
            <a:r>
              <a:rPr lang="en-US" sz="900" b="1">
                <a:solidFill>
                  <a:schemeClr val="bg1"/>
                </a:solidFill>
              </a:rPr>
              <a:t>NEED MORE SECTIONS?</a:t>
            </a:r>
          </a:p>
          <a:p>
            <a:pPr marL="0" indent="0">
              <a:spcBef>
                <a:spcPts val="200"/>
              </a:spcBef>
              <a:buFont typeface="+mj-lt"/>
              <a:buNone/>
            </a:pPr>
            <a:r>
              <a:rPr lang="en-US" sz="750">
                <a:solidFill>
                  <a:schemeClr val="bg1"/>
                </a:solidFill>
              </a:rPr>
              <a:t>See</a:t>
            </a:r>
            <a:r>
              <a:rPr lang="en-US" sz="750" baseline="0">
                <a:solidFill>
                  <a:schemeClr val="bg1"/>
                </a:solidFill>
              </a:rPr>
              <a:t> the projection GLG for a customizable road map layout that includes 8 levels. It can be inserted into this </a:t>
            </a:r>
            <a:r>
              <a:rPr lang="en-US" sz="750">
                <a:solidFill>
                  <a:schemeClr val="bg1"/>
                </a:solidFill>
              </a:rPr>
              <a:t>template</a:t>
            </a:r>
            <a:r>
              <a:rPr lang="en-US" sz="750" baseline="0">
                <a:solidFill>
                  <a:schemeClr val="bg1"/>
                </a:solidFill>
              </a:rPr>
              <a:t>. </a:t>
            </a:r>
            <a:endParaRPr lang="en-US" sz="750">
              <a:solidFill>
                <a:schemeClr val="bg1"/>
              </a:solidFill>
            </a:endParaRPr>
          </a:p>
        </p:txBody>
      </p:sp>
      <p:sp>
        <p:nvSpPr>
          <p:cNvPr id="82" name="Text Placeholder 3"/>
          <p:cNvSpPr>
            <a:spLocks noGrp="1"/>
          </p:cNvSpPr>
          <p:nvPr>
            <p:ph type="body" sz="quarter" idx="13" hasCustomPrompt="1"/>
          </p:nvPr>
        </p:nvSpPr>
        <p:spPr bwMode="gray">
          <a:xfrm>
            <a:off x="3358484" y="2534575"/>
            <a:ext cx="5866479" cy="307777"/>
          </a:xfrm>
        </p:spPr>
        <p:txBody>
          <a:bodyPr anchor="ctr" anchorCtr="0"/>
          <a:lstStyle>
            <a:lvl1pPr marL="0" indent="0">
              <a:spcBef>
                <a:spcPts val="0"/>
              </a:spcBef>
              <a:buNone/>
              <a:defRPr sz="2000">
                <a:solidFill>
                  <a:schemeClr val="tx1"/>
                </a:solidFill>
                <a:latin typeface="+mj-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a:t>Section title – Arial 20pt, sentence case</a:t>
            </a:r>
          </a:p>
        </p:txBody>
      </p:sp>
      <p:sp>
        <p:nvSpPr>
          <p:cNvPr id="83" name="Title 17"/>
          <p:cNvSpPr>
            <a:spLocks noGrp="1"/>
          </p:cNvSpPr>
          <p:nvPr>
            <p:ph type="title" hasCustomPrompt="1"/>
          </p:nvPr>
        </p:nvSpPr>
        <p:spPr bwMode="gray">
          <a:xfrm>
            <a:off x="2837413" y="2551303"/>
            <a:ext cx="274320" cy="274320"/>
          </a:xfrm>
          <a:prstGeom prst="rect">
            <a:avLst/>
          </a:prstGeom>
          <a:solidFill>
            <a:schemeClr val="bg1"/>
          </a:solidFill>
          <a:ln>
            <a:noFill/>
          </a:ln>
        </p:spPr>
        <p:txBody>
          <a:bodyPr wrap="none" anchor="ctr" anchorCtr="1">
            <a:noAutofit/>
          </a:bodyPr>
          <a:lstStyle>
            <a:lvl1pPr>
              <a:defRPr sz="2000" b="0">
                <a:solidFill>
                  <a:schemeClr val="accent6"/>
                </a:solidFill>
              </a:defRPr>
            </a:lvl1pPr>
          </a:lstStyle>
          <a:p>
            <a:r>
              <a:rPr lang="en-US"/>
              <a:t>#</a:t>
            </a:r>
          </a:p>
        </p:txBody>
      </p:sp>
      <p:sp>
        <p:nvSpPr>
          <p:cNvPr id="84" name="Text Placeholder 19"/>
          <p:cNvSpPr>
            <a:spLocks noGrp="1"/>
          </p:cNvSpPr>
          <p:nvPr>
            <p:ph type="body" sz="quarter" idx="17" hasCustomPrompt="1"/>
          </p:nvPr>
        </p:nvSpPr>
        <p:spPr bwMode="gray">
          <a:xfrm>
            <a:off x="2837413" y="3159528"/>
            <a:ext cx="274320" cy="276999"/>
          </a:xfrm>
          <a:prstGeom prst="rect">
            <a:avLst/>
          </a:prstGeom>
          <a:solidFill>
            <a:schemeClr val="bg1"/>
          </a:solidFill>
          <a:ln>
            <a:noFill/>
          </a:ln>
        </p:spPr>
        <p:txBody>
          <a:bodyPr wrap="none" anchor="ctr" anchorCtr="1">
            <a:noAutofit/>
          </a:bodyPr>
          <a:lstStyle>
            <a:lvl1pPr marL="0" indent="0">
              <a:buNone/>
              <a:defRPr sz="2000">
                <a:solidFill>
                  <a:schemeClr val="accent6"/>
                </a:solidFill>
                <a:latin typeface="+mj-lt"/>
              </a:defRPr>
            </a:lvl1pPr>
          </a:lstStyle>
          <a:p>
            <a:pPr lvl="0"/>
            <a:r>
              <a:rPr lang="en-US"/>
              <a:t>#</a:t>
            </a:r>
          </a:p>
        </p:txBody>
      </p:sp>
      <p:sp>
        <p:nvSpPr>
          <p:cNvPr id="85" name="Text Placeholder 3"/>
          <p:cNvSpPr>
            <a:spLocks noGrp="1"/>
          </p:cNvSpPr>
          <p:nvPr>
            <p:ph type="body" sz="quarter" idx="18" hasCustomPrompt="1"/>
          </p:nvPr>
        </p:nvSpPr>
        <p:spPr bwMode="gray">
          <a:xfrm>
            <a:off x="3358484" y="3182611"/>
            <a:ext cx="5866479" cy="230832"/>
          </a:xfrm>
        </p:spPr>
        <p:txBody>
          <a:bodyPr anchor="ctr" anchorCtr="0"/>
          <a:lstStyle>
            <a:lvl1pPr marL="0" indent="0">
              <a:spcBef>
                <a:spcPts val="0"/>
              </a:spcBef>
              <a:buNone/>
              <a:defRPr sz="1500">
                <a:solidFill>
                  <a:schemeClr val="accent2"/>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a:t>Section title – Arial 15pt regular, accent 2, sentence case</a:t>
            </a:r>
          </a:p>
        </p:txBody>
      </p:sp>
      <p:sp>
        <p:nvSpPr>
          <p:cNvPr id="86" name="Text Placeholder 19"/>
          <p:cNvSpPr>
            <a:spLocks noGrp="1"/>
          </p:cNvSpPr>
          <p:nvPr>
            <p:ph type="body" sz="quarter" idx="19" hasCustomPrompt="1"/>
          </p:nvPr>
        </p:nvSpPr>
        <p:spPr bwMode="gray">
          <a:xfrm>
            <a:off x="2837413" y="3770432"/>
            <a:ext cx="274320" cy="276999"/>
          </a:xfrm>
          <a:prstGeom prst="rect">
            <a:avLst/>
          </a:prstGeom>
          <a:solidFill>
            <a:schemeClr val="bg1"/>
          </a:solidFill>
          <a:ln>
            <a:noFill/>
          </a:ln>
        </p:spPr>
        <p:txBody>
          <a:bodyPr wrap="none" anchor="ctr" anchorCtr="1">
            <a:noAutofit/>
          </a:bodyPr>
          <a:lstStyle>
            <a:lvl1pPr marL="0" indent="0">
              <a:buNone/>
              <a:defRPr sz="2000">
                <a:solidFill>
                  <a:schemeClr val="accent6"/>
                </a:solidFill>
                <a:latin typeface="+mj-lt"/>
              </a:defRPr>
            </a:lvl1pPr>
          </a:lstStyle>
          <a:p>
            <a:pPr lvl="0"/>
            <a:r>
              <a:rPr lang="en-US"/>
              <a:t>#</a:t>
            </a:r>
          </a:p>
        </p:txBody>
      </p:sp>
      <p:sp>
        <p:nvSpPr>
          <p:cNvPr id="87" name="Text Placeholder 3"/>
          <p:cNvSpPr>
            <a:spLocks noGrp="1"/>
          </p:cNvSpPr>
          <p:nvPr>
            <p:ph type="body" sz="quarter" idx="20" hasCustomPrompt="1"/>
          </p:nvPr>
        </p:nvSpPr>
        <p:spPr bwMode="gray">
          <a:xfrm>
            <a:off x="3358484" y="3793515"/>
            <a:ext cx="5866479" cy="230832"/>
          </a:xfrm>
        </p:spPr>
        <p:txBody>
          <a:bodyPr anchor="ctr" anchorCtr="0"/>
          <a:lstStyle>
            <a:lvl1pPr marL="0" indent="0">
              <a:spcBef>
                <a:spcPts val="0"/>
              </a:spcBef>
              <a:buNone/>
              <a:defRPr sz="1500">
                <a:solidFill>
                  <a:schemeClr val="accent2"/>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a:t>Section title – Arial 15pt regular, accent 2, sentence case</a:t>
            </a:r>
          </a:p>
        </p:txBody>
      </p:sp>
      <p:sp>
        <p:nvSpPr>
          <p:cNvPr id="88" name="Text Placeholder 19"/>
          <p:cNvSpPr>
            <a:spLocks noGrp="1"/>
          </p:cNvSpPr>
          <p:nvPr>
            <p:ph type="body" sz="quarter" idx="21" hasCustomPrompt="1"/>
          </p:nvPr>
        </p:nvSpPr>
        <p:spPr bwMode="gray">
          <a:xfrm>
            <a:off x="2837413" y="4381335"/>
            <a:ext cx="274320" cy="276999"/>
          </a:xfrm>
          <a:prstGeom prst="rect">
            <a:avLst/>
          </a:prstGeom>
          <a:solidFill>
            <a:schemeClr val="bg1"/>
          </a:solidFill>
          <a:ln>
            <a:noFill/>
          </a:ln>
        </p:spPr>
        <p:txBody>
          <a:bodyPr wrap="none" anchor="ctr" anchorCtr="1">
            <a:noAutofit/>
          </a:bodyPr>
          <a:lstStyle>
            <a:lvl1pPr marL="0" indent="0">
              <a:buNone/>
              <a:defRPr sz="2000">
                <a:solidFill>
                  <a:schemeClr val="accent6"/>
                </a:solidFill>
                <a:latin typeface="+mj-lt"/>
              </a:defRPr>
            </a:lvl1pPr>
          </a:lstStyle>
          <a:p>
            <a:pPr lvl="0"/>
            <a:r>
              <a:rPr lang="en-US"/>
              <a:t>#</a:t>
            </a:r>
          </a:p>
        </p:txBody>
      </p:sp>
      <p:sp>
        <p:nvSpPr>
          <p:cNvPr id="89" name="Text Placeholder 3"/>
          <p:cNvSpPr>
            <a:spLocks noGrp="1"/>
          </p:cNvSpPr>
          <p:nvPr>
            <p:ph type="body" sz="quarter" idx="22" hasCustomPrompt="1"/>
          </p:nvPr>
        </p:nvSpPr>
        <p:spPr bwMode="gray">
          <a:xfrm>
            <a:off x="3358484" y="4404418"/>
            <a:ext cx="5866479" cy="230832"/>
          </a:xfrm>
        </p:spPr>
        <p:txBody>
          <a:bodyPr anchor="ctr" anchorCtr="0"/>
          <a:lstStyle>
            <a:lvl1pPr marL="0" indent="0">
              <a:spcBef>
                <a:spcPts val="0"/>
              </a:spcBef>
              <a:buNone/>
              <a:defRPr sz="1500">
                <a:solidFill>
                  <a:schemeClr val="accent2"/>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a:t>Section title – Arial 15pt regular, accent 2, sentence case</a:t>
            </a:r>
          </a:p>
        </p:txBody>
      </p:sp>
      <p:sp>
        <p:nvSpPr>
          <p:cNvPr id="90" name="Text Placeholder 19"/>
          <p:cNvSpPr>
            <a:spLocks noGrp="1"/>
          </p:cNvSpPr>
          <p:nvPr>
            <p:ph type="body" sz="quarter" idx="23" hasCustomPrompt="1"/>
          </p:nvPr>
        </p:nvSpPr>
        <p:spPr bwMode="gray">
          <a:xfrm>
            <a:off x="2837413" y="4992238"/>
            <a:ext cx="274320" cy="276999"/>
          </a:xfrm>
          <a:prstGeom prst="rect">
            <a:avLst/>
          </a:prstGeom>
          <a:solidFill>
            <a:schemeClr val="bg1"/>
          </a:solidFill>
          <a:ln>
            <a:noFill/>
          </a:ln>
        </p:spPr>
        <p:txBody>
          <a:bodyPr wrap="none" anchor="ctr" anchorCtr="1">
            <a:noAutofit/>
          </a:bodyPr>
          <a:lstStyle>
            <a:lvl1pPr marL="0" indent="0">
              <a:buNone/>
              <a:defRPr sz="2000">
                <a:solidFill>
                  <a:schemeClr val="accent6"/>
                </a:solidFill>
                <a:latin typeface="+mj-lt"/>
              </a:defRPr>
            </a:lvl1pPr>
          </a:lstStyle>
          <a:p>
            <a:pPr lvl="0"/>
            <a:r>
              <a:rPr lang="en-US"/>
              <a:t>#</a:t>
            </a:r>
          </a:p>
        </p:txBody>
      </p:sp>
      <p:sp>
        <p:nvSpPr>
          <p:cNvPr id="91" name="Text Placeholder 3"/>
          <p:cNvSpPr>
            <a:spLocks noGrp="1"/>
          </p:cNvSpPr>
          <p:nvPr>
            <p:ph type="body" sz="quarter" idx="24" hasCustomPrompt="1"/>
          </p:nvPr>
        </p:nvSpPr>
        <p:spPr bwMode="gray">
          <a:xfrm>
            <a:off x="3358484" y="5015321"/>
            <a:ext cx="5866479" cy="230832"/>
          </a:xfrm>
        </p:spPr>
        <p:txBody>
          <a:bodyPr anchor="ctr" anchorCtr="0"/>
          <a:lstStyle>
            <a:lvl1pPr marL="0" indent="0">
              <a:spcBef>
                <a:spcPts val="0"/>
              </a:spcBef>
              <a:buNone/>
              <a:defRPr sz="1500">
                <a:solidFill>
                  <a:schemeClr val="accent2"/>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a:t>Section title – Arial 15pt regular, accent 2, sentence case</a:t>
            </a:r>
          </a:p>
        </p:txBody>
      </p:sp>
      <p:pic>
        <p:nvPicPr>
          <p:cNvPr id="44" name="Advisory Board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12773" y="6287442"/>
            <a:ext cx="1050100" cy="291157"/>
          </a:xfrm>
          <a:prstGeom prst="rect">
            <a:avLst/>
          </a:prstGeom>
        </p:spPr>
      </p:pic>
      <p:sp>
        <p:nvSpPr>
          <p:cNvPr id="73"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tx1"/>
                </a:solidFill>
                <a:latin typeface="+mn-lt"/>
                <a:cs typeface="Arial" panose="020B0604020202020204" pitchFamily="34" charset="0"/>
              </a:rPr>
              <a:t>‹#›</a:t>
            </a:fld>
            <a:endParaRPr lang="en-US" sz="1200" b="1">
              <a:solidFill>
                <a:schemeClr val="tx1"/>
              </a:solidFill>
              <a:latin typeface="+mn-lt"/>
            </a:endParaRPr>
          </a:p>
        </p:txBody>
      </p:sp>
    </p:spTree>
    <p:extLst>
      <p:ext uri="{BB962C8B-B14F-4D97-AF65-F5344CB8AC3E}">
        <p14:creationId xmlns:p14="http://schemas.microsoft.com/office/powerpoint/2010/main" val="2947327493"/>
      </p:ext>
    </p:extLst>
  </p:cSld>
  <p:clrMapOvr>
    <a:masterClrMapping/>
  </p:clrMapOvr>
  <p:extLst>
    <p:ext uri="{DCECCB84-F9BA-43D5-87BE-67443E8EF086}">
      <p15:sldGuideLst xmlns:p15="http://schemas.microsoft.com/office/powerpoint/2012/main">
        <p15:guide id="1" pos="1774">
          <p15:clr>
            <a:srgbClr val="FBAE40"/>
          </p15:clr>
        </p15:guide>
        <p15:guide id="2" pos="581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grpSp>
        <p:nvGrpSpPr>
          <p:cNvPr id="39" name="Group 38"/>
          <p:cNvGrpSpPr/>
          <p:nvPr userDrawn="1"/>
        </p:nvGrpSpPr>
        <p:grpSpPr>
          <a:xfrm>
            <a:off x="-3" y="0"/>
            <a:ext cx="6034404" cy="3626563"/>
            <a:chOff x="-3" y="0"/>
            <a:chExt cx="6034404" cy="3626563"/>
          </a:xfrm>
        </p:grpSpPr>
        <p:sp>
          <p:nvSpPr>
            <p:cNvPr id="40" name="Freeform 39"/>
            <p:cNvSpPr/>
            <p:nvPr userDrawn="1"/>
          </p:nvSpPr>
          <p:spPr bwMode="gray">
            <a:xfrm>
              <a:off x="650838" y="0"/>
              <a:ext cx="4339771" cy="1098354"/>
            </a:xfrm>
            <a:custGeom>
              <a:avLst/>
              <a:gdLst>
                <a:gd name="connsiteX0" fmla="*/ 0 w 1484233"/>
                <a:gd name="connsiteY0" fmla="*/ 0 h 375645"/>
                <a:gd name="connsiteX1" fmla="*/ 1242212 w 1484233"/>
                <a:gd name="connsiteY1" fmla="*/ 0 h 375645"/>
                <a:gd name="connsiteX2" fmla="*/ 1484233 w 1484233"/>
                <a:gd name="connsiteY2" fmla="*/ 375645 h 375645"/>
                <a:gd name="connsiteX3" fmla="*/ 242021 w 1484233"/>
                <a:gd name="connsiteY3" fmla="*/ 375645 h 375645"/>
              </a:gdLst>
              <a:ahLst/>
              <a:cxnLst>
                <a:cxn ang="0">
                  <a:pos x="connsiteX0" y="connsiteY0"/>
                </a:cxn>
                <a:cxn ang="0">
                  <a:pos x="connsiteX1" y="connsiteY1"/>
                </a:cxn>
                <a:cxn ang="0">
                  <a:pos x="connsiteX2" y="connsiteY2"/>
                </a:cxn>
                <a:cxn ang="0">
                  <a:pos x="connsiteX3" y="connsiteY3"/>
                </a:cxn>
              </a:cxnLst>
              <a:rect l="l" t="t" r="r" b="b"/>
              <a:pathLst>
                <a:path w="1484233" h="375645">
                  <a:moveTo>
                    <a:pt x="0" y="0"/>
                  </a:moveTo>
                  <a:lnTo>
                    <a:pt x="1242212" y="0"/>
                  </a:lnTo>
                  <a:lnTo>
                    <a:pt x="1484233" y="375645"/>
                  </a:lnTo>
                  <a:lnTo>
                    <a:pt x="242021" y="375645"/>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41" name="Freeform 40"/>
            <p:cNvSpPr>
              <a:spLocks/>
            </p:cNvSpPr>
            <p:nvPr userDrawn="1"/>
          </p:nvSpPr>
          <p:spPr bwMode="gray">
            <a:xfrm>
              <a:off x="4231548" y="1"/>
              <a:ext cx="1802853" cy="375645"/>
            </a:xfrm>
            <a:custGeom>
              <a:avLst/>
              <a:gdLst>
                <a:gd name="connsiteX0" fmla="*/ 0 w 1802853"/>
                <a:gd name="connsiteY0" fmla="*/ 0 h 375645"/>
                <a:gd name="connsiteX1" fmla="*/ 1562573 w 1802853"/>
                <a:gd name="connsiteY1" fmla="*/ 0 h 375645"/>
                <a:gd name="connsiteX2" fmla="*/ 1802853 w 1802853"/>
                <a:gd name="connsiteY2" fmla="*/ 375645 h 375645"/>
                <a:gd name="connsiteX3" fmla="*/ 242021 w 1802853"/>
                <a:gd name="connsiteY3" fmla="*/ 375645 h 375645"/>
              </a:gdLst>
              <a:ahLst/>
              <a:cxnLst>
                <a:cxn ang="0">
                  <a:pos x="connsiteX0" y="connsiteY0"/>
                </a:cxn>
                <a:cxn ang="0">
                  <a:pos x="connsiteX1" y="connsiteY1"/>
                </a:cxn>
                <a:cxn ang="0">
                  <a:pos x="connsiteX2" y="connsiteY2"/>
                </a:cxn>
                <a:cxn ang="0">
                  <a:pos x="connsiteX3" y="connsiteY3"/>
                </a:cxn>
              </a:cxnLst>
              <a:rect l="l" t="t" r="r" b="b"/>
              <a:pathLst>
                <a:path w="1802853" h="375645">
                  <a:moveTo>
                    <a:pt x="0" y="0"/>
                  </a:moveTo>
                  <a:lnTo>
                    <a:pt x="1562573" y="0"/>
                  </a:lnTo>
                  <a:lnTo>
                    <a:pt x="1802853" y="375645"/>
                  </a:lnTo>
                  <a:lnTo>
                    <a:pt x="242021" y="375645"/>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42" name="Freeform 41"/>
            <p:cNvSpPr/>
            <p:nvPr userDrawn="1"/>
          </p:nvSpPr>
          <p:spPr bwMode="gray">
            <a:xfrm>
              <a:off x="2967038" y="0"/>
              <a:ext cx="1558598" cy="375646"/>
            </a:xfrm>
            <a:custGeom>
              <a:avLst/>
              <a:gdLst>
                <a:gd name="connsiteX0" fmla="*/ 0 w 1558598"/>
                <a:gd name="connsiteY0" fmla="*/ 0 h 375646"/>
                <a:gd name="connsiteX1" fmla="*/ 1316577 w 1558598"/>
                <a:gd name="connsiteY1" fmla="*/ 0 h 375646"/>
                <a:gd name="connsiteX2" fmla="*/ 1558598 w 1558598"/>
                <a:gd name="connsiteY2" fmla="*/ 375646 h 375646"/>
                <a:gd name="connsiteX3" fmla="*/ 237639 w 1558598"/>
                <a:gd name="connsiteY3" fmla="*/ 375646 h 375646"/>
                <a:gd name="connsiteX4" fmla="*/ 0 w 1558598"/>
                <a:gd name="connsiteY4" fmla="*/ 6802 h 375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8598" h="375646">
                  <a:moveTo>
                    <a:pt x="0" y="0"/>
                  </a:moveTo>
                  <a:lnTo>
                    <a:pt x="1316577" y="0"/>
                  </a:lnTo>
                  <a:lnTo>
                    <a:pt x="1558598" y="375646"/>
                  </a:lnTo>
                  <a:lnTo>
                    <a:pt x="237639" y="375646"/>
                  </a:lnTo>
                  <a:lnTo>
                    <a:pt x="0" y="6802"/>
                  </a:lnTo>
                  <a:close/>
                </a:path>
              </a:pathLst>
            </a:cu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bwMode="gray">
            <a:xfrm>
              <a:off x="-3" y="1098354"/>
              <a:ext cx="316713" cy="1077332"/>
            </a:xfrm>
            <a:prstGeom prst="rect">
              <a:avLst/>
            </a:prstGeom>
            <a:solidFill>
              <a:srgbClr val="D8D8D8"/>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44" name="Rectangle 43"/>
            <p:cNvSpPr/>
            <p:nvPr userDrawn="1"/>
          </p:nvSpPr>
          <p:spPr bwMode="gray">
            <a:xfrm>
              <a:off x="1" y="0"/>
              <a:ext cx="1045206" cy="375643"/>
            </a:xfrm>
            <a:prstGeom prst="rect">
              <a:avLst/>
            </a:prstGeom>
            <a:solidFill>
              <a:srgbClr val="D8D8D8"/>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45" name="Freeform 44"/>
            <p:cNvSpPr>
              <a:spLocks/>
            </p:cNvSpPr>
            <p:nvPr userDrawn="1"/>
          </p:nvSpPr>
          <p:spPr bwMode="gray">
            <a:xfrm>
              <a:off x="1130159" y="244931"/>
              <a:ext cx="168412" cy="130714"/>
            </a:xfrm>
            <a:custGeom>
              <a:avLst/>
              <a:gdLst>
                <a:gd name="connsiteX0" fmla="*/ 84239 w 168412"/>
                <a:gd name="connsiteY0" fmla="*/ 0 h 130714"/>
                <a:gd name="connsiteX1" fmla="*/ 168412 w 168412"/>
                <a:gd name="connsiteY1" fmla="*/ 130714 h 130714"/>
                <a:gd name="connsiteX2" fmla="*/ 0 w 168412"/>
                <a:gd name="connsiteY2" fmla="*/ 130714 h 130714"/>
                <a:gd name="connsiteX3" fmla="*/ 84239 w 168412"/>
                <a:gd name="connsiteY3" fmla="*/ 0 h 130714"/>
              </a:gdLst>
              <a:ahLst/>
              <a:cxnLst>
                <a:cxn ang="0">
                  <a:pos x="connsiteX0" y="connsiteY0"/>
                </a:cxn>
                <a:cxn ang="0">
                  <a:pos x="connsiteX1" y="connsiteY1"/>
                </a:cxn>
                <a:cxn ang="0">
                  <a:pos x="connsiteX2" y="connsiteY2"/>
                </a:cxn>
                <a:cxn ang="0">
                  <a:pos x="connsiteX3" y="connsiteY3"/>
                </a:cxn>
              </a:cxnLst>
              <a:rect l="l" t="t" r="r" b="b"/>
              <a:pathLst>
                <a:path w="168412" h="130714">
                  <a:moveTo>
                    <a:pt x="84239" y="0"/>
                  </a:moveTo>
                  <a:lnTo>
                    <a:pt x="168412" y="130714"/>
                  </a:lnTo>
                  <a:lnTo>
                    <a:pt x="0" y="130714"/>
                  </a:lnTo>
                  <a:lnTo>
                    <a:pt x="84239" y="0"/>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47" name="Freeform 46"/>
            <p:cNvSpPr>
              <a:spLocks/>
            </p:cNvSpPr>
            <p:nvPr userDrawn="1"/>
          </p:nvSpPr>
          <p:spPr bwMode="gray">
            <a:xfrm>
              <a:off x="0" y="375645"/>
              <a:ext cx="1012529" cy="1261374"/>
            </a:xfrm>
            <a:custGeom>
              <a:avLst/>
              <a:gdLst>
                <a:gd name="connsiteX0" fmla="*/ 0 w 1012529"/>
                <a:gd name="connsiteY0" fmla="*/ 0 h 1261374"/>
                <a:gd name="connsiteX1" fmla="*/ 894988 w 1012529"/>
                <a:gd name="connsiteY1" fmla="*/ 0 h 1261374"/>
                <a:gd name="connsiteX2" fmla="*/ 1012529 w 1012529"/>
                <a:gd name="connsiteY2" fmla="*/ 182531 h 1261374"/>
                <a:gd name="connsiteX3" fmla="*/ 317270 w 1012529"/>
                <a:gd name="connsiteY3" fmla="*/ 1261374 h 1261374"/>
                <a:gd name="connsiteX4" fmla="*/ 0 w 1012529"/>
                <a:gd name="connsiteY4" fmla="*/ 768934 h 1261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529" h="1261374">
                  <a:moveTo>
                    <a:pt x="0" y="0"/>
                  </a:moveTo>
                  <a:lnTo>
                    <a:pt x="894988" y="0"/>
                  </a:lnTo>
                  <a:lnTo>
                    <a:pt x="1012529" y="182531"/>
                  </a:lnTo>
                  <a:lnTo>
                    <a:pt x="317270" y="1261374"/>
                  </a:lnTo>
                  <a:lnTo>
                    <a:pt x="0" y="768934"/>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p>
          </p:txBody>
        </p:sp>
        <p:sp>
          <p:nvSpPr>
            <p:cNvPr id="48" name="Freeform 47"/>
            <p:cNvSpPr>
              <a:spLocks/>
            </p:cNvSpPr>
            <p:nvPr userDrawn="1"/>
          </p:nvSpPr>
          <p:spPr bwMode="gray">
            <a:xfrm>
              <a:off x="1214364" y="0"/>
              <a:ext cx="2040115" cy="375646"/>
            </a:xfrm>
            <a:custGeom>
              <a:avLst/>
              <a:gdLst>
                <a:gd name="connsiteX0" fmla="*/ 0 w 2040115"/>
                <a:gd name="connsiteY0" fmla="*/ 0 h 375646"/>
                <a:gd name="connsiteX1" fmla="*/ 1798093 w 2040115"/>
                <a:gd name="connsiteY1" fmla="*/ 0 h 375646"/>
                <a:gd name="connsiteX2" fmla="*/ 2040115 w 2040115"/>
                <a:gd name="connsiteY2" fmla="*/ 375646 h 375646"/>
                <a:gd name="connsiteX3" fmla="*/ 0 w 2040115"/>
                <a:gd name="connsiteY3" fmla="*/ 375646 h 375646"/>
              </a:gdLst>
              <a:ahLst/>
              <a:cxnLst>
                <a:cxn ang="0">
                  <a:pos x="connsiteX0" y="connsiteY0"/>
                </a:cxn>
                <a:cxn ang="0">
                  <a:pos x="connsiteX1" y="connsiteY1"/>
                </a:cxn>
                <a:cxn ang="0">
                  <a:pos x="connsiteX2" y="connsiteY2"/>
                </a:cxn>
                <a:cxn ang="0">
                  <a:pos x="connsiteX3" y="connsiteY3"/>
                </a:cxn>
              </a:cxnLst>
              <a:rect l="l" t="t" r="r" b="b"/>
              <a:pathLst>
                <a:path w="2040115" h="375646">
                  <a:moveTo>
                    <a:pt x="0" y="0"/>
                  </a:moveTo>
                  <a:lnTo>
                    <a:pt x="1798093" y="0"/>
                  </a:lnTo>
                  <a:lnTo>
                    <a:pt x="2040115" y="375646"/>
                  </a:lnTo>
                  <a:lnTo>
                    <a:pt x="0" y="375646"/>
                  </a:lnTo>
                  <a:close/>
                </a:path>
              </a:pathLst>
            </a:custGeom>
            <a:solidFill>
              <a:srgbClr val="C5C5C5"/>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49" name="Freeform 48"/>
            <p:cNvSpPr>
              <a:spLocks/>
            </p:cNvSpPr>
            <p:nvPr userDrawn="1"/>
          </p:nvSpPr>
          <p:spPr bwMode="gray">
            <a:xfrm rot="10800000">
              <a:off x="1097481" y="237439"/>
              <a:ext cx="235172" cy="182531"/>
            </a:xfrm>
            <a:custGeom>
              <a:avLst/>
              <a:gdLst>
                <a:gd name="connsiteX0" fmla="*/ 0 w 235172"/>
                <a:gd name="connsiteY0" fmla="*/ 0 h 182531"/>
                <a:gd name="connsiteX1" fmla="*/ 235172 w 235172"/>
                <a:gd name="connsiteY1" fmla="*/ 0 h 182531"/>
                <a:gd name="connsiteX2" fmla="*/ 117541 w 235172"/>
                <a:gd name="connsiteY2" fmla="*/ 182531 h 182531"/>
                <a:gd name="connsiteX3" fmla="*/ 0 w 235172"/>
                <a:gd name="connsiteY3" fmla="*/ 0 h 182531"/>
              </a:gdLst>
              <a:ahLst/>
              <a:cxnLst>
                <a:cxn ang="0">
                  <a:pos x="connsiteX0" y="connsiteY0"/>
                </a:cxn>
                <a:cxn ang="0">
                  <a:pos x="connsiteX1" y="connsiteY1"/>
                </a:cxn>
                <a:cxn ang="0">
                  <a:pos x="connsiteX2" y="connsiteY2"/>
                </a:cxn>
                <a:cxn ang="0">
                  <a:pos x="connsiteX3" y="connsiteY3"/>
                </a:cxn>
              </a:cxnLst>
              <a:rect l="l" t="t" r="r" b="b"/>
              <a:pathLst>
                <a:path w="235172" h="182531">
                  <a:moveTo>
                    <a:pt x="0" y="0"/>
                  </a:moveTo>
                  <a:lnTo>
                    <a:pt x="235172" y="0"/>
                  </a:lnTo>
                  <a:lnTo>
                    <a:pt x="117541" y="182531"/>
                  </a:lnTo>
                  <a:lnTo>
                    <a:pt x="0" y="0"/>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50" name="Freeform 49"/>
            <p:cNvSpPr>
              <a:spLocks/>
            </p:cNvSpPr>
            <p:nvPr userDrawn="1"/>
          </p:nvSpPr>
          <p:spPr bwMode="gray">
            <a:xfrm>
              <a:off x="651559" y="0"/>
              <a:ext cx="719420" cy="558382"/>
            </a:xfrm>
            <a:custGeom>
              <a:avLst/>
              <a:gdLst>
                <a:gd name="connsiteX0" fmla="*/ 0 w 719420"/>
                <a:gd name="connsiteY0" fmla="*/ 0 h 558382"/>
                <a:gd name="connsiteX1" fmla="*/ 719420 w 719420"/>
                <a:gd name="connsiteY1" fmla="*/ 0 h 558382"/>
                <a:gd name="connsiteX2" fmla="*/ 359572 w 719420"/>
                <a:gd name="connsiteY2" fmla="*/ 558382 h 558382"/>
              </a:gdLst>
              <a:ahLst/>
              <a:cxnLst>
                <a:cxn ang="0">
                  <a:pos x="connsiteX0" y="connsiteY0"/>
                </a:cxn>
                <a:cxn ang="0">
                  <a:pos x="connsiteX1" y="connsiteY1"/>
                </a:cxn>
                <a:cxn ang="0">
                  <a:pos x="connsiteX2" y="connsiteY2"/>
                </a:cxn>
              </a:cxnLst>
              <a:rect l="l" t="t" r="r" b="b"/>
              <a:pathLst>
                <a:path w="719420" h="558382">
                  <a:moveTo>
                    <a:pt x="0" y="0"/>
                  </a:moveTo>
                  <a:lnTo>
                    <a:pt x="719420" y="0"/>
                  </a:lnTo>
                  <a:lnTo>
                    <a:pt x="359572" y="558382"/>
                  </a:lnTo>
                  <a:close/>
                </a:path>
              </a:pathLst>
            </a:custGeom>
            <a:solidFill>
              <a:srgbClr val="C5C5C5"/>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p>
          </p:txBody>
        </p:sp>
        <p:sp>
          <p:nvSpPr>
            <p:cNvPr id="51" name="Freeform 50"/>
            <p:cNvSpPr/>
            <p:nvPr userDrawn="1"/>
          </p:nvSpPr>
          <p:spPr bwMode="gray">
            <a:xfrm>
              <a:off x="-1" y="1637019"/>
              <a:ext cx="1599097" cy="1989544"/>
            </a:xfrm>
            <a:custGeom>
              <a:avLst/>
              <a:gdLst>
                <a:gd name="connsiteX0" fmla="*/ 317271 w 1599097"/>
                <a:gd name="connsiteY0" fmla="*/ 0 h 1989544"/>
                <a:gd name="connsiteX1" fmla="*/ 1599097 w 1599097"/>
                <a:gd name="connsiteY1" fmla="*/ 1989544 h 1989544"/>
                <a:gd name="connsiteX2" fmla="*/ 0 w 1599097"/>
                <a:gd name="connsiteY2" fmla="*/ 1989544 h 1989544"/>
                <a:gd name="connsiteX3" fmla="*/ 0 w 1599097"/>
                <a:gd name="connsiteY3" fmla="*/ 492316 h 1989544"/>
                <a:gd name="connsiteX4" fmla="*/ 317271 w 1599097"/>
                <a:gd name="connsiteY4" fmla="*/ 1 h 1989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9097" h="1989544">
                  <a:moveTo>
                    <a:pt x="317271" y="0"/>
                  </a:moveTo>
                  <a:lnTo>
                    <a:pt x="1599097" y="1989544"/>
                  </a:lnTo>
                  <a:lnTo>
                    <a:pt x="0" y="1989544"/>
                  </a:lnTo>
                  <a:lnTo>
                    <a:pt x="0" y="492316"/>
                  </a:lnTo>
                  <a:lnTo>
                    <a:pt x="317271" y="1"/>
                  </a:lnTo>
                  <a:close/>
                </a:path>
              </a:pathLst>
            </a:cu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userDrawn="1"/>
          </p:nvSpPr>
          <p:spPr bwMode="gray">
            <a:xfrm>
              <a:off x="1061290" y="0"/>
              <a:ext cx="306337" cy="237766"/>
            </a:xfrm>
            <a:custGeom>
              <a:avLst/>
              <a:gdLst>
                <a:gd name="connsiteX0" fmla="*/ 0 w 306337"/>
                <a:gd name="connsiteY0" fmla="*/ 0 h 237766"/>
                <a:gd name="connsiteX1" fmla="*/ 306337 w 306337"/>
                <a:gd name="connsiteY1" fmla="*/ 0 h 237766"/>
                <a:gd name="connsiteX2" fmla="*/ 153109 w 306337"/>
                <a:gd name="connsiteY2" fmla="*/ 237766 h 237766"/>
              </a:gdLst>
              <a:ahLst/>
              <a:cxnLst>
                <a:cxn ang="0">
                  <a:pos x="connsiteX0" y="connsiteY0"/>
                </a:cxn>
                <a:cxn ang="0">
                  <a:pos x="connsiteX1" y="connsiteY1"/>
                </a:cxn>
                <a:cxn ang="0">
                  <a:pos x="connsiteX2" y="connsiteY2"/>
                </a:cxn>
              </a:cxnLst>
              <a:rect l="l" t="t" r="r" b="b"/>
              <a:pathLst>
                <a:path w="306337" h="237766">
                  <a:moveTo>
                    <a:pt x="0" y="0"/>
                  </a:moveTo>
                  <a:lnTo>
                    <a:pt x="306337" y="0"/>
                  </a:lnTo>
                  <a:lnTo>
                    <a:pt x="153109" y="237766"/>
                  </a:lnTo>
                  <a:close/>
                </a:path>
              </a:pathLst>
            </a:custGeom>
            <a:solidFill>
              <a:srgbClr val="B4B4B4"/>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p>
          </p:txBody>
        </p:sp>
      </p:grpSp>
      <p:grpSp>
        <p:nvGrpSpPr>
          <p:cNvPr id="53" name="Group 52"/>
          <p:cNvGrpSpPr/>
          <p:nvPr userDrawn="1"/>
        </p:nvGrpSpPr>
        <p:grpSpPr>
          <a:xfrm>
            <a:off x="4985352" y="2927303"/>
            <a:ext cx="7206649" cy="3930698"/>
            <a:chOff x="4985352" y="2927303"/>
            <a:chExt cx="7206649" cy="3930698"/>
          </a:xfrm>
        </p:grpSpPr>
        <p:sp>
          <p:nvSpPr>
            <p:cNvPr id="54" name="Rectangle 53"/>
            <p:cNvSpPr/>
            <p:nvPr userDrawn="1"/>
          </p:nvSpPr>
          <p:spPr bwMode="gray">
            <a:xfrm>
              <a:off x="8963025" y="6050518"/>
              <a:ext cx="1286238" cy="807482"/>
            </a:xfrm>
            <a:prstGeom prst="rect">
              <a:avLst/>
            </a:pr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55" name="Freeform 54"/>
            <p:cNvSpPr/>
            <p:nvPr userDrawn="1"/>
          </p:nvSpPr>
          <p:spPr bwMode="gray">
            <a:xfrm>
              <a:off x="4985352" y="6429426"/>
              <a:ext cx="3109537" cy="428574"/>
            </a:xfrm>
            <a:custGeom>
              <a:avLst/>
              <a:gdLst>
                <a:gd name="connsiteX0" fmla="*/ 0 w 3109537"/>
                <a:gd name="connsiteY0" fmla="*/ 0 h 428574"/>
                <a:gd name="connsiteX1" fmla="*/ 2563870 w 3109537"/>
                <a:gd name="connsiteY1" fmla="*/ 0 h 428574"/>
                <a:gd name="connsiteX2" fmla="*/ 2833390 w 3109537"/>
                <a:gd name="connsiteY2" fmla="*/ 0 h 428574"/>
                <a:gd name="connsiteX3" fmla="*/ 3109537 w 3109537"/>
                <a:gd name="connsiteY3" fmla="*/ 428574 h 428574"/>
                <a:gd name="connsiteX4" fmla="*/ 275877 w 3109537"/>
                <a:gd name="connsiteY4" fmla="*/ 428574 h 428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9537" h="428574">
                  <a:moveTo>
                    <a:pt x="0" y="0"/>
                  </a:moveTo>
                  <a:lnTo>
                    <a:pt x="2563870" y="0"/>
                  </a:lnTo>
                  <a:lnTo>
                    <a:pt x="2833390" y="0"/>
                  </a:lnTo>
                  <a:lnTo>
                    <a:pt x="3109537" y="428574"/>
                  </a:lnTo>
                  <a:lnTo>
                    <a:pt x="275877" y="428574"/>
                  </a:lnTo>
                  <a:close/>
                </a:path>
              </a:pathLst>
            </a:cu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56" name="Freeform 55">
              <a:extLst>
                <a:ext uri="{FF2B5EF4-FFF2-40B4-BE49-F238E27FC236}">
                  <a16:creationId xmlns:a16="http://schemas.microsoft.com/office/drawing/2014/main" id="{9DA206C5-CD13-ED46-872B-DF5370036544}"/>
                </a:ext>
              </a:extLst>
            </p:cNvPr>
            <p:cNvSpPr>
              <a:spLocks/>
            </p:cNvSpPr>
            <p:nvPr userDrawn="1"/>
          </p:nvSpPr>
          <p:spPr bwMode="gray">
            <a:xfrm>
              <a:off x="10129674" y="2927303"/>
              <a:ext cx="2062326" cy="2888897"/>
            </a:xfrm>
            <a:custGeom>
              <a:avLst/>
              <a:gdLst>
                <a:gd name="connsiteX0" fmla="*/ 1861165 w 2062326"/>
                <a:gd name="connsiteY0" fmla="*/ 0 h 2888897"/>
                <a:gd name="connsiteX1" fmla="*/ 2062326 w 2062326"/>
                <a:gd name="connsiteY1" fmla="*/ 0 h 2888897"/>
                <a:gd name="connsiteX2" fmla="*/ 2062326 w 2062326"/>
                <a:gd name="connsiteY2" fmla="*/ 2888897 h 2888897"/>
                <a:gd name="connsiteX3" fmla="*/ 0 w 2062326"/>
                <a:gd name="connsiteY3" fmla="*/ 2888897 h 2888897"/>
                <a:gd name="connsiteX4" fmla="*/ 59785 w 2062326"/>
                <a:gd name="connsiteY4" fmla="*/ 2796751 h 2888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2326" h="2888897">
                  <a:moveTo>
                    <a:pt x="1861165" y="0"/>
                  </a:moveTo>
                  <a:lnTo>
                    <a:pt x="2062326" y="0"/>
                  </a:lnTo>
                  <a:lnTo>
                    <a:pt x="2062326" y="2888897"/>
                  </a:lnTo>
                  <a:lnTo>
                    <a:pt x="0" y="2888897"/>
                  </a:lnTo>
                  <a:lnTo>
                    <a:pt x="59785" y="2796751"/>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57"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tx1"/>
                  </a:solidFill>
                  <a:latin typeface="+mn-lt"/>
                  <a:cs typeface="Arial" panose="020B0604020202020204" pitchFamily="34" charset="0"/>
                </a:rPr>
                <a:t>‹#›</a:t>
              </a:fld>
              <a:endParaRPr lang="en-US" sz="1200" b="1">
                <a:solidFill>
                  <a:schemeClr val="tx1"/>
                </a:solidFill>
                <a:latin typeface="+mn-lt"/>
              </a:endParaRPr>
            </a:p>
          </p:txBody>
        </p:sp>
        <p:sp>
          <p:nvSpPr>
            <p:cNvPr id="58" name="Road Map"/>
            <p:cNvSpPr txBox="1"/>
            <p:nvPr userDrawn="1"/>
          </p:nvSpPr>
          <p:spPr bwMode="gray">
            <a:xfrm>
              <a:off x="10249264" y="5895423"/>
              <a:ext cx="1329960" cy="307777"/>
            </a:xfrm>
            <a:prstGeom prst="rect">
              <a:avLst/>
            </a:prstGeom>
            <a:noFill/>
          </p:spPr>
          <p:txBody>
            <a:bodyPr wrap="square" lIns="0" tIns="0" rIns="0" bIns="0" rtlCol="0">
              <a:spAutoFit/>
            </a:bodyPr>
            <a:lstStyle/>
            <a:p>
              <a:pPr algn="r">
                <a:spcBef>
                  <a:spcPts val="500"/>
                </a:spcBef>
              </a:pPr>
              <a:r>
                <a:rPr lang="en-US" sz="2000" spc="0" baseline="0">
                  <a:solidFill>
                    <a:schemeClr val="accent4"/>
                  </a:solidFill>
                  <a:latin typeface="+mj-lt"/>
                </a:rPr>
                <a:t>Road map</a:t>
              </a:r>
            </a:p>
          </p:txBody>
        </p:sp>
        <p:sp>
          <p:nvSpPr>
            <p:cNvPr id="59" name="Freeform 58"/>
            <p:cNvSpPr/>
            <p:nvPr userDrawn="1"/>
          </p:nvSpPr>
          <p:spPr bwMode="gray">
            <a:xfrm>
              <a:off x="7517530" y="6050518"/>
              <a:ext cx="2250780" cy="807483"/>
            </a:xfrm>
            <a:custGeom>
              <a:avLst/>
              <a:gdLst>
                <a:gd name="connsiteX0" fmla="*/ 0 w 2250780"/>
                <a:gd name="connsiteY0" fmla="*/ 0 h 807483"/>
                <a:gd name="connsiteX1" fmla="*/ 636218 w 2250780"/>
                <a:gd name="connsiteY1" fmla="*/ 0 h 807483"/>
                <a:gd name="connsiteX2" fmla="*/ 2039034 w 2250780"/>
                <a:gd name="connsiteY2" fmla="*/ 0 h 807483"/>
                <a:gd name="connsiteX3" fmla="*/ 2250780 w 2250780"/>
                <a:gd name="connsiteY3" fmla="*/ 328583 h 807483"/>
                <a:gd name="connsiteX4" fmla="*/ 1942556 w 2250780"/>
                <a:gd name="connsiteY4" fmla="*/ 807483 h 807483"/>
                <a:gd name="connsiteX5" fmla="*/ 520127 w 2250780"/>
                <a:gd name="connsiteY5" fmla="*/ 807483 h 80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0780" h="807483">
                  <a:moveTo>
                    <a:pt x="0" y="0"/>
                  </a:moveTo>
                  <a:lnTo>
                    <a:pt x="636218" y="0"/>
                  </a:lnTo>
                  <a:lnTo>
                    <a:pt x="2039034" y="0"/>
                  </a:lnTo>
                  <a:lnTo>
                    <a:pt x="2250780" y="328583"/>
                  </a:lnTo>
                  <a:lnTo>
                    <a:pt x="1942556" y="807483"/>
                  </a:lnTo>
                  <a:lnTo>
                    <a:pt x="520127" y="807483"/>
                  </a:lnTo>
                  <a:close/>
                </a:path>
              </a:pathLst>
            </a:custGeom>
            <a:solidFill>
              <a:schemeClr val="accent3">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60" name="Freeform 59"/>
            <p:cNvSpPr/>
            <p:nvPr userDrawn="1"/>
          </p:nvSpPr>
          <p:spPr bwMode="gray">
            <a:xfrm>
              <a:off x="9768309" y="5815634"/>
              <a:ext cx="2423692" cy="1042367"/>
            </a:xfrm>
            <a:custGeom>
              <a:avLst/>
              <a:gdLst>
                <a:gd name="connsiteX0" fmla="*/ 362508 w 2423692"/>
                <a:gd name="connsiteY0" fmla="*/ 0 h 1042367"/>
                <a:gd name="connsiteX1" fmla="*/ 2423692 w 2423692"/>
                <a:gd name="connsiteY1" fmla="*/ 0 h 1042367"/>
                <a:gd name="connsiteX2" fmla="*/ 2423692 w 2423692"/>
                <a:gd name="connsiteY2" fmla="*/ 902576 h 1042367"/>
                <a:gd name="connsiteX3" fmla="*/ 1451990 w 2423692"/>
                <a:gd name="connsiteY3" fmla="*/ 902576 h 1042367"/>
                <a:gd name="connsiteX4" fmla="*/ 744610 w 2423692"/>
                <a:gd name="connsiteY4" fmla="*/ 902576 h 1042367"/>
                <a:gd name="connsiteX5" fmla="*/ 654791 w 2423692"/>
                <a:gd name="connsiteY5" fmla="*/ 1042367 h 1042367"/>
                <a:gd name="connsiteX6" fmla="*/ 308708 w 2423692"/>
                <a:gd name="connsiteY6" fmla="*/ 1042367 h 1042367"/>
                <a:gd name="connsiteX7" fmla="*/ 0 w 2423692"/>
                <a:gd name="connsiteY7" fmla="*/ 563498 h 1042367"/>
                <a:gd name="connsiteX8" fmla="*/ 211626 w 2423692"/>
                <a:gd name="connsiteY8" fmla="*/ 235199 h 1042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3692" h="1042367">
                  <a:moveTo>
                    <a:pt x="362508" y="0"/>
                  </a:moveTo>
                  <a:lnTo>
                    <a:pt x="2423692" y="0"/>
                  </a:lnTo>
                  <a:lnTo>
                    <a:pt x="2423692" y="902576"/>
                  </a:lnTo>
                  <a:lnTo>
                    <a:pt x="1451990" y="902576"/>
                  </a:lnTo>
                  <a:lnTo>
                    <a:pt x="744610" y="902576"/>
                  </a:lnTo>
                  <a:lnTo>
                    <a:pt x="654791" y="1042367"/>
                  </a:lnTo>
                  <a:lnTo>
                    <a:pt x="308708" y="1042367"/>
                  </a:lnTo>
                  <a:lnTo>
                    <a:pt x="0" y="563498"/>
                  </a:lnTo>
                  <a:lnTo>
                    <a:pt x="211626" y="235199"/>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61" name="Freeform 60"/>
            <p:cNvSpPr/>
            <p:nvPr userDrawn="1"/>
          </p:nvSpPr>
          <p:spPr bwMode="gray">
            <a:xfrm>
              <a:off x="10404668" y="6673748"/>
              <a:ext cx="1787333" cy="184252"/>
            </a:xfrm>
            <a:custGeom>
              <a:avLst/>
              <a:gdLst>
                <a:gd name="connsiteX0" fmla="*/ 118444 w 1787333"/>
                <a:gd name="connsiteY0" fmla="*/ 0 h 184252"/>
                <a:gd name="connsiteX1" fmla="*/ 894895 w 1787333"/>
                <a:gd name="connsiteY1" fmla="*/ 0 h 184252"/>
                <a:gd name="connsiteX2" fmla="*/ 1787333 w 1787333"/>
                <a:gd name="connsiteY2" fmla="*/ 0 h 184252"/>
                <a:gd name="connsiteX3" fmla="*/ 1787333 w 1787333"/>
                <a:gd name="connsiteY3" fmla="*/ 184252 h 184252"/>
                <a:gd name="connsiteX4" fmla="*/ 0 w 1787333"/>
                <a:gd name="connsiteY4" fmla="*/ 184252 h 184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7333" h="184252">
                  <a:moveTo>
                    <a:pt x="118444" y="0"/>
                  </a:moveTo>
                  <a:lnTo>
                    <a:pt x="894895" y="0"/>
                  </a:lnTo>
                  <a:lnTo>
                    <a:pt x="1787333" y="0"/>
                  </a:lnTo>
                  <a:lnTo>
                    <a:pt x="1787333" y="184252"/>
                  </a:lnTo>
                  <a:lnTo>
                    <a:pt x="0" y="184252"/>
                  </a:lnTo>
                  <a:close/>
                </a:path>
              </a:pathLst>
            </a:cu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Placeholder - Section"/>
          <p:cNvSpPr>
            <a:spLocks noGrp="1"/>
          </p:cNvSpPr>
          <p:nvPr>
            <p:ph type="body" sz="quarter" idx="23" hasCustomPrompt="1"/>
          </p:nvPr>
        </p:nvSpPr>
        <p:spPr bwMode="gray">
          <a:xfrm>
            <a:off x="10189607" y="5897051"/>
            <a:ext cx="1381789" cy="307777"/>
          </a:xfrm>
        </p:spPr>
        <p:txBody>
          <a:bodyPr wrap="none"/>
          <a:lstStyle>
            <a:lvl1pPr marL="0" indent="0" algn="r">
              <a:lnSpc>
                <a:spcPct val="100000"/>
              </a:lnSpc>
              <a:spcBef>
                <a:spcPts val="0"/>
              </a:spcBef>
              <a:buNone/>
              <a:defRPr sz="2000">
                <a:solidFill>
                  <a:schemeClr val="tx1"/>
                </a:solidFill>
              </a:defRPr>
            </a:lvl1pPr>
            <a:lvl2pPr marL="114300" indent="0">
              <a:spcBef>
                <a:spcPts val="0"/>
              </a:spcBef>
              <a:buNone/>
              <a:defRPr sz="1100">
                <a:solidFill>
                  <a:schemeClr val="accent1"/>
                </a:solidFill>
              </a:defRPr>
            </a:lvl2pPr>
            <a:lvl3pPr marL="228600" indent="0">
              <a:spcBef>
                <a:spcPts val="0"/>
              </a:spcBef>
              <a:buNone/>
              <a:defRPr sz="1100">
                <a:solidFill>
                  <a:schemeClr val="accent1"/>
                </a:solidFill>
              </a:defRPr>
            </a:lvl3pPr>
            <a:lvl4pPr marL="342900" indent="0">
              <a:spcBef>
                <a:spcPts val="0"/>
              </a:spcBef>
              <a:buNone/>
              <a:defRPr sz="1100">
                <a:solidFill>
                  <a:schemeClr val="accent1"/>
                </a:solidFill>
              </a:defRPr>
            </a:lvl4pPr>
            <a:lvl5pPr marL="457200" indent="0">
              <a:spcBef>
                <a:spcPts val="0"/>
              </a:spcBef>
              <a:buNone/>
              <a:defRPr sz="1100">
                <a:solidFill>
                  <a:schemeClr val="accent1"/>
                </a:solidFill>
              </a:defRPr>
            </a:lvl5pPr>
          </a:lstStyle>
          <a:p>
            <a:pPr lvl="0"/>
            <a:r>
              <a:rPr lang="en-US"/>
              <a:t>[Section 0X]</a:t>
            </a:r>
          </a:p>
        </p:txBody>
      </p:sp>
      <p:sp>
        <p:nvSpPr>
          <p:cNvPr id="9" name="Placeholder - Bullets"/>
          <p:cNvSpPr>
            <a:spLocks noGrp="1"/>
          </p:cNvSpPr>
          <p:nvPr>
            <p:ph type="body" sz="quarter" idx="20" hasCustomPrompt="1"/>
          </p:nvPr>
        </p:nvSpPr>
        <p:spPr bwMode="gray">
          <a:xfrm>
            <a:off x="2821820" y="4347299"/>
            <a:ext cx="3886200" cy="846386"/>
          </a:xfrm>
        </p:spPr>
        <p:txBody>
          <a:bodyPr/>
          <a:lstStyle>
            <a:lvl1pPr marL="171450" indent="-171450">
              <a:spcBef>
                <a:spcPts val="600"/>
              </a:spcBef>
              <a:defRPr sz="1500">
                <a:solidFill>
                  <a:schemeClr val="accent3"/>
                </a:solidFill>
              </a:defRPr>
            </a:lvl1pPr>
            <a:lvl2pPr>
              <a:spcBef>
                <a:spcPts val="300"/>
              </a:spcBef>
              <a:defRPr sz="800">
                <a:solidFill>
                  <a:schemeClr val="bg1"/>
                </a:solidFill>
              </a:defRPr>
            </a:lvl2pPr>
            <a:lvl3pPr>
              <a:spcBef>
                <a:spcPts val="300"/>
              </a:spcBef>
              <a:defRPr sz="800">
                <a:solidFill>
                  <a:schemeClr val="bg1"/>
                </a:solidFill>
              </a:defRPr>
            </a:lvl3pPr>
            <a:lvl4pPr>
              <a:spcBef>
                <a:spcPts val="300"/>
              </a:spcBef>
              <a:defRPr sz="800">
                <a:solidFill>
                  <a:schemeClr val="bg1"/>
                </a:solidFill>
              </a:defRPr>
            </a:lvl4pPr>
            <a:lvl5pPr>
              <a:spcBef>
                <a:spcPts val="300"/>
              </a:spcBef>
              <a:defRPr sz="800">
                <a:solidFill>
                  <a:schemeClr val="bg1"/>
                </a:solidFill>
              </a:defRPr>
            </a:lvl5pPr>
          </a:lstStyle>
          <a:p>
            <a:pPr lvl="0"/>
            <a:r>
              <a:rPr lang="en-US"/>
              <a:t>Divider bullet placement (if needed)</a:t>
            </a:r>
          </a:p>
          <a:p>
            <a:pPr lvl="0"/>
            <a:r>
              <a:rPr lang="en-US"/>
              <a:t>Divider bullet placement (if needed)</a:t>
            </a:r>
          </a:p>
          <a:p>
            <a:pPr lvl="0"/>
            <a:r>
              <a:rPr lang="en-US"/>
              <a:t>Divider bullet placement (if needed)</a:t>
            </a:r>
          </a:p>
        </p:txBody>
      </p:sp>
      <p:sp>
        <p:nvSpPr>
          <p:cNvPr id="8" name="Placeholder - Subtitle"/>
          <p:cNvSpPr>
            <a:spLocks noGrp="1"/>
          </p:cNvSpPr>
          <p:nvPr>
            <p:ph type="body" sz="quarter" idx="19" hasCustomPrompt="1"/>
          </p:nvPr>
        </p:nvSpPr>
        <p:spPr bwMode="gray">
          <a:xfrm>
            <a:off x="2821821" y="3436943"/>
            <a:ext cx="6400800" cy="332399"/>
          </a:xfrm>
        </p:spPr>
        <p:txBody>
          <a:bodyPr/>
          <a:lstStyle>
            <a:lvl1pPr marL="0" indent="0">
              <a:lnSpc>
                <a:spcPct val="90000"/>
              </a:lnSpc>
              <a:spcBef>
                <a:spcPts val="0"/>
              </a:spcBef>
              <a:buNone/>
              <a:defRPr sz="2400">
                <a:solidFill>
                  <a:schemeClr val="tx1"/>
                </a:solidFill>
              </a:defRPr>
            </a:lvl1pPr>
            <a:lvl2pPr marL="114300" indent="0">
              <a:spcBef>
                <a:spcPts val="0"/>
              </a:spcBef>
              <a:buNone/>
              <a:defRPr sz="1100">
                <a:solidFill>
                  <a:schemeClr val="accent1"/>
                </a:solidFill>
              </a:defRPr>
            </a:lvl2pPr>
            <a:lvl3pPr marL="228600" indent="0">
              <a:spcBef>
                <a:spcPts val="0"/>
              </a:spcBef>
              <a:buNone/>
              <a:defRPr sz="1100">
                <a:solidFill>
                  <a:schemeClr val="accent1"/>
                </a:solidFill>
              </a:defRPr>
            </a:lvl3pPr>
            <a:lvl4pPr marL="342900" indent="0">
              <a:spcBef>
                <a:spcPts val="0"/>
              </a:spcBef>
              <a:buNone/>
              <a:defRPr sz="1100">
                <a:solidFill>
                  <a:schemeClr val="accent1"/>
                </a:solidFill>
              </a:defRPr>
            </a:lvl4pPr>
            <a:lvl5pPr marL="457200" indent="0">
              <a:spcBef>
                <a:spcPts val="0"/>
              </a:spcBef>
              <a:buNone/>
              <a:defRPr sz="1100">
                <a:solidFill>
                  <a:schemeClr val="accent1"/>
                </a:solidFill>
              </a:defRPr>
            </a:lvl5pPr>
          </a:lstStyle>
          <a:p>
            <a:pPr lvl="0"/>
            <a:r>
              <a:rPr lang="en-US"/>
              <a:t>Divider subtitle – Arial 24pt, sentence case</a:t>
            </a:r>
          </a:p>
        </p:txBody>
      </p:sp>
      <p:sp>
        <p:nvSpPr>
          <p:cNvPr id="2" name="Placeholder - Title"/>
          <p:cNvSpPr>
            <a:spLocks noGrp="1"/>
          </p:cNvSpPr>
          <p:nvPr>
            <p:ph type="title" hasCustomPrompt="1"/>
          </p:nvPr>
        </p:nvSpPr>
        <p:spPr bwMode="gray">
          <a:xfrm>
            <a:off x="2821821" y="2777569"/>
            <a:ext cx="6400800" cy="581698"/>
          </a:xfrm>
        </p:spPr>
        <p:txBody>
          <a:bodyPr anchor="b" anchorCtr="0"/>
          <a:lstStyle>
            <a:lvl1pPr>
              <a:defRPr sz="4200"/>
            </a:lvl1pPr>
          </a:lstStyle>
          <a:p>
            <a:r>
              <a:rPr lang="en-US"/>
              <a:t>Divider title – Arial 42pt</a:t>
            </a:r>
          </a:p>
        </p:txBody>
      </p:sp>
      <p:cxnSp>
        <p:nvCxnSpPr>
          <p:cNvPr id="7" name="Red line"/>
          <p:cNvCxnSpPr/>
          <p:nvPr userDrawn="1"/>
        </p:nvCxnSpPr>
        <p:spPr bwMode="gray">
          <a:xfrm>
            <a:off x="2830874" y="2050244"/>
            <a:ext cx="893296"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22" name="Instructions"/>
          <p:cNvSpPr txBox="1">
            <a:spLocks/>
          </p:cNvSpPr>
          <p:nvPr userDrawn="1"/>
        </p:nvSpPr>
        <p:spPr bwMode="gray">
          <a:xfrm>
            <a:off x="12392829" y="5098544"/>
            <a:ext cx="1543781" cy="1759456"/>
          </a:xfrm>
          <a:prstGeom prst="rect">
            <a:avLst/>
          </a:prstGeom>
          <a:solidFill>
            <a:srgbClr val="539241"/>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a:solidFill>
                  <a:schemeClr val="bg1"/>
                </a:solidFill>
              </a:rPr>
              <a:t>What’s a section?</a:t>
            </a:r>
          </a:p>
          <a:p>
            <a:pPr marL="0" indent="0">
              <a:spcBef>
                <a:spcPts val="300"/>
              </a:spcBef>
              <a:buFont typeface="+mj-lt"/>
              <a:buNone/>
            </a:pPr>
            <a:r>
              <a:rPr lang="en-US" sz="800" b="0">
                <a:solidFill>
                  <a:schemeClr val="bg1"/>
                </a:solidFill>
              </a:rPr>
              <a:t>Sections </a:t>
            </a:r>
            <a:r>
              <a:rPr lang="en-US" sz="800" b="0" baseline="0">
                <a:solidFill>
                  <a:schemeClr val="bg1"/>
                </a:solidFill>
              </a:rPr>
              <a:t>can be anything that you want to consider the content following the divider:</a:t>
            </a:r>
          </a:p>
          <a:p>
            <a:pPr marL="117475" indent="-117475">
              <a:spcBef>
                <a:spcPts val="500"/>
              </a:spcBef>
              <a:buFont typeface="Arial" panose="020B0604020202020204" pitchFamily="34" charset="0"/>
              <a:buChar char="•"/>
            </a:pPr>
            <a:r>
              <a:rPr lang="en-US" sz="800" b="0" baseline="0">
                <a:solidFill>
                  <a:schemeClr val="bg1"/>
                </a:solidFill>
              </a:rPr>
              <a:t>Section</a:t>
            </a:r>
          </a:p>
          <a:p>
            <a:pPr marL="117475" indent="-117475">
              <a:spcBef>
                <a:spcPts val="200"/>
              </a:spcBef>
              <a:buFont typeface="Arial" panose="020B0604020202020204" pitchFamily="34" charset="0"/>
              <a:buChar char="•"/>
            </a:pPr>
            <a:r>
              <a:rPr lang="en-US" sz="800" b="0" baseline="0">
                <a:solidFill>
                  <a:schemeClr val="bg1"/>
                </a:solidFill>
              </a:rPr>
              <a:t>Chapter</a:t>
            </a:r>
          </a:p>
          <a:p>
            <a:pPr marL="117475" indent="-117475">
              <a:spcBef>
                <a:spcPts val="200"/>
              </a:spcBef>
              <a:buFont typeface="Arial" panose="020B0604020202020204" pitchFamily="34" charset="0"/>
              <a:buChar char="•"/>
            </a:pPr>
            <a:r>
              <a:rPr lang="en-US" sz="800" b="0" baseline="0">
                <a:solidFill>
                  <a:schemeClr val="bg1"/>
                </a:solidFill>
              </a:rPr>
              <a:t>Essay</a:t>
            </a:r>
          </a:p>
          <a:p>
            <a:pPr marL="117475" indent="-117475">
              <a:spcBef>
                <a:spcPts val="200"/>
              </a:spcBef>
              <a:buFont typeface="Arial" panose="020B0604020202020204" pitchFamily="34" charset="0"/>
              <a:buChar char="•"/>
            </a:pPr>
            <a:r>
              <a:rPr lang="en-US" sz="800" b="0" baseline="0">
                <a:solidFill>
                  <a:schemeClr val="bg1"/>
                </a:solidFill>
              </a:rPr>
              <a:t>Appendix</a:t>
            </a:r>
          </a:p>
          <a:p>
            <a:pPr marL="117475" indent="-117475">
              <a:spcBef>
                <a:spcPts val="200"/>
              </a:spcBef>
              <a:buFont typeface="Arial" panose="020B0604020202020204" pitchFamily="34" charset="0"/>
              <a:buChar char="•"/>
            </a:pPr>
            <a:r>
              <a:rPr lang="en-US" sz="800" b="0" baseline="0">
                <a:solidFill>
                  <a:schemeClr val="bg1"/>
                </a:solidFill>
              </a:rPr>
              <a:t>Etc.</a:t>
            </a:r>
          </a:p>
          <a:p>
            <a:pPr marL="0" indent="0">
              <a:spcBef>
                <a:spcPts val="600"/>
              </a:spcBef>
              <a:buFont typeface="Arial" panose="020B0604020202020204" pitchFamily="34" charset="0"/>
              <a:buNone/>
            </a:pPr>
            <a:r>
              <a:rPr lang="en-US" sz="800" b="0" i="1" baseline="0">
                <a:solidFill>
                  <a:schemeClr val="bg1"/>
                </a:solidFill>
              </a:rPr>
              <a:t>If not needed, you may delete the placeholder.</a:t>
            </a:r>
            <a:endParaRPr lang="en-US" sz="800" b="0" i="1">
              <a:solidFill>
                <a:schemeClr val="bg1"/>
              </a:solidFill>
            </a:endParaRPr>
          </a:p>
        </p:txBody>
      </p:sp>
      <p:pic>
        <p:nvPicPr>
          <p:cNvPr id="36" name="Advisory Board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12773" y="6287442"/>
            <a:ext cx="1050100" cy="291157"/>
          </a:xfrm>
          <a:prstGeom prst="rect">
            <a:avLst/>
          </a:prstGeom>
        </p:spPr>
      </p:pic>
      <p:sp>
        <p:nvSpPr>
          <p:cNvPr id="37"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tx1"/>
                </a:solidFill>
                <a:latin typeface="+mn-lt"/>
                <a:cs typeface="Arial" panose="020B0604020202020204" pitchFamily="34" charset="0"/>
              </a:rPr>
              <a:t>‹#›</a:t>
            </a:fld>
            <a:endParaRPr lang="en-US" sz="1200" b="1">
              <a:solidFill>
                <a:schemeClr val="tx1"/>
              </a:solidFill>
              <a:latin typeface="+mn-lt"/>
            </a:endParaRPr>
          </a:p>
        </p:txBody>
      </p:sp>
    </p:spTree>
    <p:extLst>
      <p:ext uri="{BB962C8B-B14F-4D97-AF65-F5344CB8AC3E}">
        <p14:creationId xmlns:p14="http://schemas.microsoft.com/office/powerpoint/2010/main" val="892740034"/>
      </p:ext>
    </p:extLst>
  </p:cSld>
  <p:clrMapOvr>
    <a:masterClrMapping/>
  </p:clrMapOvr>
  <p:extLst>
    <p:ext uri="{DCECCB84-F9BA-43D5-87BE-67443E8EF086}">
      <p15:sldGuideLst xmlns:p15="http://schemas.microsoft.com/office/powerpoint/2012/main">
        <p15:guide id="1" pos="1774">
          <p15:clr>
            <a:srgbClr val="FBAE40"/>
          </p15:clr>
        </p15:guide>
        <p15:guide id="2" pos="581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9" name="Placeholder - Footnote"/>
          <p:cNvSpPr>
            <a:spLocks noGrp="1"/>
          </p:cNvSpPr>
          <p:nvPr>
            <p:ph type="body" sz="quarter" idx="28" hasCustomPrompt="1"/>
          </p:nvPr>
        </p:nvSpPr>
        <p:spPr bwMode="gray">
          <a:xfrm>
            <a:off x="612773" y="5952324"/>
            <a:ext cx="3657600" cy="215444"/>
          </a:xfrm>
        </p:spPr>
        <p:txBody>
          <a:bodyPr lIns="0" rIns="0" bIns="0" anchor="b" anchorCtr="0"/>
          <a:lstStyle>
            <a:lvl1pPr marL="115888" indent="-115888">
              <a:spcBef>
                <a:spcPts val="200"/>
              </a:spcBef>
              <a:buClr>
                <a:schemeClr val="accent2"/>
              </a:buClr>
              <a:buFont typeface="+mj-lt"/>
              <a:buAutoNum type="arabicPeriod"/>
              <a:defRPr lang="en-US" sz="700" kern="1200" baseline="0" dirty="0" smtClean="0">
                <a:solidFill>
                  <a:schemeClr val="accent2"/>
                </a:solidFill>
                <a:latin typeface="+mn-lt"/>
                <a:ea typeface="+mn-ea"/>
                <a:cs typeface="+mn-cs"/>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Click to add footnote. Numbers appear automatically (no additional space or tab needed). Use a period at the end of each footnote. Stretch the box to the right as needed.</a:t>
            </a:r>
          </a:p>
        </p:txBody>
      </p:sp>
      <p:sp>
        <p:nvSpPr>
          <p:cNvPr id="27" name="Placeholder - Source"/>
          <p:cNvSpPr>
            <a:spLocks noGrp="1"/>
          </p:cNvSpPr>
          <p:nvPr>
            <p:ph type="body" sz="quarter" idx="27" hasCustomPrompt="1"/>
          </p:nvPr>
        </p:nvSpPr>
        <p:spPr bwMode="gray">
          <a:xfrm>
            <a:off x="8809022" y="5952324"/>
            <a:ext cx="2767408" cy="215444"/>
          </a:xfrm>
        </p:spPr>
        <p:txBody>
          <a:bodyPr rIns="0" bIns="0" anchor="b" anchorCtr="0"/>
          <a:lstStyle>
            <a:lvl1pPr marL="0" indent="0">
              <a:spcBef>
                <a:spcPts val="0"/>
              </a:spcBef>
              <a:buNone/>
              <a:defRPr sz="700" baseline="0">
                <a:solidFill>
                  <a:schemeClr val="accent2"/>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Source: Click to add source. Use a single space after “Source:” and a period at the end of the source. Stretch the box to the left as needed.</a:t>
            </a:r>
          </a:p>
        </p:txBody>
      </p:sp>
      <p:sp>
        <p:nvSpPr>
          <p:cNvPr id="25" name="Placeholder - Slide Subtitle"/>
          <p:cNvSpPr>
            <a:spLocks noGrp="1"/>
          </p:cNvSpPr>
          <p:nvPr>
            <p:ph type="body" sz="quarter" idx="25" hasCustomPrompt="1"/>
          </p:nvPr>
        </p:nvSpPr>
        <p:spPr bwMode="gray">
          <a:xfrm>
            <a:off x="612773" y="1108422"/>
            <a:ext cx="10963656" cy="332399"/>
          </a:xfrm>
        </p:spPr>
        <p:txBody>
          <a:bodyPr/>
          <a:lstStyle>
            <a:lvl1pPr marL="0" indent="0">
              <a:lnSpc>
                <a:spcPct val="90000"/>
              </a:lnSpc>
              <a:spcBef>
                <a:spcPts val="0"/>
              </a:spcBef>
              <a:buNone/>
              <a:defRPr sz="24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a:t>Slide subtitle, Arial 24pt, sentence case</a:t>
            </a:r>
          </a:p>
        </p:txBody>
      </p:sp>
      <p:sp>
        <p:nvSpPr>
          <p:cNvPr id="2" name="Placeholder - Slide Title"/>
          <p:cNvSpPr>
            <a:spLocks noGrp="1"/>
          </p:cNvSpPr>
          <p:nvPr>
            <p:ph type="title" hasCustomPrompt="1"/>
          </p:nvPr>
        </p:nvSpPr>
        <p:spPr bwMode="gray">
          <a:xfrm>
            <a:off x="612773" y="613747"/>
            <a:ext cx="10966450" cy="443198"/>
          </a:xfrm>
        </p:spPr>
        <p:txBody>
          <a:bodyPr/>
          <a:lstStyle>
            <a:lvl1pPr>
              <a:defRPr/>
            </a:lvl1pPr>
          </a:lstStyle>
          <a:p>
            <a:r>
              <a:rPr lang="en-US"/>
              <a:t>Slide title, Arial 32pt, sentence case</a:t>
            </a:r>
          </a:p>
        </p:txBody>
      </p:sp>
      <p:sp>
        <p:nvSpPr>
          <p:cNvPr id="40"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tx1"/>
                </a:solidFill>
                <a:latin typeface="+mn-lt"/>
                <a:cs typeface="Arial" panose="020B0604020202020204" pitchFamily="34" charset="0"/>
              </a:rPr>
              <a:t>‹#›</a:t>
            </a:fld>
            <a:endParaRPr lang="en-US" sz="1200" b="1">
              <a:solidFill>
                <a:schemeClr val="tx1"/>
              </a:solidFill>
              <a:latin typeface="+mn-lt"/>
            </a:endParaRPr>
          </a:p>
        </p:txBody>
      </p:sp>
      <p:pic>
        <p:nvPicPr>
          <p:cNvPr id="41" name="Advisory Board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12773" y="6287442"/>
            <a:ext cx="1050100" cy="291157"/>
          </a:xfrm>
          <a:prstGeom prst="rect">
            <a:avLst/>
          </a:prstGeom>
        </p:spPr>
      </p:pic>
      <p:sp>
        <p:nvSpPr>
          <p:cNvPr id="3" name="Date Placeholder 2"/>
          <p:cNvSpPr>
            <a:spLocks noGrp="1"/>
          </p:cNvSpPr>
          <p:nvPr>
            <p:ph type="dt" sz="half" idx="29"/>
          </p:nvPr>
        </p:nvSpPr>
        <p:spPr/>
        <p:txBody>
          <a:bodyPr/>
          <a:lstStyle/>
          <a:p>
            <a:fld id="{FD0D533D-F132-4AE2-9D96-C390B3445153}" type="datetime1">
              <a:rPr lang="en-US" smtClean="0"/>
              <a:t>3/30/2021</a:t>
            </a:fld>
            <a:endParaRPr lang="en-US"/>
          </a:p>
        </p:txBody>
      </p:sp>
      <p:sp>
        <p:nvSpPr>
          <p:cNvPr id="4" name="Footer Placeholder 3"/>
          <p:cNvSpPr>
            <a:spLocks noGrp="1"/>
          </p:cNvSpPr>
          <p:nvPr>
            <p:ph type="ftr" sz="quarter" idx="30"/>
          </p:nvPr>
        </p:nvSpPr>
        <p:spPr/>
        <p:txBody>
          <a:bodyPr/>
          <a:lstStyle/>
          <a:p>
            <a:r>
              <a:rPr lang="en-US"/>
              <a:t>Advisory Board interviews and analysis</a:t>
            </a:r>
          </a:p>
        </p:txBody>
      </p:sp>
      <p:sp>
        <p:nvSpPr>
          <p:cNvPr id="5" name="Slide Number Placeholder 4"/>
          <p:cNvSpPr>
            <a:spLocks noGrp="1"/>
          </p:cNvSpPr>
          <p:nvPr>
            <p:ph type="sldNum" sz="quarter" idx="31"/>
          </p:nvPr>
        </p:nvSpPr>
        <p:spPr/>
        <p:txBody>
          <a:bodyPr/>
          <a:lstStyle/>
          <a:p>
            <a:fld id="{79A09FC8-B54D-47FB-9034-F0587B1C3005}" type="slidenum">
              <a:rPr lang="en-US" smtClean="0"/>
              <a:pPr/>
              <a:t>‹#›</a:t>
            </a:fld>
            <a:endParaRPr lang="en-US"/>
          </a:p>
        </p:txBody>
      </p:sp>
      <p:grpSp>
        <p:nvGrpSpPr>
          <p:cNvPr id="8" name="Group 7"/>
          <p:cNvGrpSpPr/>
          <p:nvPr userDrawn="1"/>
        </p:nvGrpSpPr>
        <p:grpSpPr>
          <a:xfrm>
            <a:off x="1869054" y="6286830"/>
            <a:ext cx="9294461" cy="119596"/>
            <a:chOff x="1869054" y="6286830"/>
            <a:chExt cx="9294461" cy="119596"/>
          </a:xfrm>
        </p:grpSpPr>
        <p:grpSp>
          <p:nvGrpSpPr>
            <p:cNvPr id="43" name="Footer Bar"/>
            <p:cNvGrpSpPr/>
            <p:nvPr userDrawn="1"/>
          </p:nvGrpSpPr>
          <p:grpSpPr bwMode="gray">
            <a:xfrm>
              <a:off x="2145806" y="6287443"/>
              <a:ext cx="9017709" cy="118983"/>
              <a:chOff x="2145806" y="6133782"/>
              <a:chExt cx="9017709" cy="118983"/>
            </a:xfrm>
          </p:grpSpPr>
          <p:sp>
            <p:nvSpPr>
              <p:cNvPr id="44" name="Trapezoid 43"/>
              <p:cNvSpPr/>
              <p:nvPr userDrawn="1"/>
            </p:nvSpPr>
            <p:spPr bwMode="gray">
              <a:xfrm>
                <a:off x="2145806" y="6133782"/>
                <a:ext cx="4318965" cy="118981"/>
              </a:xfrm>
              <a:prstGeom prst="trapezoid">
                <a:avLst>
                  <a:gd name="adj" fmla="val 63026"/>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userDrawn="1"/>
            </p:nvSpPr>
            <p:spPr bwMode="gray">
              <a:xfrm>
                <a:off x="5941850" y="6133782"/>
                <a:ext cx="607610" cy="118981"/>
              </a:xfrm>
              <a:prstGeom prst="trapezoid">
                <a:avLst>
                  <a:gd name="adj" fmla="val 63026"/>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userDrawn="1"/>
            </p:nvSpPr>
            <p:spPr bwMode="gray">
              <a:xfrm rot="10800000">
                <a:off x="6159976" y="6133782"/>
                <a:ext cx="1027498" cy="118981"/>
              </a:xfrm>
              <a:prstGeom prst="trapezoid">
                <a:avLst>
                  <a:gd name="adj" fmla="val 63026"/>
                </a:avLst>
              </a:prstGeom>
              <a:solidFill>
                <a:srgbClr val="C5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userDrawn="1"/>
            </p:nvSpPr>
            <p:spPr bwMode="gray">
              <a:xfrm>
                <a:off x="3206966" y="6133784"/>
                <a:ext cx="866525" cy="118981"/>
              </a:xfrm>
              <a:prstGeom prst="trapezoid">
                <a:avLst>
                  <a:gd name="adj" fmla="val 63026"/>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p:cNvSpPr/>
              <p:nvPr userDrawn="1"/>
            </p:nvSpPr>
            <p:spPr bwMode="gray">
              <a:xfrm>
                <a:off x="10296990" y="6133784"/>
                <a:ext cx="866525" cy="118981"/>
              </a:xfrm>
              <a:prstGeom prst="trapezoid">
                <a:avLst>
                  <a:gd name="adj" fmla="val 63026"/>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p:cNvSpPr/>
              <p:nvPr userDrawn="1"/>
            </p:nvSpPr>
            <p:spPr bwMode="gray">
              <a:xfrm>
                <a:off x="9518022" y="6133784"/>
                <a:ext cx="1094322" cy="118981"/>
              </a:xfrm>
              <a:prstGeom prst="trapezoid">
                <a:avLst>
                  <a:gd name="adj" fmla="val 63026"/>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p:cNvSpPr/>
              <p:nvPr userDrawn="1"/>
            </p:nvSpPr>
            <p:spPr bwMode="gray">
              <a:xfrm rot="10800000">
                <a:off x="6938944" y="6133783"/>
                <a:ext cx="2676306" cy="118981"/>
              </a:xfrm>
              <a:prstGeom prst="trapezoid">
                <a:avLst>
                  <a:gd name="adj" fmla="val 63026"/>
                </a:avLst>
              </a:prstGeom>
              <a:solidFill>
                <a:srgbClr val="B4B4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p:nvPr userDrawn="1"/>
          </p:nvSpPr>
          <p:spPr bwMode="gray">
            <a:xfrm>
              <a:off x="1869054" y="6286830"/>
              <a:ext cx="506313" cy="119593"/>
            </a:xfrm>
            <a:custGeom>
              <a:avLst/>
              <a:gdLst>
                <a:gd name="connsiteX0" fmla="*/ 0 w 1729277"/>
                <a:gd name="connsiteY0" fmla="*/ 0 h 118872"/>
                <a:gd name="connsiteX1" fmla="*/ 1657324 w 1729277"/>
                <a:gd name="connsiteY1" fmla="*/ 0 h 118872"/>
                <a:gd name="connsiteX2" fmla="*/ 1729277 w 1729277"/>
                <a:gd name="connsiteY2" fmla="*/ 118872 h 118872"/>
                <a:gd name="connsiteX3" fmla="*/ 0 w 1729277"/>
                <a:gd name="connsiteY3" fmla="*/ 118872 h 118872"/>
                <a:gd name="connsiteX0" fmla="*/ 0 w 1729277"/>
                <a:gd name="connsiteY0" fmla="*/ 721 h 119593"/>
                <a:gd name="connsiteX1" fmla="*/ 1327342 w 1729277"/>
                <a:gd name="connsiteY1" fmla="*/ 0 h 119593"/>
                <a:gd name="connsiteX2" fmla="*/ 1657324 w 1729277"/>
                <a:gd name="connsiteY2" fmla="*/ 721 h 119593"/>
                <a:gd name="connsiteX3" fmla="*/ 1729277 w 1729277"/>
                <a:gd name="connsiteY3" fmla="*/ 119593 h 119593"/>
                <a:gd name="connsiteX4" fmla="*/ 0 w 1729277"/>
                <a:gd name="connsiteY4" fmla="*/ 119593 h 119593"/>
                <a:gd name="connsiteX5" fmla="*/ 0 w 1729277"/>
                <a:gd name="connsiteY5" fmla="*/ 721 h 119593"/>
                <a:gd name="connsiteX0" fmla="*/ 0 w 1729277"/>
                <a:gd name="connsiteY0" fmla="*/ 721 h 119593"/>
                <a:gd name="connsiteX1" fmla="*/ 1327342 w 1729277"/>
                <a:gd name="connsiteY1" fmla="*/ 0 h 119593"/>
                <a:gd name="connsiteX2" fmla="*/ 1657324 w 1729277"/>
                <a:gd name="connsiteY2" fmla="*/ 721 h 119593"/>
                <a:gd name="connsiteX3" fmla="*/ 1729277 w 1729277"/>
                <a:gd name="connsiteY3" fmla="*/ 119593 h 119593"/>
                <a:gd name="connsiteX4" fmla="*/ 1401554 w 1729277"/>
                <a:gd name="connsiteY4" fmla="*/ 119271 h 119593"/>
                <a:gd name="connsiteX5" fmla="*/ 0 w 1729277"/>
                <a:gd name="connsiteY5" fmla="*/ 119593 h 119593"/>
                <a:gd name="connsiteX6" fmla="*/ 0 w 1729277"/>
                <a:gd name="connsiteY6" fmla="*/ 721 h 119593"/>
                <a:gd name="connsiteX0" fmla="*/ 0 w 1729277"/>
                <a:gd name="connsiteY0" fmla="*/ 721 h 119593"/>
                <a:gd name="connsiteX1" fmla="*/ 1327342 w 1729277"/>
                <a:gd name="connsiteY1" fmla="*/ 0 h 119593"/>
                <a:gd name="connsiteX2" fmla="*/ 1657324 w 1729277"/>
                <a:gd name="connsiteY2" fmla="*/ 721 h 119593"/>
                <a:gd name="connsiteX3" fmla="*/ 1729277 w 1729277"/>
                <a:gd name="connsiteY3" fmla="*/ 119593 h 119593"/>
                <a:gd name="connsiteX4" fmla="*/ 1401554 w 1729277"/>
                <a:gd name="connsiteY4" fmla="*/ 119271 h 119593"/>
                <a:gd name="connsiteX5" fmla="*/ 0 w 1729277"/>
                <a:gd name="connsiteY5" fmla="*/ 721 h 119593"/>
                <a:gd name="connsiteX0" fmla="*/ 74212 w 401935"/>
                <a:gd name="connsiteY0" fmla="*/ 119271 h 119593"/>
                <a:gd name="connsiteX1" fmla="*/ 0 w 401935"/>
                <a:gd name="connsiteY1" fmla="*/ 0 h 119593"/>
                <a:gd name="connsiteX2" fmla="*/ 329982 w 401935"/>
                <a:gd name="connsiteY2" fmla="*/ 721 h 119593"/>
                <a:gd name="connsiteX3" fmla="*/ 401935 w 401935"/>
                <a:gd name="connsiteY3" fmla="*/ 119593 h 119593"/>
                <a:gd name="connsiteX4" fmla="*/ 74212 w 401935"/>
                <a:gd name="connsiteY4" fmla="*/ 119271 h 119593"/>
                <a:gd name="connsiteX0" fmla="*/ 598 w 401935"/>
                <a:gd name="connsiteY0" fmla="*/ 119271 h 119593"/>
                <a:gd name="connsiteX1" fmla="*/ 0 w 401935"/>
                <a:gd name="connsiteY1" fmla="*/ 0 h 119593"/>
                <a:gd name="connsiteX2" fmla="*/ 329982 w 401935"/>
                <a:gd name="connsiteY2" fmla="*/ 721 h 119593"/>
                <a:gd name="connsiteX3" fmla="*/ 401935 w 401935"/>
                <a:gd name="connsiteY3" fmla="*/ 119593 h 119593"/>
                <a:gd name="connsiteX4" fmla="*/ 598 w 401935"/>
                <a:gd name="connsiteY4" fmla="*/ 119271 h 119593"/>
                <a:gd name="connsiteX0" fmla="*/ 1 w 401338"/>
                <a:gd name="connsiteY0" fmla="*/ 119271 h 119593"/>
                <a:gd name="connsiteX1" fmla="*/ 71130 w 401338"/>
                <a:gd name="connsiteY1" fmla="*/ 0 h 119593"/>
                <a:gd name="connsiteX2" fmla="*/ 329385 w 401338"/>
                <a:gd name="connsiteY2" fmla="*/ 721 h 119593"/>
                <a:gd name="connsiteX3" fmla="*/ 401338 w 401338"/>
                <a:gd name="connsiteY3" fmla="*/ 119593 h 119593"/>
                <a:gd name="connsiteX4" fmla="*/ 1 w 401338"/>
                <a:gd name="connsiteY4" fmla="*/ 119271 h 119593"/>
                <a:gd name="connsiteX0" fmla="*/ 1 w 401338"/>
                <a:gd name="connsiteY0" fmla="*/ 119271 h 119593"/>
                <a:gd name="connsiteX1" fmla="*/ 71130 w 401338"/>
                <a:gd name="connsiteY1" fmla="*/ 0 h 119593"/>
                <a:gd name="connsiteX2" fmla="*/ 329385 w 401338"/>
                <a:gd name="connsiteY2" fmla="*/ 721 h 119593"/>
                <a:gd name="connsiteX3" fmla="*/ 401338 w 401338"/>
                <a:gd name="connsiteY3" fmla="*/ 119593 h 119593"/>
                <a:gd name="connsiteX4" fmla="*/ 1 w 401338"/>
                <a:gd name="connsiteY4" fmla="*/ 119271 h 119593"/>
                <a:gd name="connsiteX0" fmla="*/ 0 w 401337"/>
                <a:gd name="connsiteY0" fmla="*/ 119271 h 119593"/>
                <a:gd name="connsiteX1" fmla="*/ 71129 w 401337"/>
                <a:gd name="connsiteY1" fmla="*/ 0 h 119593"/>
                <a:gd name="connsiteX2" fmla="*/ 329384 w 401337"/>
                <a:gd name="connsiteY2" fmla="*/ 721 h 119593"/>
                <a:gd name="connsiteX3" fmla="*/ 401337 w 401337"/>
                <a:gd name="connsiteY3" fmla="*/ 119593 h 119593"/>
                <a:gd name="connsiteX4" fmla="*/ 0 w 401337"/>
                <a:gd name="connsiteY4" fmla="*/ 119271 h 119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337" h="119593">
                  <a:moveTo>
                    <a:pt x="0" y="119271"/>
                  </a:moveTo>
                  <a:lnTo>
                    <a:pt x="71129" y="0"/>
                  </a:lnTo>
                  <a:lnTo>
                    <a:pt x="329384" y="721"/>
                  </a:lnTo>
                  <a:lnTo>
                    <a:pt x="401337" y="119593"/>
                  </a:lnTo>
                  <a:lnTo>
                    <a:pt x="0" y="119271"/>
                  </a:lnTo>
                  <a:close/>
                </a:path>
              </a:pathLst>
            </a:cu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42652963"/>
      </p:ext>
    </p:extLst>
  </p:cSld>
  <p:clrMapOvr>
    <a:masterClrMapping/>
  </p:clrMapOvr>
  <p:extLst>
    <p:ext uri="{DCECCB84-F9BA-43D5-87BE-67443E8EF086}">
      <p15:sldGuideLst xmlns:p15="http://schemas.microsoft.com/office/powerpoint/2012/main">
        <p15:guide id="1" orient="horz" pos="3889">
          <p15:clr>
            <a:srgbClr val="FBAE40"/>
          </p15:clr>
        </p15:guide>
        <p15:guide id="2" orient="horz" pos="1096">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ase Example">
    <p:spTree>
      <p:nvGrpSpPr>
        <p:cNvPr id="1" name=""/>
        <p:cNvGrpSpPr/>
        <p:nvPr/>
      </p:nvGrpSpPr>
      <p:grpSpPr>
        <a:xfrm>
          <a:off x="0" y="0"/>
          <a:ext cx="0" cy="0"/>
          <a:chOff x="0" y="0"/>
          <a:chExt cx="0" cy="0"/>
        </a:xfrm>
      </p:grpSpPr>
      <p:cxnSp>
        <p:nvCxnSpPr>
          <p:cNvPr id="20" name="Line"/>
          <p:cNvCxnSpPr/>
          <p:nvPr userDrawn="1"/>
        </p:nvCxnSpPr>
        <p:spPr bwMode="gray">
          <a:xfrm>
            <a:off x="2435382" y="1168297"/>
            <a:ext cx="9756618"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0" name="Pattern"/>
          <p:cNvGrpSpPr/>
          <p:nvPr userDrawn="1"/>
        </p:nvGrpSpPr>
        <p:grpSpPr bwMode="gray">
          <a:xfrm>
            <a:off x="0" y="0"/>
            <a:ext cx="4592790" cy="6857998"/>
            <a:chOff x="0" y="0"/>
            <a:chExt cx="4592790" cy="6857998"/>
          </a:xfrm>
        </p:grpSpPr>
        <p:sp>
          <p:nvSpPr>
            <p:cNvPr id="82" name="Freeform 81"/>
            <p:cNvSpPr>
              <a:spLocks/>
            </p:cNvSpPr>
            <p:nvPr userDrawn="1"/>
          </p:nvSpPr>
          <p:spPr bwMode="gray">
            <a:xfrm flipH="1">
              <a:off x="1198211" y="4734181"/>
              <a:ext cx="3394579" cy="2123817"/>
            </a:xfrm>
            <a:custGeom>
              <a:avLst/>
              <a:gdLst>
                <a:gd name="connsiteX0" fmla="*/ 1667460 w 3394579"/>
                <a:gd name="connsiteY0" fmla="*/ 2123814 h 2123817"/>
                <a:gd name="connsiteX1" fmla="*/ 0 w 3394579"/>
                <a:gd name="connsiteY1" fmla="*/ 2123814 h 2123817"/>
                <a:gd name="connsiteX2" fmla="*/ 2 w 3394579"/>
                <a:gd name="connsiteY2" fmla="*/ 2123817 h 2123817"/>
                <a:gd name="connsiteX3" fmla="*/ 1667460 w 3394579"/>
                <a:gd name="connsiteY3" fmla="*/ 2123817 h 2123817"/>
                <a:gd name="connsiteX4" fmla="*/ 2264291 w 3394579"/>
                <a:gd name="connsiteY4" fmla="*/ 0 h 2123817"/>
                <a:gd name="connsiteX5" fmla="*/ 2182837 w 3394579"/>
                <a:gd name="connsiteY5" fmla="*/ 0 h 2123817"/>
                <a:gd name="connsiteX6" fmla="*/ 2182837 w 3394579"/>
                <a:gd name="connsiteY6" fmla="*/ 1754795 h 2123817"/>
                <a:gd name="connsiteX7" fmla="*/ 3394579 w 3394579"/>
                <a:gd name="connsiteY7" fmla="*/ 1754795 h 2123817"/>
                <a:gd name="connsiteX8" fmla="*/ 3079504 w 3394579"/>
                <a:gd name="connsiteY8" fmla="*/ 1265198 h 212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4579" h="2123817">
                  <a:moveTo>
                    <a:pt x="1667460" y="2123814"/>
                  </a:moveTo>
                  <a:lnTo>
                    <a:pt x="0" y="2123814"/>
                  </a:lnTo>
                  <a:lnTo>
                    <a:pt x="2" y="2123817"/>
                  </a:lnTo>
                  <a:lnTo>
                    <a:pt x="1667460" y="2123817"/>
                  </a:lnTo>
                  <a:close/>
                  <a:moveTo>
                    <a:pt x="2264291" y="0"/>
                  </a:moveTo>
                  <a:lnTo>
                    <a:pt x="2182837" y="0"/>
                  </a:lnTo>
                  <a:lnTo>
                    <a:pt x="2182837" y="1754795"/>
                  </a:lnTo>
                  <a:lnTo>
                    <a:pt x="3394579" y="1754795"/>
                  </a:lnTo>
                  <a:lnTo>
                    <a:pt x="3079504" y="1265198"/>
                  </a:lnTo>
                  <a:close/>
                </a:path>
              </a:pathLst>
            </a:cu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6" name="Freeform 25"/>
            <p:cNvSpPr>
              <a:spLocks/>
            </p:cNvSpPr>
            <p:nvPr userDrawn="1"/>
          </p:nvSpPr>
          <p:spPr bwMode="gray">
            <a:xfrm flipH="1">
              <a:off x="0" y="609599"/>
              <a:ext cx="1062931" cy="1693357"/>
            </a:xfrm>
            <a:custGeom>
              <a:avLst/>
              <a:gdLst>
                <a:gd name="connsiteX0" fmla="*/ 281243 w 1062931"/>
                <a:gd name="connsiteY0" fmla="*/ 0 h 1693357"/>
                <a:gd name="connsiteX1" fmla="*/ 1038919 w 1062931"/>
                <a:gd name="connsiteY1" fmla="*/ 0 h 1693357"/>
                <a:gd name="connsiteX2" fmla="*/ 1062931 w 1062931"/>
                <a:gd name="connsiteY2" fmla="*/ 0 h 1693357"/>
                <a:gd name="connsiteX3" fmla="*/ 1062931 w 1062931"/>
                <a:gd name="connsiteY3" fmla="*/ 1693357 h 1693357"/>
                <a:gd name="connsiteX4" fmla="*/ 1038919 w 1062931"/>
                <a:gd name="connsiteY4" fmla="*/ 1693357 h 1693357"/>
                <a:gd name="connsiteX5" fmla="*/ 808048 w 1062931"/>
                <a:gd name="connsiteY5" fmla="*/ 1693357 h 1693357"/>
                <a:gd name="connsiteX6" fmla="*/ 745083 w 1062931"/>
                <a:gd name="connsiteY6" fmla="*/ 1594735 h 1693357"/>
                <a:gd name="connsiteX7" fmla="*/ 0 w 1062931"/>
                <a:gd name="connsiteY7" fmla="*/ 437503 h 169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2931" h="1693357">
                  <a:moveTo>
                    <a:pt x="281243" y="0"/>
                  </a:moveTo>
                  <a:lnTo>
                    <a:pt x="1038919" y="0"/>
                  </a:lnTo>
                  <a:lnTo>
                    <a:pt x="1062931" y="0"/>
                  </a:lnTo>
                  <a:lnTo>
                    <a:pt x="1062931" y="1693357"/>
                  </a:lnTo>
                  <a:lnTo>
                    <a:pt x="1038919" y="1693357"/>
                  </a:lnTo>
                  <a:lnTo>
                    <a:pt x="808048" y="1693357"/>
                  </a:lnTo>
                  <a:lnTo>
                    <a:pt x="745083" y="1594735"/>
                  </a:lnTo>
                  <a:lnTo>
                    <a:pt x="0" y="437503"/>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7" name="Freeform 26"/>
            <p:cNvSpPr>
              <a:spLocks/>
            </p:cNvSpPr>
            <p:nvPr userDrawn="1"/>
          </p:nvSpPr>
          <p:spPr bwMode="gray">
            <a:xfrm flipH="1">
              <a:off x="1" y="5158362"/>
              <a:ext cx="175894" cy="546740"/>
            </a:xfrm>
            <a:custGeom>
              <a:avLst/>
              <a:gdLst>
                <a:gd name="connsiteX0" fmla="*/ 175894 w 175894"/>
                <a:gd name="connsiteY0" fmla="*/ 0 h 546740"/>
                <a:gd name="connsiteX1" fmla="*/ 175894 w 175894"/>
                <a:gd name="connsiteY1" fmla="*/ 546740 h 546740"/>
                <a:gd name="connsiteX2" fmla="*/ 119512 w 175894"/>
                <a:gd name="connsiteY2" fmla="*/ 459109 h 546740"/>
                <a:gd name="connsiteX3" fmla="*/ 0 w 175894"/>
                <a:gd name="connsiteY3" fmla="*/ 273306 h 546740"/>
                <a:gd name="connsiteX4" fmla="*/ 119512 w 175894"/>
                <a:gd name="connsiteY4" fmla="*/ 87504 h 546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894" h="546740">
                  <a:moveTo>
                    <a:pt x="175894" y="0"/>
                  </a:moveTo>
                  <a:lnTo>
                    <a:pt x="175894" y="546740"/>
                  </a:lnTo>
                  <a:lnTo>
                    <a:pt x="119512" y="459109"/>
                  </a:lnTo>
                  <a:lnTo>
                    <a:pt x="0" y="273306"/>
                  </a:lnTo>
                  <a:lnTo>
                    <a:pt x="119512" y="87504"/>
                  </a:lnTo>
                  <a:close/>
                </a:path>
              </a:pathLst>
            </a:custGeom>
            <a:solidFill>
              <a:srgbClr val="B4B4B4"/>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86" name="Freeform 85"/>
            <p:cNvSpPr>
              <a:spLocks/>
            </p:cNvSpPr>
            <p:nvPr userDrawn="1"/>
          </p:nvSpPr>
          <p:spPr bwMode="gray">
            <a:xfrm flipH="1">
              <a:off x="0" y="5737116"/>
              <a:ext cx="1334429" cy="751861"/>
            </a:xfrm>
            <a:custGeom>
              <a:avLst/>
              <a:gdLst>
                <a:gd name="connsiteX0" fmla="*/ 969662 w 1334429"/>
                <a:gd name="connsiteY0" fmla="*/ 0 h 751861"/>
                <a:gd name="connsiteX1" fmla="*/ 795846 w 1334429"/>
                <a:gd name="connsiteY1" fmla="*/ 269436 h 751861"/>
                <a:gd name="connsiteX2" fmla="*/ 623006 w 1334429"/>
                <a:gd name="connsiteY2" fmla="*/ 538873 h 751861"/>
                <a:gd name="connsiteX3" fmla="*/ 0 w 1334429"/>
                <a:gd name="connsiteY3" fmla="*/ 538873 h 751861"/>
                <a:gd name="connsiteX4" fmla="*/ 137101 w 1334429"/>
                <a:gd name="connsiteY4" fmla="*/ 751861 h 751861"/>
                <a:gd name="connsiteX5" fmla="*/ 1334429 w 1334429"/>
                <a:gd name="connsiteY5" fmla="*/ 751861 h 751861"/>
                <a:gd name="connsiteX6" fmla="*/ 1334429 w 1334429"/>
                <a:gd name="connsiteY6" fmla="*/ 566407 h 751861"/>
                <a:gd name="connsiteX7" fmla="*/ 1308507 w 1334429"/>
                <a:gd name="connsiteY7" fmla="*/ 526182 h 75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4429" h="751861">
                  <a:moveTo>
                    <a:pt x="969662" y="0"/>
                  </a:moveTo>
                  <a:lnTo>
                    <a:pt x="795846" y="269436"/>
                  </a:lnTo>
                  <a:lnTo>
                    <a:pt x="623006" y="538873"/>
                  </a:lnTo>
                  <a:lnTo>
                    <a:pt x="0" y="538873"/>
                  </a:lnTo>
                  <a:lnTo>
                    <a:pt x="137101" y="751861"/>
                  </a:lnTo>
                  <a:lnTo>
                    <a:pt x="1334429" y="751861"/>
                  </a:lnTo>
                  <a:lnTo>
                    <a:pt x="1334429" y="566407"/>
                  </a:lnTo>
                  <a:lnTo>
                    <a:pt x="1308507" y="526182"/>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65" name="Freeform 64"/>
            <p:cNvSpPr>
              <a:spLocks/>
            </p:cNvSpPr>
            <p:nvPr userDrawn="1"/>
          </p:nvSpPr>
          <p:spPr bwMode="gray">
            <a:xfrm flipH="1">
              <a:off x="2193689" y="2593125"/>
              <a:ext cx="216264" cy="672754"/>
            </a:xfrm>
            <a:custGeom>
              <a:avLst/>
              <a:gdLst>
                <a:gd name="connsiteX0" fmla="*/ 0 w 216264"/>
                <a:gd name="connsiteY0" fmla="*/ 0 h 672754"/>
                <a:gd name="connsiteX1" fmla="*/ 0 w 216264"/>
                <a:gd name="connsiteY1" fmla="*/ 672754 h 672754"/>
                <a:gd name="connsiteX2" fmla="*/ 216264 w 216264"/>
                <a:gd name="connsiteY2" fmla="*/ 336461 h 672754"/>
                <a:gd name="connsiteX3" fmla="*/ 5862 w 216264"/>
                <a:gd name="connsiteY3" fmla="*/ 10261 h 672754"/>
              </a:gdLst>
              <a:ahLst/>
              <a:cxnLst>
                <a:cxn ang="0">
                  <a:pos x="connsiteX0" y="connsiteY0"/>
                </a:cxn>
                <a:cxn ang="0">
                  <a:pos x="connsiteX1" y="connsiteY1"/>
                </a:cxn>
                <a:cxn ang="0">
                  <a:pos x="connsiteX2" y="connsiteY2"/>
                </a:cxn>
                <a:cxn ang="0">
                  <a:pos x="connsiteX3" y="connsiteY3"/>
                </a:cxn>
              </a:cxnLst>
              <a:rect l="l" t="t" r="r" b="b"/>
              <a:pathLst>
                <a:path w="216264" h="672754">
                  <a:moveTo>
                    <a:pt x="0" y="0"/>
                  </a:moveTo>
                  <a:lnTo>
                    <a:pt x="0" y="672754"/>
                  </a:lnTo>
                  <a:lnTo>
                    <a:pt x="216264" y="336461"/>
                  </a:lnTo>
                  <a:lnTo>
                    <a:pt x="5862" y="10261"/>
                  </a:lnTo>
                  <a:close/>
                </a:path>
              </a:pathLst>
            </a:cu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30" name="Freeform 17"/>
            <p:cNvSpPr>
              <a:spLocks/>
            </p:cNvSpPr>
            <p:nvPr userDrawn="1"/>
          </p:nvSpPr>
          <p:spPr bwMode="gray">
            <a:xfrm flipH="1">
              <a:off x="1246637" y="1437"/>
              <a:ext cx="413076" cy="319883"/>
            </a:xfrm>
            <a:custGeom>
              <a:avLst/>
              <a:gdLst>
                <a:gd name="T0" fmla="*/ 432 w 432"/>
                <a:gd name="T1" fmla="*/ 0 h 335"/>
                <a:gd name="T2" fmla="*/ 432 w 432"/>
                <a:gd name="T3" fmla="*/ 0 h 335"/>
                <a:gd name="T4" fmla="*/ 0 w 432"/>
                <a:gd name="T5" fmla="*/ 0 h 335"/>
                <a:gd name="T6" fmla="*/ 216 w 432"/>
                <a:gd name="T7" fmla="*/ 335 h 335"/>
                <a:gd name="T8" fmla="*/ 432 w 432"/>
                <a:gd name="T9" fmla="*/ 0 h 335"/>
              </a:gdLst>
              <a:ahLst/>
              <a:cxnLst>
                <a:cxn ang="0">
                  <a:pos x="T0" y="T1"/>
                </a:cxn>
                <a:cxn ang="0">
                  <a:pos x="T2" y="T3"/>
                </a:cxn>
                <a:cxn ang="0">
                  <a:pos x="T4" y="T5"/>
                </a:cxn>
                <a:cxn ang="0">
                  <a:pos x="T6" y="T7"/>
                </a:cxn>
                <a:cxn ang="0">
                  <a:pos x="T8" y="T9"/>
                </a:cxn>
              </a:cxnLst>
              <a:rect l="0" t="0" r="r" b="b"/>
              <a:pathLst>
                <a:path w="432" h="335">
                  <a:moveTo>
                    <a:pt x="432" y="0"/>
                  </a:moveTo>
                  <a:lnTo>
                    <a:pt x="432" y="0"/>
                  </a:lnTo>
                  <a:lnTo>
                    <a:pt x="0" y="0"/>
                  </a:lnTo>
                  <a:lnTo>
                    <a:pt x="216" y="335"/>
                  </a:lnTo>
                  <a:lnTo>
                    <a:pt x="432" y="0"/>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p:cNvSpPr>
            <p:nvPr userDrawn="1"/>
          </p:nvSpPr>
          <p:spPr bwMode="gray">
            <a:xfrm flipH="1">
              <a:off x="1" y="0"/>
              <a:ext cx="1453174" cy="1051761"/>
            </a:xfrm>
            <a:custGeom>
              <a:avLst/>
              <a:gdLst>
                <a:gd name="connsiteX0" fmla="*/ 207628 w 1453174"/>
                <a:gd name="connsiteY0" fmla="*/ 0 h 1051761"/>
                <a:gd name="connsiteX1" fmla="*/ 1453174 w 1453174"/>
                <a:gd name="connsiteY1" fmla="*/ 0 h 1051761"/>
                <a:gd name="connsiteX2" fmla="*/ 1453174 w 1453174"/>
                <a:gd name="connsiteY2" fmla="*/ 652985 h 1051761"/>
                <a:gd name="connsiteX3" fmla="*/ 1416881 w 1453174"/>
                <a:gd name="connsiteY3" fmla="*/ 652985 h 1051761"/>
                <a:gd name="connsiteX4" fmla="*/ 726605 w 1453174"/>
                <a:gd name="connsiteY4" fmla="*/ 652985 h 1051761"/>
                <a:gd name="connsiteX5" fmla="*/ 470381 w 1453174"/>
                <a:gd name="connsiteY5" fmla="*/ 1051761 h 1051761"/>
                <a:gd name="connsiteX6" fmla="*/ 0 w 1453174"/>
                <a:gd name="connsiteY6" fmla="*/ 322105 h 1051761"/>
                <a:gd name="connsiteX7" fmla="*/ 206509 w 1453174"/>
                <a:gd name="connsiteY7" fmla="*/ 1745 h 1051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3174" h="1051761">
                  <a:moveTo>
                    <a:pt x="207628" y="0"/>
                  </a:moveTo>
                  <a:lnTo>
                    <a:pt x="1453174" y="0"/>
                  </a:lnTo>
                  <a:lnTo>
                    <a:pt x="1453174" y="652985"/>
                  </a:lnTo>
                  <a:lnTo>
                    <a:pt x="1416881" y="652985"/>
                  </a:lnTo>
                  <a:lnTo>
                    <a:pt x="726605" y="652985"/>
                  </a:lnTo>
                  <a:lnTo>
                    <a:pt x="470381" y="1051761"/>
                  </a:lnTo>
                  <a:lnTo>
                    <a:pt x="0" y="322105"/>
                  </a:lnTo>
                  <a:lnTo>
                    <a:pt x="206509" y="1745"/>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55" name="Freeform 54"/>
            <p:cNvSpPr>
              <a:spLocks/>
            </p:cNvSpPr>
            <p:nvPr userDrawn="1"/>
          </p:nvSpPr>
          <p:spPr bwMode="gray">
            <a:xfrm flipH="1">
              <a:off x="1453175" y="1437"/>
              <a:ext cx="956778" cy="1807223"/>
            </a:xfrm>
            <a:custGeom>
              <a:avLst/>
              <a:gdLst>
                <a:gd name="connsiteX0" fmla="*/ 750152 w 956778"/>
                <a:gd name="connsiteY0" fmla="*/ 0 h 1807223"/>
                <a:gd name="connsiteX1" fmla="*/ 0 w 956778"/>
                <a:gd name="connsiteY1" fmla="*/ 0 h 1807223"/>
                <a:gd name="connsiteX2" fmla="*/ 0 w 956778"/>
                <a:gd name="connsiteY2" fmla="*/ 1807223 h 1807223"/>
                <a:gd name="connsiteX3" fmla="*/ 956778 w 956778"/>
                <a:gd name="connsiteY3" fmla="*/ 320638 h 1807223"/>
              </a:gdLst>
              <a:ahLst/>
              <a:cxnLst>
                <a:cxn ang="0">
                  <a:pos x="connsiteX0" y="connsiteY0"/>
                </a:cxn>
                <a:cxn ang="0">
                  <a:pos x="connsiteX1" y="connsiteY1"/>
                </a:cxn>
                <a:cxn ang="0">
                  <a:pos x="connsiteX2" y="connsiteY2"/>
                </a:cxn>
                <a:cxn ang="0">
                  <a:pos x="connsiteX3" y="connsiteY3"/>
                </a:cxn>
              </a:cxnLst>
              <a:rect l="l" t="t" r="r" b="b"/>
              <a:pathLst>
                <a:path w="956778" h="1807223">
                  <a:moveTo>
                    <a:pt x="750152" y="0"/>
                  </a:moveTo>
                  <a:lnTo>
                    <a:pt x="0" y="0"/>
                  </a:lnTo>
                  <a:lnTo>
                    <a:pt x="0" y="1807223"/>
                  </a:lnTo>
                  <a:lnTo>
                    <a:pt x="956778" y="320638"/>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57" name="Freeform 56"/>
            <p:cNvSpPr>
              <a:spLocks/>
            </p:cNvSpPr>
            <p:nvPr userDrawn="1"/>
          </p:nvSpPr>
          <p:spPr bwMode="gray">
            <a:xfrm flipH="1">
              <a:off x="246690" y="321320"/>
              <a:ext cx="2163263" cy="1876474"/>
            </a:xfrm>
            <a:custGeom>
              <a:avLst/>
              <a:gdLst>
                <a:gd name="connsiteX0" fmla="*/ 956418 w 2163263"/>
                <a:gd name="connsiteY0" fmla="*/ 0 h 1876474"/>
                <a:gd name="connsiteX1" fmla="*/ 0 w 2163263"/>
                <a:gd name="connsiteY1" fmla="*/ 1486898 h 1876474"/>
                <a:gd name="connsiteX2" fmla="*/ 0 w 2163263"/>
                <a:gd name="connsiteY2" fmla="*/ 1605322 h 1876474"/>
                <a:gd name="connsiteX3" fmla="*/ 116790 w 2163263"/>
                <a:gd name="connsiteY3" fmla="*/ 1786480 h 1876474"/>
                <a:gd name="connsiteX4" fmla="*/ 174168 w 2163263"/>
                <a:gd name="connsiteY4" fmla="*/ 1876474 h 1876474"/>
                <a:gd name="connsiteX5" fmla="*/ 689611 w 2163263"/>
                <a:gd name="connsiteY5" fmla="*/ 1876474 h 1876474"/>
                <a:gd name="connsiteX6" fmla="*/ 2163263 w 2163263"/>
                <a:gd name="connsiteY6" fmla="*/ 1876474 h 1876474"/>
                <a:gd name="connsiteX7" fmla="*/ 2105885 w 2163263"/>
                <a:gd name="connsiteY7" fmla="*/ 1786480 h 1876474"/>
                <a:gd name="connsiteX8" fmla="*/ 1426915 w 2163263"/>
                <a:gd name="connsiteY8" fmla="*/ 730485 h 187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3263" h="1876474">
                  <a:moveTo>
                    <a:pt x="956418" y="0"/>
                  </a:moveTo>
                  <a:lnTo>
                    <a:pt x="0" y="1486898"/>
                  </a:lnTo>
                  <a:lnTo>
                    <a:pt x="0" y="1605322"/>
                  </a:lnTo>
                  <a:lnTo>
                    <a:pt x="116790" y="1786480"/>
                  </a:lnTo>
                  <a:lnTo>
                    <a:pt x="174168" y="1876474"/>
                  </a:lnTo>
                  <a:lnTo>
                    <a:pt x="689611" y="1876474"/>
                  </a:lnTo>
                  <a:lnTo>
                    <a:pt x="2163263" y="1876474"/>
                  </a:lnTo>
                  <a:lnTo>
                    <a:pt x="2105885" y="1786480"/>
                  </a:lnTo>
                  <a:lnTo>
                    <a:pt x="1426915" y="730485"/>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60" name="Freeform 59"/>
            <p:cNvSpPr>
              <a:spLocks/>
            </p:cNvSpPr>
            <p:nvPr userDrawn="1"/>
          </p:nvSpPr>
          <p:spPr bwMode="gray">
            <a:xfrm flipH="1">
              <a:off x="1979595" y="2590718"/>
              <a:ext cx="430359" cy="340033"/>
            </a:xfrm>
            <a:custGeom>
              <a:avLst/>
              <a:gdLst>
                <a:gd name="connsiteX0" fmla="*/ 426525 w 430359"/>
                <a:gd name="connsiteY0" fmla="*/ 0 h 340033"/>
                <a:gd name="connsiteX1" fmla="*/ 0 w 430359"/>
                <a:gd name="connsiteY1" fmla="*/ 0 h 340033"/>
                <a:gd name="connsiteX2" fmla="*/ 0 w 430359"/>
                <a:gd name="connsiteY2" fmla="*/ 5014 h 340033"/>
                <a:gd name="connsiteX3" fmla="*/ 4801 w 430359"/>
                <a:gd name="connsiteY3" fmla="*/ 13410 h 340033"/>
                <a:gd name="connsiteX4" fmla="*/ 215663 w 430359"/>
                <a:gd name="connsiteY4" fmla="*/ 340033 h 340033"/>
                <a:gd name="connsiteX5" fmla="*/ 426525 w 430359"/>
                <a:gd name="connsiteY5" fmla="*/ 13410 h 340033"/>
                <a:gd name="connsiteX6" fmla="*/ 430359 w 430359"/>
                <a:gd name="connsiteY6" fmla="*/ 6705 h 34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359" h="340033">
                  <a:moveTo>
                    <a:pt x="426525" y="0"/>
                  </a:moveTo>
                  <a:lnTo>
                    <a:pt x="0" y="0"/>
                  </a:lnTo>
                  <a:lnTo>
                    <a:pt x="0" y="5014"/>
                  </a:lnTo>
                  <a:lnTo>
                    <a:pt x="4801" y="13410"/>
                  </a:lnTo>
                  <a:lnTo>
                    <a:pt x="215663" y="340033"/>
                  </a:lnTo>
                  <a:lnTo>
                    <a:pt x="426525" y="13410"/>
                  </a:lnTo>
                  <a:lnTo>
                    <a:pt x="430359" y="6705"/>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36" name="Freeform 24"/>
            <p:cNvSpPr>
              <a:spLocks/>
            </p:cNvSpPr>
            <p:nvPr userDrawn="1"/>
          </p:nvSpPr>
          <p:spPr bwMode="gray">
            <a:xfrm flipH="1">
              <a:off x="604353" y="2598275"/>
              <a:ext cx="1589336" cy="2133387"/>
            </a:xfrm>
            <a:custGeom>
              <a:avLst/>
              <a:gdLst>
                <a:gd name="T0" fmla="*/ 1601 w 1661"/>
                <a:gd name="T1" fmla="*/ 2137 h 2231"/>
                <a:gd name="T2" fmla="*/ 1601 w 1661"/>
                <a:gd name="T3" fmla="*/ 2137 h 2231"/>
                <a:gd name="T4" fmla="*/ 228 w 1661"/>
                <a:gd name="T5" fmla="*/ 7 h 2231"/>
                <a:gd name="T6" fmla="*/ 224 w 1661"/>
                <a:gd name="T7" fmla="*/ 0 h 2231"/>
                <a:gd name="T8" fmla="*/ 220 w 1661"/>
                <a:gd name="T9" fmla="*/ 7 h 2231"/>
                <a:gd name="T10" fmla="*/ 0 w 1661"/>
                <a:gd name="T11" fmla="*/ 348 h 2231"/>
                <a:gd name="T12" fmla="*/ 1152 w 1661"/>
                <a:gd name="T13" fmla="*/ 2137 h 2231"/>
                <a:gd name="T14" fmla="*/ 1213 w 1661"/>
                <a:gd name="T15" fmla="*/ 2231 h 2231"/>
                <a:gd name="T16" fmla="*/ 1661 w 1661"/>
                <a:gd name="T17" fmla="*/ 2231 h 2231"/>
                <a:gd name="T18" fmla="*/ 1601 w 1661"/>
                <a:gd name="T19" fmla="*/ 2137 h 2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1" h="2231">
                  <a:moveTo>
                    <a:pt x="1601" y="2137"/>
                  </a:moveTo>
                  <a:lnTo>
                    <a:pt x="1601" y="2137"/>
                  </a:lnTo>
                  <a:lnTo>
                    <a:pt x="228" y="7"/>
                  </a:lnTo>
                  <a:lnTo>
                    <a:pt x="224" y="0"/>
                  </a:lnTo>
                  <a:lnTo>
                    <a:pt x="220" y="7"/>
                  </a:lnTo>
                  <a:lnTo>
                    <a:pt x="0" y="348"/>
                  </a:lnTo>
                  <a:lnTo>
                    <a:pt x="1152" y="2137"/>
                  </a:lnTo>
                  <a:lnTo>
                    <a:pt x="1213" y="2231"/>
                  </a:lnTo>
                  <a:lnTo>
                    <a:pt x="1661" y="2231"/>
                  </a:lnTo>
                  <a:lnTo>
                    <a:pt x="1601" y="2137"/>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61"/>
            <p:cNvSpPr>
              <a:spLocks/>
            </p:cNvSpPr>
            <p:nvPr userDrawn="1"/>
          </p:nvSpPr>
          <p:spPr bwMode="gray">
            <a:xfrm flipH="1">
              <a:off x="1982115" y="2197793"/>
              <a:ext cx="427839" cy="392926"/>
            </a:xfrm>
            <a:custGeom>
              <a:avLst/>
              <a:gdLst>
                <a:gd name="connsiteX0" fmla="*/ 174369 w 427839"/>
                <a:gd name="connsiteY0" fmla="*/ 0 h 392926"/>
                <a:gd name="connsiteX1" fmla="*/ 0 w 427839"/>
                <a:gd name="connsiteY1" fmla="*/ 0 h 392926"/>
                <a:gd name="connsiteX2" fmla="*/ 0 w 427839"/>
                <a:gd name="connsiteY2" fmla="*/ 392926 h 392926"/>
                <a:gd name="connsiteX3" fmla="*/ 427839 w 427839"/>
                <a:gd name="connsiteY3" fmla="*/ 392926 h 392926"/>
              </a:gdLst>
              <a:ahLst/>
              <a:cxnLst>
                <a:cxn ang="0">
                  <a:pos x="connsiteX0" y="connsiteY0"/>
                </a:cxn>
                <a:cxn ang="0">
                  <a:pos x="connsiteX1" y="connsiteY1"/>
                </a:cxn>
                <a:cxn ang="0">
                  <a:pos x="connsiteX2" y="connsiteY2"/>
                </a:cxn>
                <a:cxn ang="0">
                  <a:pos x="connsiteX3" y="connsiteY3"/>
                </a:cxn>
              </a:cxnLst>
              <a:rect l="l" t="t" r="r" b="b"/>
              <a:pathLst>
                <a:path w="427839" h="392926">
                  <a:moveTo>
                    <a:pt x="174369" y="0"/>
                  </a:moveTo>
                  <a:lnTo>
                    <a:pt x="0" y="0"/>
                  </a:lnTo>
                  <a:lnTo>
                    <a:pt x="0" y="392926"/>
                  </a:lnTo>
                  <a:lnTo>
                    <a:pt x="427839" y="392926"/>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38" name="Freeform 37"/>
            <p:cNvSpPr>
              <a:spLocks/>
            </p:cNvSpPr>
            <p:nvPr userDrawn="1"/>
          </p:nvSpPr>
          <p:spPr bwMode="gray">
            <a:xfrm flipH="1">
              <a:off x="1" y="2197792"/>
              <a:ext cx="2236506" cy="2604425"/>
            </a:xfrm>
            <a:custGeom>
              <a:avLst/>
              <a:gdLst>
                <a:gd name="connsiteX0" fmla="*/ 0 w 2236506"/>
                <a:gd name="connsiteY0" fmla="*/ 0 h 2604425"/>
                <a:gd name="connsiteX1" fmla="*/ 529624 w 2236506"/>
                <a:gd name="connsiteY1" fmla="*/ 0 h 2604425"/>
                <a:gd name="connsiteX2" fmla="*/ 2043817 w 2236506"/>
                <a:gd name="connsiteY2" fmla="*/ 0 h 2604425"/>
                <a:gd name="connsiteX3" fmla="*/ 2236506 w 2236506"/>
                <a:gd name="connsiteY3" fmla="*/ 299717 h 2604425"/>
                <a:gd name="connsiteX4" fmla="*/ 2236506 w 2236506"/>
                <a:gd name="connsiteY4" fmla="*/ 2604425 h 2604425"/>
                <a:gd name="connsiteX5" fmla="*/ 1676323 w 2236506"/>
                <a:gd name="connsiteY5" fmla="*/ 2604425 h 2604425"/>
                <a:gd name="connsiteX6" fmla="*/ 1617367 w 2236506"/>
                <a:gd name="connsiteY6" fmla="*/ 2512007 h 2604425"/>
                <a:gd name="connsiteX7" fmla="*/ 268251 w 2236506"/>
                <a:gd name="connsiteY7" fmla="*/ 417849 h 2604425"/>
                <a:gd name="connsiteX8" fmla="*/ 264321 w 2236506"/>
                <a:gd name="connsiteY8" fmla="*/ 410966 h 2604425"/>
                <a:gd name="connsiteX9" fmla="*/ 260390 w 2236506"/>
                <a:gd name="connsiteY9" fmla="*/ 404084 h 260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6506" h="2604425">
                  <a:moveTo>
                    <a:pt x="0" y="0"/>
                  </a:moveTo>
                  <a:lnTo>
                    <a:pt x="529624" y="0"/>
                  </a:lnTo>
                  <a:lnTo>
                    <a:pt x="2043817" y="0"/>
                  </a:lnTo>
                  <a:lnTo>
                    <a:pt x="2236506" y="299717"/>
                  </a:lnTo>
                  <a:lnTo>
                    <a:pt x="2236506" y="2604425"/>
                  </a:lnTo>
                  <a:lnTo>
                    <a:pt x="1676323" y="2604425"/>
                  </a:lnTo>
                  <a:lnTo>
                    <a:pt x="1617367" y="2512007"/>
                  </a:lnTo>
                  <a:lnTo>
                    <a:pt x="268251" y="417849"/>
                  </a:lnTo>
                  <a:lnTo>
                    <a:pt x="264321" y="410966"/>
                  </a:lnTo>
                  <a:lnTo>
                    <a:pt x="260390" y="404084"/>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39" name="Freeform 38"/>
            <p:cNvSpPr>
              <a:spLocks/>
            </p:cNvSpPr>
            <p:nvPr userDrawn="1"/>
          </p:nvSpPr>
          <p:spPr bwMode="gray">
            <a:xfrm flipH="1">
              <a:off x="1" y="5431874"/>
              <a:ext cx="367589" cy="904710"/>
            </a:xfrm>
            <a:custGeom>
              <a:avLst/>
              <a:gdLst>
                <a:gd name="connsiteX0" fmla="*/ 213977 w 367589"/>
                <a:gd name="connsiteY0" fmla="*/ 0 h 904710"/>
                <a:gd name="connsiteX1" fmla="*/ 331473 w 367589"/>
                <a:gd name="connsiteY1" fmla="*/ 182724 h 904710"/>
                <a:gd name="connsiteX2" fmla="*/ 367589 w 367589"/>
                <a:gd name="connsiteY2" fmla="*/ 238874 h 904710"/>
                <a:gd name="connsiteX3" fmla="*/ 367589 w 367589"/>
                <a:gd name="connsiteY3" fmla="*/ 904710 h 904710"/>
                <a:gd name="connsiteX4" fmla="*/ 331473 w 367589"/>
                <a:gd name="connsiteY4" fmla="*/ 848567 h 904710"/>
                <a:gd name="connsiteX5" fmla="*/ 0 w 367589"/>
                <a:gd name="connsiteY5" fmla="*/ 332921 h 90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589" h="904710">
                  <a:moveTo>
                    <a:pt x="213977" y="0"/>
                  </a:moveTo>
                  <a:lnTo>
                    <a:pt x="331473" y="182724"/>
                  </a:lnTo>
                  <a:lnTo>
                    <a:pt x="367589" y="238874"/>
                  </a:lnTo>
                  <a:lnTo>
                    <a:pt x="367589" y="904710"/>
                  </a:lnTo>
                  <a:lnTo>
                    <a:pt x="331473" y="848567"/>
                  </a:lnTo>
                  <a:lnTo>
                    <a:pt x="0" y="332921"/>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40" name="Freeform 29"/>
            <p:cNvSpPr>
              <a:spLocks/>
            </p:cNvSpPr>
            <p:nvPr userDrawn="1"/>
          </p:nvSpPr>
          <p:spPr bwMode="gray">
            <a:xfrm flipH="1">
              <a:off x="153495" y="4731660"/>
              <a:ext cx="879047" cy="1032690"/>
            </a:xfrm>
            <a:custGeom>
              <a:avLst/>
              <a:gdLst>
                <a:gd name="T0" fmla="*/ 448 w 919"/>
                <a:gd name="T1" fmla="*/ 0 h 1080"/>
                <a:gd name="T2" fmla="*/ 448 w 919"/>
                <a:gd name="T3" fmla="*/ 0 h 1080"/>
                <a:gd name="T4" fmla="*/ 0 w 919"/>
                <a:gd name="T5" fmla="*/ 0 h 1080"/>
                <a:gd name="T6" fmla="*/ 695 w 919"/>
                <a:gd name="T7" fmla="*/ 1080 h 1080"/>
                <a:gd name="T8" fmla="*/ 919 w 919"/>
                <a:gd name="T9" fmla="*/ 732 h 1080"/>
                <a:gd name="T10" fmla="*/ 448 w 919"/>
                <a:gd name="T11" fmla="*/ 0 h 1080"/>
              </a:gdLst>
              <a:ahLst/>
              <a:cxnLst>
                <a:cxn ang="0">
                  <a:pos x="T0" y="T1"/>
                </a:cxn>
                <a:cxn ang="0">
                  <a:pos x="T2" y="T3"/>
                </a:cxn>
                <a:cxn ang="0">
                  <a:pos x="T4" y="T5"/>
                </a:cxn>
                <a:cxn ang="0">
                  <a:pos x="T6" y="T7"/>
                </a:cxn>
                <a:cxn ang="0">
                  <a:pos x="T8" y="T9"/>
                </a:cxn>
                <a:cxn ang="0">
                  <a:pos x="T10" y="T11"/>
                </a:cxn>
              </a:cxnLst>
              <a:rect l="0" t="0" r="r" b="b"/>
              <a:pathLst>
                <a:path w="919" h="1080">
                  <a:moveTo>
                    <a:pt x="448" y="0"/>
                  </a:moveTo>
                  <a:lnTo>
                    <a:pt x="448" y="0"/>
                  </a:lnTo>
                  <a:lnTo>
                    <a:pt x="0" y="0"/>
                  </a:lnTo>
                  <a:lnTo>
                    <a:pt x="695" y="1080"/>
                  </a:lnTo>
                  <a:lnTo>
                    <a:pt x="919" y="732"/>
                  </a:lnTo>
                  <a:lnTo>
                    <a:pt x="448"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40"/>
            <p:cNvSpPr>
              <a:spLocks/>
            </p:cNvSpPr>
            <p:nvPr userDrawn="1"/>
          </p:nvSpPr>
          <p:spPr bwMode="gray">
            <a:xfrm flipH="1">
              <a:off x="1" y="4731660"/>
              <a:ext cx="604352" cy="700214"/>
            </a:xfrm>
            <a:custGeom>
              <a:avLst/>
              <a:gdLst>
                <a:gd name="connsiteX0" fmla="*/ 0 w 604352"/>
                <a:gd name="connsiteY0" fmla="*/ 0 h 700214"/>
                <a:gd name="connsiteX1" fmla="*/ 567994 w 604352"/>
                <a:gd name="connsiteY1" fmla="*/ 0 h 700214"/>
                <a:gd name="connsiteX2" fmla="*/ 604352 w 604352"/>
                <a:gd name="connsiteY2" fmla="*/ 0 h 700214"/>
                <a:gd name="connsiteX3" fmla="*/ 604352 w 604352"/>
                <a:gd name="connsiteY3" fmla="*/ 461127 h 700214"/>
                <a:gd name="connsiteX4" fmla="*/ 567994 w 604352"/>
                <a:gd name="connsiteY4" fmla="*/ 517508 h 700214"/>
                <a:gd name="connsiteX5" fmla="*/ 450379 w 604352"/>
                <a:gd name="connsiteY5" fmla="*/ 700214 h 70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352" h="700214">
                  <a:moveTo>
                    <a:pt x="0" y="0"/>
                  </a:moveTo>
                  <a:lnTo>
                    <a:pt x="567994" y="0"/>
                  </a:lnTo>
                  <a:lnTo>
                    <a:pt x="604352" y="0"/>
                  </a:lnTo>
                  <a:lnTo>
                    <a:pt x="604352" y="461127"/>
                  </a:lnTo>
                  <a:lnTo>
                    <a:pt x="567994" y="517508"/>
                  </a:lnTo>
                  <a:lnTo>
                    <a:pt x="450379" y="700214"/>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42" name="Freeform 33"/>
            <p:cNvSpPr>
              <a:spLocks/>
            </p:cNvSpPr>
            <p:nvPr userDrawn="1"/>
          </p:nvSpPr>
          <p:spPr bwMode="gray">
            <a:xfrm flipH="1">
              <a:off x="367590" y="4731660"/>
              <a:ext cx="1475991" cy="1561629"/>
            </a:xfrm>
            <a:custGeom>
              <a:avLst/>
              <a:gdLst>
                <a:gd name="T0" fmla="*/ 1188 w 1543"/>
                <a:gd name="T1" fmla="*/ 1632 h 1632"/>
                <a:gd name="T2" fmla="*/ 1188 w 1543"/>
                <a:gd name="T3" fmla="*/ 1632 h 1632"/>
                <a:gd name="T4" fmla="*/ 1365 w 1543"/>
                <a:gd name="T5" fmla="*/ 1356 h 1632"/>
                <a:gd name="T6" fmla="*/ 1543 w 1543"/>
                <a:gd name="T7" fmla="*/ 1080 h 1632"/>
                <a:gd name="T8" fmla="*/ 848 w 1543"/>
                <a:gd name="T9" fmla="*/ 0 h 1632"/>
                <a:gd name="T10" fmla="*/ 500 w 1543"/>
                <a:gd name="T11" fmla="*/ 0 h 1632"/>
                <a:gd name="T12" fmla="*/ 0 w 1543"/>
                <a:gd name="T13" fmla="*/ 777 h 1632"/>
                <a:gd name="T14" fmla="*/ 550 w 1543"/>
                <a:gd name="T15" fmla="*/ 1632 h 1632"/>
                <a:gd name="T16" fmla="*/ 1188 w 1543"/>
                <a:gd name="T17" fmla="*/ 1632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3" h="1632">
                  <a:moveTo>
                    <a:pt x="1188" y="1632"/>
                  </a:moveTo>
                  <a:lnTo>
                    <a:pt x="1188" y="1632"/>
                  </a:lnTo>
                  <a:lnTo>
                    <a:pt x="1365" y="1356"/>
                  </a:lnTo>
                  <a:lnTo>
                    <a:pt x="1543" y="1080"/>
                  </a:lnTo>
                  <a:lnTo>
                    <a:pt x="848" y="0"/>
                  </a:lnTo>
                  <a:lnTo>
                    <a:pt x="500" y="0"/>
                  </a:lnTo>
                  <a:lnTo>
                    <a:pt x="0" y="777"/>
                  </a:lnTo>
                  <a:lnTo>
                    <a:pt x="550" y="1632"/>
                  </a:lnTo>
                  <a:lnTo>
                    <a:pt x="1188" y="1632"/>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34"/>
            <p:cNvSpPr>
              <a:spLocks/>
            </p:cNvSpPr>
            <p:nvPr userDrawn="1"/>
          </p:nvSpPr>
          <p:spPr bwMode="gray">
            <a:xfrm flipH="1">
              <a:off x="367591" y="5764350"/>
              <a:ext cx="171275" cy="264470"/>
            </a:xfrm>
            <a:custGeom>
              <a:avLst/>
              <a:gdLst>
                <a:gd name="T0" fmla="*/ 0 w 178"/>
                <a:gd name="T1" fmla="*/ 276 h 276"/>
                <a:gd name="T2" fmla="*/ 0 w 178"/>
                <a:gd name="T3" fmla="*/ 276 h 276"/>
                <a:gd name="T4" fmla="*/ 178 w 178"/>
                <a:gd name="T5" fmla="*/ 0 h 276"/>
                <a:gd name="T6" fmla="*/ 0 w 178"/>
                <a:gd name="T7" fmla="*/ 276 h 276"/>
              </a:gdLst>
              <a:ahLst/>
              <a:cxnLst>
                <a:cxn ang="0">
                  <a:pos x="T0" y="T1"/>
                </a:cxn>
                <a:cxn ang="0">
                  <a:pos x="T2" y="T3"/>
                </a:cxn>
                <a:cxn ang="0">
                  <a:pos x="T4" y="T5"/>
                </a:cxn>
                <a:cxn ang="0">
                  <a:pos x="T6" y="T7"/>
                </a:cxn>
              </a:cxnLst>
              <a:rect l="0" t="0" r="r" b="b"/>
              <a:pathLst>
                <a:path w="178" h="276">
                  <a:moveTo>
                    <a:pt x="0" y="276"/>
                  </a:moveTo>
                  <a:lnTo>
                    <a:pt x="0" y="276"/>
                  </a:lnTo>
                  <a:lnTo>
                    <a:pt x="178" y="0"/>
                  </a:lnTo>
                  <a:lnTo>
                    <a:pt x="0" y="276"/>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38"/>
            <p:cNvSpPr>
              <a:spLocks/>
            </p:cNvSpPr>
            <p:nvPr userDrawn="1"/>
          </p:nvSpPr>
          <p:spPr bwMode="gray">
            <a:xfrm flipH="1">
              <a:off x="2364963" y="6288251"/>
              <a:ext cx="7557" cy="5038"/>
            </a:xfrm>
            <a:custGeom>
              <a:avLst/>
              <a:gdLst>
                <a:gd name="T0" fmla="*/ 0 w 6"/>
                <a:gd name="T1" fmla="*/ 5 h 5"/>
                <a:gd name="T2" fmla="*/ 0 w 6"/>
                <a:gd name="T3" fmla="*/ 5 h 5"/>
                <a:gd name="T4" fmla="*/ 6 w 6"/>
                <a:gd name="T5" fmla="*/ 5 h 5"/>
                <a:gd name="T6" fmla="*/ 3 w 6"/>
                <a:gd name="T7" fmla="*/ 0 h 5"/>
                <a:gd name="T8" fmla="*/ 0 w 6"/>
                <a:gd name="T9" fmla="*/ 5 h 5"/>
              </a:gdLst>
              <a:ahLst/>
              <a:cxnLst>
                <a:cxn ang="0">
                  <a:pos x="T0" y="T1"/>
                </a:cxn>
                <a:cxn ang="0">
                  <a:pos x="T2" y="T3"/>
                </a:cxn>
                <a:cxn ang="0">
                  <a:pos x="T4" y="T5"/>
                </a:cxn>
                <a:cxn ang="0">
                  <a:pos x="T6" y="T7"/>
                </a:cxn>
                <a:cxn ang="0">
                  <a:pos x="T8" y="T9"/>
                </a:cxn>
              </a:cxnLst>
              <a:rect l="0" t="0" r="r" b="b"/>
              <a:pathLst>
                <a:path w="6" h="5">
                  <a:moveTo>
                    <a:pt x="0" y="5"/>
                  </a:moveTo>
                  <a:lnTo>
                    <a:pt x="0" y="5"/>
                  </a:lnTo>
                  <a:lnTo>
                    <a:pt x="6" y="5"/>
                  </a:lnTo>
                  <a:lnTo>
                    <a:pt x="3" y="0"/>
                  </a:lnTo>
                  <a:lnTo>
                    <a:pt x="0" y="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39"/>
            <p:cNvSpPr>
              <a:spLocks/>
            </p:cNvSpPr>
            <p:nvPr userDrawn="1"/>
          </p:nvSpPr>
          <p:spPr bwMode="gray">
            <a:xfrm flipH="1">
              <a:off x="2364963" y="6288251"/>
              <a:ext cx="7557" cy="5038"/>
            </a:xfrm>
            <a:custGeom>
              <a:avLst/>
              <a:gdLst>
                <a:gd name="T0" fmla="*/ 0 w 6"/>
                <a:gd name="T1" fmla="*/ 5 h 5"/>
                <a:gd name="T2" fmla="*/ 0 w 6"/>
                <a:gd name="T3" fmla="*/ 5 h 5"/>
                <a:gd name="T4" fmla="*/ 6 w 6"/>
                <a:gd name="T5" fmla="*/ 5 h 5"/>
                <a:gd name="T6" fmla="*/ 3 w 6"/>
                <a:gd name="T7" fmla="*/ 0 h 5"/>
                <a:gd name="T8" fmla="*/ 0 w 6"/>
                <a:gd name="T9" fmla="*/ 5 h 5"/>
              </a:gdLst>
              <a:ahLst/>
              <a:cxnLst>
                <a:cxn ang="0">
                  <a:pos x="T0" y="T1"/>
                </a:cxn>
                <a:cxn ang="0">
                  <a:pos x="T2" y="T3"/>
                </a:cxn>
                <a:cxn ang="0">
                  <a:pos x="T4" y="T5"/>
                </a:cxn>
                <a:cxn ang="0">
                  <a:pos x="T6" y="T7"/>
                </a:cxn>
                <a:cxn ang="0">
                  <a:pos x="T8" y="T9"/>
                </a:cxn>
              </a:cxnLst>
              <a:rect l="0" t="0" r="r" b="b"/>
              <a:pathLst>
                <a:path w="6" h="5">
                  <a:moveTo>
                    <a:pt x="0" y="5"/>
                  </a:moveTo>
                  <a:lnTo>
                    <a:pt x="0" y="5"/>
                  </a:lnTo>
                  <a:lnTo>
                    <a:pt x="6" y="5"/>
                  </a:lnTo>
                  <a:lnTo>
                    <a:pt x="3" y="0"/>
                  </a:lnTo>
                  <a:lnTo>
                    <a:pt x="0" y="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83"/>
            <p:cNvSpPr>
              <a:spLocks/>
            </p:cNvSpPr>
            <p:nvPr userDrawn="1"/>
          </p:nvSpPr>
          <p:spPr bwMode="gray">
            <a:xfrm flipH="1">
              <a:off x="1191568" y="6293288"/>
              <a:ext cx="1173396" cy="195688"/>
            </a:xfrm>
            <a:custGeom>
              <a:avLst/>
              <a:gdLst>
                <a:gd name="connsiteX0" fmla="*/ 1047420 w 1173396"/>
                <a:gd name="connsiteY0" fmla="*/ 0 h 195688"/>
                <a:gd name="connsiteX1" fmla="*/ 0 w 1173396"/>
                <a:gd name="connsiteY1" fmla="*/ 0 h 195688"/>
                <a:gd name="connsiteX2" fmla="*/ 126115 w 1173396"/>
                <a:gd name="connsiteY2" fmla="*/ 195688 h 195688"/>
                <a:gd name="connsiteX3" fmla="*/ 1173396 w 1173396"/>
                <a:gd name="connsiteY3" fmla="*/ 195688 h 195688"/>
              </a:gdLst>
              <a:ahLst/>
              <a:cxnLst>
                <a:cxn ang="0">
                  <a:pos x="connsiteX0" y="connsiteY0"/>
                </a:cxn>
                <a:cxn ang="0">
                  <a:pos x="connsiteX1" y="connsiteY1"/>
                </a:cxn>
                <a:cxn ang="0">
                  <a:pos x="connsiteX2" y="connsiteY2"/>
                </a:cxn>
                <a:cxn ang="0">
                  <a:pos x="connsiteX3" y="connsiteY3"/>
                </a:cxn>
              </a:cxnLst>
              <a:rect l="l" t="t" r="r" b="b"/>
              <a:pathLst>
                <a:path w="1173396" h="195688">
                  <a:moveTo>
                    <a:pt x="1047420" y="0"/>
                  </a:moveTo>
                  <a:lnTo>
                    <a:pt x="0" y="0"/>
                  </a:lnTo>
                  <a:lnTo>
                    <a:pt x="126115" y="195688"/>
                  </a:lnTo>
                  <a:lnTo>
                    <a:pt x="1173396" y="195688"/>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49" name="Freeform 42"/>
            <p:cNvSpPr>
              <a:spLocks/>
            </p:cNvSpPr>
            <p:nvPr userDrawn="1"/>
          </p:nvSpPr>
          <p:spPr bwMode="gray">
            <a:xfrm flipH="1">
              <a:off x="1319680" y="5474694"/>
              <a:ext cx="1047802" cy="818596"/>
            </a:xfrm>
            <a:custGeom>
              <a:avLst/>
              <a:gdLst>
                <a:gd name="T0" fmla="*/ 3 w 1098"/>
                <a:gd name="T1" fmla="*/ 855 h 855"/>
                <a:gd name="T2" fmla="*/ 3 w 1098"/>
                <a:gd name="T3" fmla="*/ 855 h 855"/>
                <a:gd name="T4" fmla="*/ 3 w 1098"/>
                <a:gd name="T5" fmla="*/ 855 h 855"/>
                <a:gd name="T6" fmla="*/ 1098 w 1098"/>
                <a:gd name="T7" fmla="*/ 855 h 855"/>
                <a:gd name="T8" fmla="*/ 548 w 1098"/>
                <a:gd name="T9" fmla="*/ 0 h 855"/>
                <a:gd name="T10" fmla="*/ 0 w 1098"/>
                <a:gd name="T11" fmla="*/ 850 h 855"/>
                <a:gd name="T12" fmla="*/ 3 w 1098"/>
                <a:gd name="T13" fmla="*/ 855 h 855"/>
              </a:gdLst>
              <a:ahLst/>
              <a:cxnLst>
                <a:cxn ang="0">
                  <a:pos x="T0" y="T1"/>
                </a:cxn>
                <a:cxn ang="0">
                  <a:pos x="T2" y="T3"/>
                </a:cxn>
                <a:cxn ang="0">
                  <a:pos x="T4" y="T5"/>
                </a:cxn>
                <a:cxn ang="0">
                  <a:pos x="T6" y="T7"/>
                </a:cxn>
                <a:cxn ang="0">
                  <a:pos x="T8" y="T9"/>
                </a:cxn>
                <a:cxn ang="0">
                  <a:pos x="T10" y="T11"/>
                </a:cxn>
                <a:cxn ang="0">
                  <a:pos x="T12" y="T13"/>
                </a:cxn>
              </a:cxnLst>
              <a:rect l="0" t="0" r="r" b="b"/>
              <a:pathLst>
                <a:path w="1098" h="855">
                  <a:moveTo>
                    <a:pt x="3" y="855"/>
                  </a:moveTo>
                  <a:lnTo>
                    <a:pt x="3" y="855"/>
                  </a:lnTo>
                  <a:lnTo>
                    <a:pt x="3" y="855"/>
                  </a:lnTo>
                  <a:lnTo>
                    <a:pt x="1098" y="855"/>
                  </a:lnTo>
                  <a:lnTo>
                    <a:pt x="548" y="0"/>
                  </a:lnTo>
                  <a:lnTo>
                    <a:pt x="0" y="850"/>
                  </a:lnTo>
                  <a:lnTo>
                    <a:pt x="3" y="85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gray">
            <a:xfrm flipH="1">
              <a:off x="1319680" y="5474694"/>
              <a:ext cx="1047802" cy="818596"/>
            </a:xfrm>
            <a:custGeom>
              <a:avLst/>
              <a:gdLst>
                <a:gd name="T0" fmla="*/ 3 w 1098"/>
                <a:gd name="T1" fmla="*/ 855 h 855"/>
                <a:gd name="T2" fmla="*/ 3 w 1098"/>
                <a:gd name="T3" fmla="*/ 855 h 855"/>
                <a:gd name="T4" fmla="*/ 3 w 1098"/>
                <a:gd name="T5" fmla="*/ 855 h 855"/>
                <a:gd name="T6" fmla="*/ 1098 w 1098"/>
                <a:gd name="T7" fmla="*/ 855 h 855"/>
                <a:gd name="T8" fmla="*/ 548 w 1098"/>
                <a:gd name="T9" fmla="*/ 0 h 855"/>
                <a:gd name="T10" fmla="*/ 0 w 1098"/>
                <a:gd name="T11" fmla="*/ 850 h 855"/>
                <a:gd name="T12" fmla="*/ 3 w 1098"/>
                <a:gd name="T13" fmla="*/ 855 h 855"/>
              </a:gdLst>
              <a:ahLst/>
              <a:cxnLst>
                <a:cxn ang="0">
                  <a:pos x="T0" y="T1"/>
                </a:cxn>
                <a:cxn ang="0">
                  <a:pos x="T2" y="T3"/>
                </a:cxn>
                <a:cxn ang="0">
                  <a:pos x="T4" y="T5"/>
                </a:cxn>
                <a:cxn ang="0">
                  <a:pos x="T6" y="T7"/>
                </a:cxn>
                <a:cxn ang="0">
                  <a:pos x="T8" y="T9"/>
                </a:cxn>
                <a:cxn ang="0">
                  <a:pos x="T10" y="T11"/>
                </a:cxn>
                <a:cxn ang="0">
                  <a:pos x="T12" y="T13"/>
                </a:cxn>
              </a:cxnLst>
              <a:rect l="0" t="0" r="r" b="b"/>
              <a:pathLst>
                <a:path w="1098" h="855">
                  <a:moveTo>
                    <a:pt x="3" y="855"/>
                  </a:moveTo>
                  <a:lnTo>
                    <a:pt x="3" y="855"/>
                  </a:lnTo>
                  <a:lnTo>
                    <a:pt x="3" y="855"/>
                  </a:lnTo>
                  <a:lnTo>
                    <a:pt x="1098" y="855"/>
                  </a:lnTo>
                  <a:lnTo>
                    <a:pt x="548" y="0"/>
                  </a:lnTo>
                  <a:lnTo>
                    <a:pt x="0" y="850"/>
                  </a:lnTo>
                  <a:lnTo>
                    <a:pt x="3" y="855"/>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50"/>
            <p:cNvSpPr>
              <a:spLocks/>
            </p:cNvSpPr>
            <p:nvPr userDrawn="1"/>
          </p:nvSpPr>
          <p:spPr bwMode="gray">
            <a:xfrm flipH="1">
              <a:off x="1" y="2197792"/>
              <a:ext cx="246690" cy="382870"/>
            </a:xfrm>
            <a:custGeom>
              <a:avLst/>
              <a:gdLst>
                <a:gd name="connsiteX0" fmla="*/ 0 w 246690"/>
                <a:gd name="connsiteY0" fmla="*/ 0 h 382870"/>
                <a:gd name="connsiteX1" fmla="*/ 230887 w 246690"/>
                <a:gd name="connsiteY1" fmla="*/ 0 h 382870"/>
                <a:gd name="connsiteX2" fmla="*/ 246690 w 246690"/>
                <a:gd name="connsiteY2" fmla="*/ 0 h 382870"/>
                <a:gd name="connsiteX3" fmla="*/ 246690 w 246690"/>
                <a:gd name="connsiteY3" fmla="*/ 382870 h 382870"/>
                <a:gd name="connsiteX4" fmla="*/ 230887 w 246690"/>
                <a:gd name="connsiteY4" fmla="*/ 358657 h 382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90" h="382870">
                  <a:moveTo>
                    <a:pt x="0" y="0"/>
                  </a:moveTo>
                  <a:lnTo>
                    <a:pt x="230887" y="0"/>
                  </a:lnTo>
                  <a:lnTo>
                    <a:pt x="246690" y="0"/>
                  </a:lnTo>
                  <a:lnTo>
                    <a:pt x="246690" y="382870"/>
                  </a:lnTo>
                  <a:lnTo>
                    <a:pt x="230887" y="358657"/>
                  </a:lnTo>
                  <a:close/>
                </a:path>
              </a:pathLst>
            </a:custGeom>
            <a:solidFill>
              <a:srgbClr val="B4B4B4"/>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1" name="Freeform 70"/>
            <p:cNvSpPr>
              <a:spLocks/>
            </p:cNvSpPr>
            <p:nvPr userDrawn="1"/>
          </p:nvSpPr>
          <p:spPr bwMode="gray">
            <a:xfrm flipH="1">
              <a:off x="2364965" y="6218000"/>
              <a:ext cx="44988" cy="75014"/>
            </a:xfrm>
            <a:custGeom>
              <a:avLst/>
              <a:gdLst>
                <a:gd name="connsiteX0" fmla="*/ 0 w 44988"/>
                <a:gd name="connsiteY0" fmla="*/ 0 h 75014"/>
                <a:gd name="connsiteX1" fmla="*/ 0 w 44988"/>
                <a:gd name="connsiteY1" fmla="*/ 75014 h 75014"/>
                <a:gd name="connsiteX2" fmla="*/ 42114 w 44988"/>
                <a:gd name="connsiteY2" fmla="*/ 75014 h 75014"/>
                <a:gd name="connsiteX3" fmla="*/ 44988 w 44988"/>
                <a:gd name="connsiteY3" fmla="*/ 70210 h 75014"/>
              </a:gdLst>
              <a:ahLst/>
              <a:cxnLst>
                <a:cxn ang="0">
                  <a:pos x="connsiteX0" y="connsiteY0"/>
                </a:cxn>
                <a:cxn ang="0">
                  <a:pos x="connsiteX1" y="connsiteY1"/>
                </a:cxn>
                <a:cxn ang="0">
                  <a:pos x="connsiteX2" y="connsiteY2"/>
                </a:cxn>
                <a:cxn ang="0">
                  <a:pos x="connsiteX3" y="connsiteY3"/>
                </a:cxn>
              </a:cxnLst>
              <a:rect l="l" t="t" r="r" b="b"/>
              <a:pathLst>
                <a:path w="44988" h="75014">
                  <a:moveTo>
                    <a:pt x="0" y="0"/>
                  </a:moveTo>
                  <a:lnTo>
                    <a:pt x="0" y="75014"/>
                  </a:lnTo>
                  <a:lnTo>
                    <a:pt x="42114" y="75014"/>
                  </a:lnTo>
                  <a:lnTo>
                    <a:pt x="44988" y="7021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11" name="Freeform 110"/>
            <p:cNvSpPr/>
            <p:nvPr userDrawn="1"/>
          </p:nvSpPr>
          <p:spPr bwMode="gray">
            <a:xfrm>
              <a:off x="1" y="0"/>
              <a:ext cx="1453174" cy="907477"/>
            </a:xfrm>
            <a:custGeom>
              <a:avLst/>
              <a:gdLst>
                <a:gd name="connsiteX0" fmla="*/ 0 w 1453174"/>
                <a:gd name="connsiteY0" fmla="*/ 0 h 907477"/>
                <a:gd name="connsiteX1" fmla="*/ 1245546 w 1453174"/>
                <a:gd name="connsiteY1" fmla="*/ 0 h 907477"/>
                <a:gd name="connsiteX2" fmla="*/ 1246665 w 1453174"/>
                <a:gd name="connsiteY2" fmla="*/ 1745 h 907477"/>
                <a:gd name="connsiteX3" fmla="*/ 1453174 w 1453174"/>
                <a:gd name="connsiteY3" fmla="*/ 322105 h 907477"/>
                <a:gd name="connsiteX4" fmla="*/ 1075807 w 1453174"/>
                <a:gd name="connsiteY4" fmla="*/ 907477 h 907477"/>
                <a:gd name="connsiteX5" fmla="*/ 890087 w 1453174"/>
                <a:gd name="connsiteY5" fmla="*/ 907477 h 907477"/>
                <a:gd name="connsiteX6" fmla="*/ 726569 w 1453174"/>
                <a:gd name="connsiteY6" fmla="*/ 652985 h 907477"/>
                <a:gd name="connsiteX7" fmla="*/ 36293 w 1453174"/>
                <a:gd name="connsiteY7" fmla="*/ 652985 h 907477"/>
                <a:gd name="connsiteX8" fmla="*/ 0 w 1453174"/>
                <a:gd name="connsiteY8" fmla="*/ 652985 h 907477"/>
                <a:gd name="connsiteX9" fmla="*/ 0 w 1453174"/>
                <a:gd name="connsiteY9" fmla="*/ 0 h 907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3174" h="907477">
                  <a:moveTo>
                    <a:pt x="0" y="0"/>
                  </a:moveTo>
                  <a:lnTo>
                    <a:pt x="1245546" y="0"/>
                  </a:lnTo>
                  <a:lnTo>
                    <a:pt x="1246665" y="1745"/>
                  </a:lnTo>
                  <a:lnTo>
                    <a:pt x="1453174" y="322105"/>
                  </a:lnTo>
                  <a:lnTo>
                    <a:pt x="1075807" y="907477"/>
                  </a:lnTo>
                  <a:lnTo>
                    <a:pt x="890087" y="907477"/>
                  </a:lnTo>
                  <a:lnTo>
                    <a:pt x="726569" y="652985"/>
                  </a:lnTo>
                  <a:lnTo>
                    <a:pt x="36293" y="652985"/>
                  </a:lnTo>
                  <a:lnTo>
                    <a:pt x="0" y="652985"/>
                  </a:lnTo>
                  <a:lnTo>
                    <a:pt x="0" y="0"/>
                  </a:lnTo>
                  <a:close/>
                </a:path>
              </a:pathLst>
            </a:cu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111"/>
            <p:cNvSpPr/>
            <p:nvPr userDrawn="1"/>
          </p:nvSpPr>
          <p:spPr bwMode="gray">
            <a:xfrm>
              <a:off x="1246637" y="1437"/>
              <a:ext cx="413076" cy="319883"/>
            </a:xfrm>
            <a:custGeom>
              <a:avLst/>
              <a:gdLst>
                <a:gd name="connsiteX0" fmla="*/ 0 w 413076"/>
                <a:gd name="connsiteY0" fmla="*/ 0 h 319883"/>
                <a:gd name="connsiteX1" fmla="*/ 413076 w 413076"/>
                <a:gd name="connsiteY1" fmla="*/ 0 h 319883"/>
                <a:gd name="connsiteX2" fmla="*/ 206538 w 413076"/>
                <a:gd name="connsiteY2" fmla="*/ 319883 h 319883"/>
                <a:gd name="connsiteX3" fmla="*/ 0 w 413076"/>
                <a:gd name="connsiteY3" fmla="*/ 0 h 319883"/>
              </a:gdLst>
              <a:ahLst/>
              <a:cxnLst>
                <a:cxn ang="0">
                  <a:pos x="connsiteX0" y="connsiteY0"/>
                </a:cxn>
                <a:cxn ang="0">
                  <a:pos x="connsiteX1" y="connsiteY1"/>
                </a:cxn>
                <a:cxn ang="0">
                  <a:pos x="connsiteX2" y="connsiteY2"/>
                </a:cxn>
                <a:cxn ang="0">
                  <a:pos x="connsiteX3" y="connsiteY3"/>
                </a:cxn>
              </a:cxnLst>
              <a:rect l="l" t="t" r="r" b="b"/>
              <a:pathLst>
                <a:path w="413076" h="319883">
                  <a:moveTo>
                    <a:pt x="0" y="0"/>
                  </a:moveTo>
                  <a:lnTo>
                    <a:pt x="413076" y="0"/>
                  </a:lnTo>
                  <a:lnTo>
                    <a:pt x="206538" y="319883"/>
                  </a:lnTo>
                  <a:lnTo>
                    <a:pt x="0" y="0"/>
                  </a:lnTo>
                  <a:close/>
                </a:path>
              </a:pathLst>
            </a:cu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112"/>
            <p:cNvSpPr/>
            <p:nvPr userDrawn="1"/>
          </p:nvSpPr>
          <p:spPr bwMode="gray">
            <a:xfrm>
              <a:off x="1453175" y="1436"/>
              <a:ext cx="956778" cy="906040"/>
            </a:xfrm>
            <a:custGeom>
              <a:avLst/>
              <a:gdLst>
                <a:gd name="connsiteX0" fmla="*/ 206626 w 956778"/>
                <a:gd name="connsiteY0" fmla="*/ 0 h 906040"/>
                <a:gd name="connsiteX1" fmla="*/ 956778 w 956778"/>
                <a:gd name="connsiteY1" fmla="*/ 0 h 906040"/>
                <a:gd name="connsiteX2" fmla="*/ 956778 w 956778"/>
                <a:gd name="connsiteY2" fmla="*/ 906040 h 906040"/>
                <a:gd name="connsiteX3" fmla="*/ 376769 w 956778"/>
                <a:gd name="connsiteY3" fmla="*/ 906040 h 906040"/>
                <a:gd name="connsiteX4" fmla="*/ 0 w 956778"/>
                <a:gd name="connsiteY4" fmla="*/ 320638 h 906040"/>
                <a:gd name="connsiteX5" fmla="*/ 206626 w 956778"/>
                <a:gd name="connsiteY5" fmla="*/ 0 h 90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6778" h="906040">
                  <a:moveTo>
                    <a:pt x="206626" y="0"/>
                  </a:moveTo>
                  <a:lnTo>
                    <a:pt x="956778" y="0"/>
                  </a:lnTo>
                  <a:lnTo>
                    <a:pt x="956778" y="906040"/>
                  </a:lnTo>
                  <a:lnTo>
                    <a:pt x="376769" y="906040"/>
                  </a:lnTo>
                  <a:lnTo>
                    <a:pt x="0" y="320638"/>
                  </a:lnTo>
                  <a:lnTo>
                    <a:pt x="206626" y="0"/>
                  </a:lnTo>
                  <a:close/>
                </a:path>
              </a:pathLst>
            </a:cu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115"/>
            <p:cNvSpPr/>
            <p:nvPr userDrawn="1"/>
          </p:nvSpPr>
          <p:spPr bwMode="gray">
            <a:xfrm>
              <a:off x="2165677" y="1429118"/>
              <a:ext cx="244276" cy="379542"/>
            </a:xfrm>
            <a:custGeom>
              <a:avLst/>
              <a:gdLst>
                <a:gd name="connsiteX0" fmla="*/ 0 w 244276"/>
                <a:gd name="connsiteY0" fmla="*/ 0 h 379542"/>
                <a:gd name="connsiteX1" fmla="*/ 244276 w 244276"/>
                <a:gd name="connsiteY1" fmla="*/ 0 h 379542"/>
                <a:gd name="connsiteX2" fmla="*/ 244276 w 244276"/>
                <a:gd name="connsiteY2" fmla="*/ 379542 h 379542"/>
                <a:gd name="connsiteX3" fmla="*/ 0 w 244276"/>
                <a:gd name="connsiteY3" fmla="*/ 0 h 379542"/>
              </a:gdLst>
              <a:ahLst/>
              <a:cxnLst>
                <a:cxn ang="0">
                  <a:pos x="connsiteX0" y="connsiteY0"/>
                </a:cxn>
                <a:cxn ang="0">
                  <a:pos x="connsiteX1" y="connsiteY1"/>
                </a:cxn>
                <a:cxn ang="0">
                  <a:pos x="connsiteX2" y="connsiteY2"/>
                </a:cxn>
                <a:cxn ang="0">
                  <a:pos x="connsiteX3" y="connsiteY3"/>
                </a:cxn>
              </a:cxnLst>
              <a:rect l="l" t="t" r="r" b="b"/>
              <a:pathLst>
                <a:path w="244276" h="379542">
                  <a:moveTo>
                    <a:pt x="0" y="0"/>
                  </a:moveTo>
                  <a:lnTo>
                    <a:pt x="244276" y="0"/>
                  </a:lnTo>
                  <a:lnTo>
                    <a:pt x="244276" y="379542"/>
                  </a:lnTo>
                  <a:lnTo>
                    <a:pt x="0" y="0"/>
                  </a:lnTo>
                  <a:close/>
                </a:path>
              </a:pathLst>
            </a:cu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20"/>
            <p:cNvSpPr/>
            <p:nvPr userDrawn="1"/>
          </p:nvSpPr>
          <p:spPr bwMode="gray">
            <a:xfrm>
              <a:off x="1" y="907477"/>
              <a:ext cx="2096572" cy="521641"/>
            </a:xfrm>
            <a:custGeom>
              <a:avLst/>
              <a:gdLst>
                <a:gd name="connsiteX0" fmla="*/ 0 w 105954"/>
                <a:gd name="connsiteY0" fmla="*/ 0 h 521641"/>
                <a:gd name="connsiteX1" fmla="*/ 105954 w 105954"/>
                <a:gd name="connsiteY1" fmla="*/ 0 h 521641"/>
                <a:gd name="connsiteX2" fmla="*/ 105954 w 105954"/>
                <a:gd name="connsiteY2" fmla="*/ 521641 h 521641"/>
                <a:gd name="connsiteX3" fmla="*/ 0 w 105954"/>
                <a:gd name="connsiteY3" fmla="*/ 521641 h 521641"/>
                <a:gd name="connsiteX4" fmla="*/ 0 w 105954"/>
                <a:gd name="connsiteY4" fmla="*/ 0 h 521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54" h="521641">
                  <a:moveTo>
                    <a:pt x="0" y="0"/>
                  </a:moveTo>
                  <a:lnTo>
                    <a:pt x="105954" y="0"/>
                  </a:lnTo>
                  <a:lnTo>
                    <a:pt x="105954" y="521641"/>
                  </a:lnTo>
                  <a:lnTo>
                    <a:pt x="0" y="521641"/>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18"/>
            <p:cNvSpPr/>
            <p:nvPr userDrawn="1"/>
          </p:nvSpPr>
          <p:spPr bwMode="gray">
            <a:xfrm>
              <a:off x="2096573" y="907477"/>
              <a:ext cx="419335" cy="521641"/>
            </a:xfrm>
            <a:custGeom>
              <a:avLst/>
              <a:gdLst>
                <a:gd name="connsiteX0" fmla="*/ 0 w 105954"/>
                <a:gd name="connsiteY0" fmla="*/ 0 h 521641"/>
                <a:gd name="connsiteX1" fmla="*/ 105954 w 105954"/>
                <a:gd name="connsiteY1" fmla="*/ 0 h 521641"/>
                <a:gd name="connsiteX2" fmla="*/ 105954 w 105954"/>
                <a:gd name="connsiteY2" fmla="*/ 521641 h 521641"/>
                <a:gd name="connsiteX3" fmla="*/ 0 w 105954"/>
                <a:gd name="connsiteY3" fmla="*/ 521641 h 521641"/>
                <a:gd name="connsiteX4" fmla="*/ 0 w 105954"/>
                <a:gd name="connsiteY4" fmla="*/ 0 h 521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54" h="521641">
                  <a:moveTo>
                    <a:pt x="0" y="0"/>
                  </a:moveTo>
                  <a:lnTo>
                    <a:pt x="105954" y="0"/>
                  </a:lnTo>
                  <a:lnTo>
                    <a:pt x="105954" y="521641"/>
                  </a:lnTo>
                  <a:lnTo>
                    <a:pt x="0" y="521641"/>
                  </a:lnTo>
                  <a:lnTo>
                    <a:pt x="0"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userDrawn="1"/>
          </p:nvSpPr>
          <p:spPr bwMode="gray">
            <a:xfrm>
              <a:off x="1829947" y="907477"/>
              <a:ext cx="528040" cy="413503"/>
            </a:xfrm>
            <a:custGeom>
              <a:avLst/>
              <a:gdLst>
                <a:gd name="connsiteX0" fmla="*/ 0 w 432245"/>
                <a:gd name="connsiteY0" fmla="*/ 0 h 413503"/>
                <a:gd name="connsiteX1" fmla="*/ 432245 w 432245"/>
                <a:gd name="connsiteY1" fmla="*/ 0 h 413503"/>
                <a:gd name="connsiteX2" fmla="*/ 266134 w 432245"/>
                <a:gd name="connsiteY2" fmla="*/ 413503 h 413503"/>
                <a:gd name="connsiteX3" fmla="*/ 0 w 432245"/>
                <a:gd name="connsiteY3" fmla="*/ 0 h 413503"/>
                <a:gd name="connsiteX0" fmla="*/ 0 w 558520"/>
                <a:gd name="connsiteY0" fmla="*/ 0 h 413503"/>
                <a:gd name="connsiteX1" fmla="*/ 558520 w 558520"/>
                <a:gd name="connsiteY1" fmla="*/ 0 h 413503"/>
                <a:gd name="connsiteX2" fmla="*/ 266134 w 558520"/>
                <a:gd name="connsiteY2" fmla="*/ 413503 h 413503"/>
                <a:gd name="connsiteX3" fmla="*/ 0 w 558520"/>
                <a:gd name="connsiteY3" fmla="*/ 0 h 413503"/>
                <a:gd name="connsiteX0" fmla="*/ 0 w 501914"/>
                <a:gd name="connsiteY0" fmla="*/ 0 h 413503"/>
                <a:gd name="connsiteX1" fmla="*/ 501914 w 501914"/>
                <a:gd name="connsiteY1" fmla="*/ 0 h 413503"/>
                <a:gd name="connsiteX2" fmla="*/ 266134 w 501914"/>
                <a:gd name="connsiteY2" fmla="*/ 413503 h 413503"/>
                <a:gd name="connsiteX3" fmla="*/ 0 w 501914"/>
                <a:gd name="connsiteY3" fmla="*/ 0 h 413503"/>
                <a:gd name="connsiteX0" fmla="*/ 0 w 528040"/>
                <a:gd name="connsiteY0" fmla="*/ 0 h 413503"/>
                <a:gd name="connsiteX1" fmla="*/ 528040 w 528040"/>
                <a:gd name="connsiteY1" fmla="*/ 0 h 413503"/>
                <a:gd name="connsiteX2" fmla="*/ 266134 w 528040"/>
                <a:gd name="connsiteY2" fmla="*/ 413503 h 413503"/>
                <a:gd name="connsiteX3" fmla="*/ 0 w 528040"/>
                <a:gd name="connsiteY3" fmla="*/ 0 h 413503"/>
              </a:gdLst>
              <a:ahLst/>
              <a:cxnLst>
                <a:cxn ang="0">
                  <a:pos x="connsiteX0" y="connsiteY0"/>
                </a:cxn>
                <a:cxn ang="0">
                  <a:pos x="connsiteX1" y="connsiteY1"/>
                </a:cxn>
                <a:cxn ang="0">
                  <a:pos x="connsiteX2" y="connsiteY2"/>
                </a:cxn>
                <a:cxn ang="0">
                  <a:pos x="connsiteX3" y="connsiteY3"/>
                </a:cxn>
              </a:cxnLst>
              <a:rect l="l" t="t" r="r" b="b"/>
              <a:pathLst>
                <a:path w="528040" h="413503">
                  <a:moveTo>
                    <a:pt x="0" y="0"/>
                  </a:moveTo>
                  <a:lnTo>
                    <a:pt x="528040" y="0"/>
                  </a:lnTo>
                  <a:lnTo>
                    <a:pt x="266134" y="413503"/>
                  </a:lnTo>
                  <a:lnTo>
                    <a:pt x="0" y="0"/>
                  </a:lnTo>
                  <a:close/>
                </a:path>
              </a:pathLst>
            </a:custGeom>
            <a:solidFill>
              <a:srgbClr val="B30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117"/>
            <p:cNvSpPr/>
            <p:nvPr userDrawn="1"/>
          </p:nvSpPr>
          <p:spPr bwMode="gray">
            <a:xfrm>
              <a:off x="2026104" y="1320979"/>
              <a:ext cx="139573" cy="108138"/>
            </a:xfrm>
            <a:custGeom>
              <a:avLst/>
              <a:gdLst>
                <a:gd name="connsiteX0" fmla="*/ 43441 w 113040"/>
                <a:gd name="connsiteY0" fmla="*/ 0 h 108138"/>
                <a:gd name="connsiteX1" fmla="*/ 113040 w 113040"/>
                <a:gd name="connsiteY1" fmla="*/ 108138 h 108138"/>
                <a:gd name="connsiteX2" fmla="*/ 0 w 113040"/>
                <a:gd name="connsiteY2" fmla="*/ 108138 h 108138"/>
                <a:gd name="connsiteX3" fmla="*/ 43441 w 113040"/>
                <a:gd name="connsiteY3" fmla="*/ 0 h 108138"/>
                <a:gd name="connsiteX0" fmla="*/ 65212 w 134811"/>
                <a:gd name="connsiteY0" fmla="*/ 0 h 112492"/>
                <a:gd name="connsiteX1" fmla="*/ 134811 w 134811"/>
                <a:gd name="connsiteY1" fmla="*/ 108138 h 112492"/>
                <a:gd name="connsiteX2" fmla="*/ 0 w 134811"/>
                <a:gd name="connsiteY2" fmla="*/ 112492 h 112492"/>
                <a:gd name="connsiteX3" fmla="*/ 65212 w 134811"/>
                <a:gd name="connsiteY3" fmla="*/ 0 h 112492"/>
                <a:gd name="connsiteX0" fmla="*/ 65212 w 134811"/>
                <a:gd name="connsiteY0" fmla="*/ 0 h 110111"/>
                <a:gd name="connsiteX1" fmla="*/ 134811 w 134811"/>
                <a:gd name="connsiteY1" fmla="*/ 108138 h 110111"/>
                <a:gd name="connsiteX2" fmla="*/ 0 w 134811"/>
                <a:gd name="connsiteY2" fmla="*/ 110111 h 110111"/>
                <a:gd name="connsiteX3" fmla="*/ 65212 w 134811"/>
                <a:gd name="connsiteY3" fmla="*/ 0 h 110111"/>
                <a:gd name="connsiteX0" fmla="*/ 74737 w 144336"/>
                <a:gd name="connsiteY0" fmla="*/ 0 h 108138"/>
                <a:gd name="connsiteX1" fmla="*/ 144336 w 144336"/>
                <a:gd name="connsiteY1" fmla="*/ 108138 h 108138"/>
                <a:gd name="connsiteX2" fmla="*/ 0 w 144336"/>
                <a:gd name="connsiteY2" fmla="*/ 107730 h 108138"/>
                <a:gd name="connsiteX3" fmla="*/ 74737 w 144336"/>
                <a:gd name="connsiteY3" fmla="*/ 0 h 108138"/>
                <a:gd name="connsiteX0" fmla="*/ 69974 w 139573"/>
                <a:gd name="connsiteY0" fmla="*/ 0 h 108138"/>
                <a:gd name="connsiteX1" fmla="*/ 139573 w 139573"/>
                <a:gd name="connsiteY1" fmla="*/ 108138 h 108138"/>
                <a:gd name="connsiteX2" fmla="*/ 0 w 139573"/>
                <a:gd name="connsiteY2" fmla="*/ 107730 h 108138"/>
                <a:gd name="connsiteX3" fmla="*/ 69974 w 139573"/>
                <a:gd name="connsiteY3" fmla="*/ 0 h 108138"/>
              </a:gdLst>
              <a:ahLst/>
              <a:cxnLst>
                <a:cxn ang="0">
                  <a:pos x="connsiteX0" y="connsiteY0"/>
                </a:cxn>
                <a:cxn ang="0">
                  <a:pos x="connsiteX1" y="connsiteY1"/>
                </a:cxn>
                <a:cxn ang="0">
                  <a:pos x="connsiteX2" y="connsiteY2"/>
                </a:cxn>
                <a:cxn ang="0">
                  <a:pos x="connsiteX3" y="connsiteY3"/>
                </a:cxn>
              </a:cxnLst>
              <a:rect l="l" t="t" r="r" b="b"/>
              <a:pathLst>
                <a:path w="139573" h="108138">
                  <a:moveTo>
                    <a:pt x="69974" y="0"/>
                  </a:moveTo>
                  <a:lnTo>
                    <a:pt x="139573" y="108138"/>
                  </a:lnTo>
                  <a:lnTo>
                    <a:pt x="0" y="107730"/>
                  </a:lnTo>
                  <a:lnTo>
                    <a:pt x="69974" y="0"/>
                  </a:lnTo>
                  <a:close/>
                </a:path>
              </a:pathLst>
            </a:custGeom>
            <a:solidFill>
              <a:srgbClr val="B30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p:cNvSpPr txBox="1"/>
            <p:nvPr userDrawn="1"/>
          </p:nvSpPr>
          <p:spPr bwMode="gray">
            <a:xfrm>
              <a:off x="622386" y="1029798"/>
              <a:ext cx="1499616" cy="276999"/>
            </a:xfrm>
            <a:prstGeom prst="rect">
              <a:avLst/>
            </a:prstGeom>
            <a:noFill/>
          </p:spPr>
          <p:txBody>
            <a:bodyPr wrap="square" lIns="0" tIns="0" rIns="0" bIns="0" rtlCol="0">
              <a:spAutoFit/>
            </a:bodyPr>
            <a:lstStyle/>
            <a:p>
              <a:r>
                <a:rPr lang="en-US" sz="1800" b="1">
                  <a:solidFill>
                    <a:schemeClr val="bg1"/>
                  </a:solidFill>
                </a:rPr>
                <a:t>Case</a:t>
              </a:r>
              <a:r>
                <a:rPr lang="en-US" sz="1800">
                  <a:solidFill>
                    <a:schemeClr val="bg1"/>
                  </a:solidFill>
                </a:rPr>
                <a:t> in brief</a:t>
              </a:r>
            </a:p>
          </p:txBody>
        </p:sp>
      </p:grpSp>
      <p:sp>
        <p:nvSpPr>
          <p:cNvPr id="8" name="Placeholder - Body"/>
          <p:cNvSpPr>
            <a:spLocks noGrp="1"/>
          </p:cNvSpPr>
          <p:nvPr>
            <p:ph type="body" sz="quarter" idx="29" hasCustomPrompt="1"/>
          </p:nvPr>
        </p:nvSpPr>
        <p:spPr bwMode="gray">
          <a:xfrm>
            <a:off x="3703636" y="3292554"/>
            <a:ext cx="6400800" cy="923330"/>
          </a:xfrm>
        </p:spPr>
        <p:txBody>
          <a:bodyPr/>
          <a:lstStyle>
            <a:lvl1pPr marL="173038" indent="-173038">
              <a:buClr>
                <a:schemeClr val="accent6"/>
              </a:buClr>
              <a:buFont typeface="Arial" panose="020B0604020202020204" pitchFamily="34" charset="0"/>
              <a:buChar char="•"/>
              <a:defRPr baseline="0">
                <a:solidFill>
                  <a:schemeClr val="tx1"/>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CIB slides follow a three bullet structure: What happened (overview), how it was done, and results. The CIB slide should serve a specific role as a summary, reminder of each case study; specifically, when referenced in follow-up to the meeting or slides are shared with colleagues.</a:t>
            </a:r>
          </a:p>
        </p:txBody>
      </p:sp>
      <p:sp>
        <p:nvSpPr>
          <p:cNvPr id="7" name="Placeholder - Case Details"/>
          <p:cNvSpPr>
            <a:spLocks noGrp="1"/>
          </p:cNvSpPr>
          <p:nvPr>
            <p:ph type="body" sz="quarter" idx="13" hasCustomPrompt="1"/>
          </p:nvPr>
        </p:nvSpPr>
        <p:spPr bwMode="gray">
          <a:xfrm>
            <a:off x="3703636" y="2509883"/>
            <a:ext cx="6400800" cy="276999"/>
          </a:xfrm>
        </p:spPr>
        <p:txBody>
          <a:bodyPr/>
          <a:lstStyle>
            <a:lvl1pPr marL="0" indent="0">
              <a:spcBef>
                <a:spcPts val="0"/>
              </a:spcBef>
              <a:buNone/>
              <a:defRPr sz="1800" baseline="0">
                <a:solidFill>
                  <a:schemeClr val="accent2"/>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Basic case details (i.e., organization size, location, etc.)</a:t>
            </a:r>
          </a:p>
        </p:txBody>
      </p:sp>
      <p:sp>
        <p:nvSpPr>
          <p:cNvPr id="2" name="Placeholder - Title"/>
          <p:cNvSpPr>
            <a:spLocks noGrp="1"/>
          </p:cNvSpPr>
          <p:nvPr>
            <p:ph type="title" hasCustomPrompt="1"/>
          </p:nvPr>
        </p:nvSpPr>
        <p:spPr bwMode="gray">
          <a:xfrm>
            <a:off x="3703637" y="2036531"/>
            <a:ext cx="6400800" cy="387798"/>
          </a:xfrm>
        </p:spPr>
        <p:txBody>
          <a:bodyPr/>
          <a:lstStyle>
            <a:lvl1pPr>
              <a:defRPr sz="2800"/>
            </a:lvl1pPr>
          </a:lstStyle>
          <a:p>
            <a:r>
              <a:rPr lang="en-US"/>
              <a:t>Insert Institution Name</a:t>
            </a:r>
          </a:p>
        </p:txBody>
      </p:sp>
      <p:sp>
        <p:nvSpPr>
          <p:cNvPr id="69" name="Placeholder - Footnote"/>
          <p:cNvSpPr>
            <a:spLocks noGrp="1"/>
          </p:cNvSpPr>
          <p:nvPr>
            <p:ph type="body" sz="quarter" idx="28" hasCustomPrompt="1"/>
          </p:nvPr>
        </p:nvSpPr>
        <p:spPr bwMode="gray">
          <a:xfrm>
            <a:off x="3703636" y="5952207"/>
            <a:ext cx="3657600" cy="215444"/>
          </a:xfrm>
        </p:spPr>
        <p:txBody>
          <a:bodyPr lIns="0" rIns="0" bIns="0" anchor="b" anchorCtr="0"/>
          <a:lstStyle>
            <a:lvl1pPr marL="115888" indent="-115888">
              <a:spcBef>
                <a:spcPts val="200"/>
              </a:spcBef>
              <a:buClr>
                <a:schemeClr val="accent2"/>
              </a:buClr>
              <a:buFont typeface="+mj-lt"/>
              <a:buAutoNum type="arabicPeriod"/>
              <a:defRPr lang="en-US" sz="700" kern="1200" baseline="0" dirty="0" smtClean="0">
                <a:solidFill>
                  <a:schemeClr val="accent2"/>
                </a:solidFill>
                <a:latin typeface="+mn-lt"/>
                <a:ea typeface="+mn-ea"/>
                <a:cs typeface="+mn-cs"/>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Click to add footnote. Numbers appear automatically (no additional space or tab needed). Use a period at the end of each footnote. Stretch the box to the right as needed.</a:t>
            </a:r>
          </a:p>
        </p:txBody>
      </p:sp>
      <p:sp>
        <p:nvSpPr>
          <p:cNvPr id="70" name="Placeholder - Source"/>
          <p:cNvSpPr>
            <a:spLocks noGrp="1"/>
          </p:cNvSpPr>
          <p:nvPr>
            <p:ph type="body" sz="quarter" idx="27" hasCustomPrompt="1"/>
          </p:nvPr>
        </p:nvSpPr>
        <p:spPr bwMode="gray">
          <a:xfrm>
            <a:off x="8809022" y="5952207"/>
            <a:ext cx="2767408" cy="215444"/>
          </a:xfrm>
        </p:spPr>
        <p:txBody>
          <a:bodyPr rIns="0" bIns="0" anchor="b" anchorCtr="0"/>
          <a:lstStyle>
            <a:lvl1pPr marL="0" indent="0">
              <a:spcBef>
                <a:spcPts val="0"/>
              </a:spcBef>
              <a:buNone/>
              <a:defRPr sz="700" baseline="0">
                <a:solidFill>
                  <a:schemeClr val="accent2"/>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Source: Click to add source. Use a single space after “Source:” and a period at the end of the source. Stretch the box to the left as needed.</a:t>
            </a:r>
          </a:p>
        </p:txBody>
      </p:sp>
      <p:sp>
        <p:nvSpPr>
          <p:cNvPr id="6" name="Rectangle 5"/>
          <p:cNvSpPr/>
          <p:nvPr userDrawn="1"/>
        </p:nvSpPr>
        <p:spPr bwMode="gray">
          <a:xfrm>
            <a:off x="0" y="6032702"/>
            <a:ext cx="2435382" cy="463932"/>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Advisory Board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12773" y="6287442"/>
            <a:ext cx="1050100" cy="291157"/>
          </a:xfrm>
          <a:prstGeom prst="rect">
            <a:avLst/>
          </a:prstGeom>
        </p:spPr>
      </p:pic>
      <p:sp>
        <p:nvSpPr>
          <p:cNvPr id="9" name="Date Placeholder 8"/>
          <p:cNvSpPr>
            <a:spLocks noGrp="1"/>
          </p:cNvSpPr>
          <p:nvPr>
            <p:ph type="dt" sz="half" idx="30"/>
          </p:nvPr>
        </p:nvSpPr>
        <p:spPr/>
        <p:txBody>
          <a:bodyPr/>
          <a:lstStyle/>
          <a:p>
            <a:fld id="{4B45D926-EE8E-4005-90BE-2774EE1E376C}" type="datetime1">
              <a:rPr lang="en-US" smtClean="0"/>
              <a:t>3/30/2021</a:t>
            </a:fld>
            <a:endParaRPr lang="en-US"/>
          </a:p>
        </p:txBody>
      </p:sp>
      <p:sp>
        <p:nvSpPr>
          <p:cNvPr id="11" name="Footer Placeholder 10"/>
          <p:cNvSpPr>
            <a:spLocks noGrp="1"/>
          </p:cNvSpPr>
          <p:nvPr>
            <p:ph type="ftr" sz="quarter" idx="31"/>
          </p:nvPr>
        </p:nvSpPr>
        <p:spPr/>
        <p:txBody>
          <a:bodyPr/>
          <a:lstStyle/>
          <a:p>
            <a:r>
              <a:rPr lang="en-US"/>
              <a:t>Advisory Board interviews and analysis</a:t>
            </a:r>
          </a:p>
        </p:txBody>
      </p:sp>
      <p:sp>
        <p:nvSpPr>
          <p:cNvPr id="12" name="Slide Number Placeholder 11"/>
          <p:cNvSpPr>
            <a:spLocks noGrp="1"/>
          </p:cNvSpPr>
          <p:nvPr>
            <p:ph type="sldNum" sz="quarter" idx="32"/>
          </p:nvPr>
        </p:nvSpPr>
        <p:spPr/>
        <p:txBody>
          <a:bodyPr/>
          <a:lstStyle/>
          <a:p>
            <a:fld id="{79A09FC8-B54D-47FB-9034-F0587B1C3005}" type="slidenum">
              <a:rPr lang="en-US" smtClean="0"/>
              <a:pPr/>
              <a:t>‹#›</a:t>
            </a:fld>
            <a:endParaRPr lang="en-US"/>
          </a:p>
        </p:txBody>
      </p:sp>
      <p:sp>
        <p:nvSpPr>
          <p:cNvPr id="53"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tx1"/>
                </a:solidFill>
                <a:latin typeface="+mn-lt"/>
                <a:cs typeface="Arial" panose="020B0604020202020204" pitchFamily="34" charset="0"/>
              </a:rPr>
              <a:t>‹#›</a:t>
            </a:fld>
            <a:endParaRPr lang="en-US" sz="1200" b="1">
              <a:solidFill>
                <a:schemeClr val="tx1"/>
              </a:solidFill>
              <a:latin typeface="+mn-lt"/>
            </a:endParaRPr>
          </a:p>
        </p:txBody>
      </p:sp>
    </p:spTree>
    <p:extLst>
      <p:ext uri="{BB962C8B-B14F-4D97-AF65-F5344CB8AC3E}">
        <p14:creationId xmlns:p14="http://schemas.microsoft.com/office/powerpoint/2010/main" val="2589767589"/>
      </p:ext>
    </p:extLst>
  </p:cSld>
  <p:clrMapOvr>
    <a:masterClrMapping/>
  </p:clrMapOvr>
  <p:extLst>
    <p:ext uri="{DCECCB84-F9BA-43D5-87BE-67443E8EF086}">
      <p15:sldGuideLst xmlns:p15="http://schemas.microsoft.com/office/powerpoint/2012/main">
        <p15:guide id="1" pos="2333">
          <p15:clr>
            <a:srgbClr val="FBAE40"/>
          </p15:clr>
        </p15:guide>
        <p15:guide id="2" pos="6376">
          <p15:clr>
            <a:srgbClr val="FBAE40"/>
          </p15:clr>
        </p15:guide>
        <p15:guide id="3" orient="horz" pos="3889">
          <p15:clr>
            <a:srgbClr val="FBAE40"/>
          </p15:clr>
        </p15:guide>
        <p15:guide id="4" pos="1924">
          <p15:clr>
            <a:srgbClr val="FBAE40"/>
          </p15:clr>
        </p15:guide>
        <p15:guide id="5" orient="horz" pos="1409">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mpact Slide">
    <p:bg bwMode="gray">
      <p:bgPr>
        <a:solidFill>
          <a:schemeClr val="accent4"/>
        </a:solidFill>
        <a:effectLst/>
      </p:bgPr>
    </p:bg>
    <p:spTree>
      <p:nvGrpSpPr>
        <p:cNvPr id="1" name=""/>
        <p:cNvGrpSpPr/>
        <p:nvPr/>
      </p:nvGrpSpPr>
      <p:grpSpPr>
        <a:xfrm>
          <a:off x="0" y="0"/>
          <a:ext cx="0" cy="0"/>
          <a:chOff x="0" y="0"/>
          <a:chExt cx="0" cy="0"/>
        </a:xfrm>
      </p:grpSpPr>
      <p:grpSp>
        <p:nvGrpSpPr>
          <p:cNvPr id="5" name="Group 4"/>
          <p:cNvGrpSpPr/>
          <p:nvPr userDrawn="1"/>
        </p:nvGrpSpPr>
        <p:grpSpPr bwMode="gray">
          <a:xfrm>
            <a:off x="4429125" y="2685554"/>
            <a:ext cx="7762875" cy="4172446"/>
            <a:chOff x="4429125" y="2685554"/>
            <a:chExt cx="7762875" cy="4172446"/>
          </a:xfrm>
        </p:grpSpPr>
        <p:sp>
          <p:nvSpPr>
            <p:cNvPr id="16" name="Freeform 15"/>
            <p:cNvSpPr>
              <a:spLocks/>
            </p:cNvSpPr>
            <p:nvPr userDrawn="1"/>
          </p:nvSpPr>
          <p:spPr bwMode="gray">
            <a:xfrm>
              <a:off x="8955152" y="6054204"/>
              <a:ext cx="1034716" cy="803795"/>
            </a:xfrm>
            <a:custGeom>
              <a:avLst/>
              <a:gdLst>
                <a:gd name="connsiteX0" fmla="*/ 517026 w 1034716"/>
                <a:gd name="connsiteY0" fmla="*/ 0 h 803795"/>
                <a:gd name="connsiteX1" fmla="*/ 1019836 w 1034716"/>
                <a:gd name="connsiteY1" fmla="*/ 780653 h 803795"/>
                <a:gd name="connsiteX2" fmla="*/ 1034716 w 1034716"/>
                <a:gd name="connsiteY2" fmla="*/ 803795 h 803795"/>
                <a:gd name="connsiteX3" fmla="*/ 0 w 1034716"/>
                <a:gd name="connsiteY3" fmla="*/ 803795 h 803795"/>
              </a:gdLst>
              <a:ahLst/>
              <a:cxnLst>
                <a:cxn ang="0">
                  <a:pos x="connsiteX0" y="connsiteY0"/>
                </a:cxn>
                <a:cxn ang="0">
                  <a:pos x="connsiteX1" y="connsiteY1"/>
                </a:cxn>
                <a:cxn ang="0">
                  <a:pos x="connsiteX2" y="connsiteY2"/>
                </a:cxn>
                <a:cxn ang="0">
                  <a:pos x="connsiteX3" y="connsiteY3"/>
                </a:cxn>
              </a:cxnLst>
              <a:rect l="l" t="t" r="r" b="b"/>
              <a:pathLst>
                <a:path w="1034716" h="803795">
                  <a:moveTo>
                    <a:pt x="517026" y="0"/>
                  </a:moveTo>
                  <a:lnTo>
                    <a:pt x="1019836" y="780653"/>
                  </a:lnTo>
                  <a:lnTo>
                    <a:pt x="1034716" y="803795"/>
                  </a:lnTo>
                  <a:lnTo>
                    <a:pt x="0" y="803795"/>
                  </a:lnTo>
                  <a:close/>
                </a:path>
              </a:pathLst>
            </a:custGeom>
            <a:solidFill>
              <a:srgbClr val="2C3740"/>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7" name="Freeform 16"/>
            <p:cNvSpPr>
              <a:spLocks/>
            </p:cNvSpPr>
            <p:nvPr userDrawn="1"/>
          </p:nvSpPr>
          <p:spPr bwMode="gray">
            <a:xfrm>
              <a:off x="9985459" y="6432000"/>
              <a:ext cx="2206540" cy="425998"/>
            </a:xfrm>
            <a:custGeom>
              <a:avLst/>
              <a:gdLst>
                <a:gd name="connsiteX0" fmla="*/ 273847 w 2206540"/>
                <a:gd name="connsiteY0" fmla="*/ 0 h 425998"/>
                <a:gd name="connsiteX1" fmla="*/ 1050298 w 2206540"/>
                <a:gd name="connsiteY1" fmla="*/ 0 h 425998"/>
                <a:gd name="connsiteX2" fmla="*/ 2206540 w 2206540"/>
                <a:gd name="connsiteY2" fmla="*/ 0 h 425998"/>
                <a:gd name="connsiteX3" fmla="*/ 2206540 w 2206540"/>
                <a:gd name="connsiteY3" fmla="*/ 425998 h 425998"/>
                <a:gd name="connsiteX4" fmla="*/ 0 w 2206540"/>
                <a:gd name="connsiteY4" fmla="*/ 425998 h 425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6540" h="425998">
                  <a:moveTo>
                    <a:pt x="273847" y="0"/>
                  </a:moveTo>
                  <a:lnTo>
                    <a:pt x="1050298" y="0"/>
                  </a:lnTo>
                  <a:lnTo>
                    <a:pt x="2206540" y="0"/>
                  </a:lnTo>
                  <a:lnTo>
                    <a:pt x="2206540" y="425998"/>
                  </a:lnTo>
                  <a:lnTo>
                    <a:pt x="0" y="425998"/>
                  </a:lnTo>
                  <a:close/>
                </a:path>
              </a:pathLst>
            </a:custGeom>
            <a:solidFill>
              <a:srgbClr val="232A3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8" name="Freeform 17"/>
            <p:cNvSpPr>
              <a:spLocks/>
            </p:cNvSpPr>
            <p:nvPr userDrawn="1"/>
          </p:nvSpPr>
          <p:spPr bwMode="gray">
            <a:xfrm>
              <a:off x="9865869" y="2685554"/>
              <a:ext cx="2326131" cy="3227528"/>
            </a:xfrm>
            <a:custGeom>
              <a:avLst/>
              <a:gdLst>
                <a:gd name="connsiteX0" fmla="*/ 1861165 w 2326131"/>
                <a:gd name="connsiteY0" fmla="*/ 0 h 3227528"/>
                <a:gd name="connsiteX1" fmla="*/ 2326131 w 2326131"/>
                <a:gd name="connsiteY1" fmla="*/ 0 h 3227528"/>
                <a:gd name="connsiteX2" fmla="*/ 2326131 w 2326131"/>
                <a:gd name="connsiteY2" fmla="*/ 3227528 h 3227528"/>
                <a:gd name="connsiteX3" fmla="*/ 2108145 w 2326131"/>
                <a:gd name="connsiteY3" fmla="*/ 2888897 h 3227528"/>
                <a:gd name="connsiteX4" fmla="*/ 0 w 2326131"/>
                <a:gd name="connsiteY4" fmla="*/ 2888897 h 3227528"/>
                <a:gd name="connsiteX5" fmla="*/ 59785 w 2326131"/>
                <a:gd name="connsiteY5" fmla="*/ 2796751 h 322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6131" h="3227528">
                  <a:moveTo>
                    <a:pt x="1861165" y="0"/>
                  </a:moveTo>
                  <a:lnTo>
                    <a:pt x="2326131" y="0"/>
                  </a:lnTo>
                  <a:lnTo>
                    <a:pt x="2326131" y="3227528"/>
                  </a:lnTo>
                  <a:lnTo>
                    <a:pt x="2108145" y="2888897"/>
                  </a:lnTo>
                  <a:lnTo>
                    <a:pt x="0" y="2888897"/>
                  </a:lnTo>
                  <a:lnTo>
                    <a:pt x="59785" y="2796751"/>
                  </a:lnTo>
                  <a:close/>
                </a:path>
              </a:pathLst>
            </a:custGeom>
            <a:solidFill>
              <a:srgbClr val="2C3740"/>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9" name="Freeform 18"/>
            <p:cNvSpPr>
              <a:spLocks/>
            </p:cNvSpPr>
            <p:nvPr userDrawn="1"/>
          </p:nvSpPr>
          <p:spPr bwMode="gray">
            <a:xfrm>
              <a:off x="4429125" y="5808769"/>
              <a:ext cx="3509399" cy="1049230"/>
            </a:xfrm>
            <a:custGeom>
              <a:avLst/>
              <a:gdLst>
                <a:gd name="connsiteX0" fmla="*/ 0 w 3509399"/>
                <a:gd name="connsiteY0" fmla="*/ 0 h 1049230"/>
                <a:gd name="connsiteX1" fmla="*/ 2563870 w 3509399"/>
                <a:gd name="connsiteY1" fmla="*/ 0 h 1049230"/>
                <a:gd name="connsiteX2" fmla="*/ 2833390 w 3509399"/>
                <a:gd name="connsiteY2" fmla="*/ 0 h 1049230"/>
                <a:gd name="connsiteX3" fmla="*/ 3469458 w 3509399"/>
                <a:gd name="connsiteY3" fmla="*/ 987165 h 1049230"/>
                <a:gd name="connsiteX4" fmla="*/ 3509399 w 3509399"/>
                <a:gd name="connsiteY4" fmla="*/ 1049230 h 1049230"/>
                <a:gd name="connsiteX5" fmla="*/ 675398 w 3509399"/>
                <a:gd name="connsiteY5" fmla="*/ 1049230 h 104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9399" h="1049230">
                  <a:moveTo>
                    <a:pt x="0" y="0"/>
                  </a:moveTo>
                  <a:lnTo>
                    <a:pt x="2563870" y="0"/>
                  </a:lnTo>
                  <a:lnTo>
                    <a:pt x="2833390" y="0"/>
                  </a:lnTo>
                  <a:lnTo>
                    <a:pt x="3469458" y="987165"/>
                  </a:lnTo>
                  <a:lnTo>
                    <a:pt x="3509399" y="1049230"/>
                  </a:lnTo>
                  <a:lnTo>
                    <a:pt x="675398" y="1049230"/>
                  </a:lnTo>
                  <a:close/>
                </a:path>
              </a:pathLst>
            </a:custGeom>
            <a:solidFill>
              <a:srgbClr val="2C3740"/>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0" name="Freeform 17"/>
            <p:cNvSpPr>
              <a:spLocks/>
            </p:cNvSpPr>
            <p:nvPr userDrawn="1"/>
          </p:nvSpPr>
          <p:spPr bwMode="gray">
            <a:xfrm>
              <a:off x="9292849" y="5808769"/>
              <a:ext cx="423312" cy="327810"/>
            </a:xfrm>
            <a:custGeom>
              <a:avLst/>
              <a:gdLst>
                <a:gd name="T0" fmla="*/ 432 w 432"/>
                <a:gd name="T1" fmla="*/ 0 h 335"/>
                <a:gd name="T2" fmla="*/ 432 w 432"/>
                <a:gd name="T3" fmla="*/ 0 h 335"/>
                <a:gd name="T4" fmla="*/ 0 w 432"/>
                <a:gd name="T5" fmla="*/ 0 h 335"/>
                <a:gd name="T6" fmla="*/ 216 w 432"/>
                <a:gd name="T7" fmla="*/ 335 h 335"/>
                <a:gd name="T8" fmla="*/ 432 w 432"/>
                <a:gd name="T9" fmla="*/ 0 h 335"/>
              </a:gdLst>
              <a:ahLst/>
              <a:cxnLst>
                <a:cxn ang="0">
                  <a:pos x="T0" y="T1"/>
                </a:cxn>
                <a:cxn ang="0">
                  <a:pos x="T2" y="T3"/>
                </a:cxn>
                <a:cxn ang="0">
                  <a:pos x="T4" y="T5"/>
                </a:cxn>
                <a:cxn ang="0">
                  <a:pos x="T6" y="T7"/>
                </a:cxn>
                <a:cxn ang="0">
                  <a:pos x="T8" y="T9"/>
                </a:cxn>
              </a:cxnLst>
              <a:rect l="0" t="0" r="r" b="b"/>
              <a:pathLst>
                <a:path w="432" h="335">
                  <a:moveTo>
                    <a:pt x="432" y="0"/>
                  </a:moveTo>
                  <a:lnTo>
                    <a:pt x="432" y="0"/>
                  </a:lnTo>
                  <a:lnTo>
                    <a:pt x="0" y="0"/>
                  </a:lnTo>
                  <a:lnTo>
                    <a:pt x="216" y="335"/>
                  </a:lnTo>
                  <a:lnTo>
                    <a:pt x="432" y="0"/>
                  </a:lnTo>
                  <a:close/>
                </a:path>
              </a:pathLst>
            </a:custGeom>
            <a:solidFill>
              <a:srgbClr val="2C3740"/>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p:cNvSpPr>
            <p:nvPr userDrawn="1"/>
          </p:nvSpPr>
          <p:spPr bwMode="gray">
            <a:xfrm>
              <a:off x="9504504" y="5573885"/>
              <a:ext cx="2687495" cy="1284115"/>
            </a:xfrm>
            <a:custGeom>
              <a:avLst/>
              <a:gdLst>
                <a:gd name="connsiteX0" fmla="*/ 362508 w 2687495"/>
                <a:gd name="connsiteY0" fmla="*/ 0 h 1284115"/>
                <a:gd name="connsiteX1" fmla="*/ 2469951 w 2687495"/>
                <a:gd name="connsiteY1" fmla="*/ 0 h 1284115"/>
                <a:gd name="connsiteX2" fmla="*/ 2687495 w 2687495"/>
                <a:gd name="connsiteY2" fmla="*/ 337957 h 1284115"/>
                <a:gd name="connsiteX3" fmla="*/ 2687495 w 2687495"/>
                <a:gd name="connsiteY3" fmla="*/ 902576 h 1284115"/>
                <a:gd name="connsiteX4" fmla="*/ 1451990 w 2687495"/>
                <a:gd name="connsiteY4" fmla="*/ 902576 h 1284115"/>
                <a:gd name="connsiteX5" fmla="*/ 744610 w 2687495"/>
                <a:gd name="connsiteY5" fmla="*/ 902576 h 1284115"/>
                <a:gd name="connsiteX6" fmla="*/ 499462 w 2687495"/>
                <a:gd name="connsiteY6" fmla="*/ 1284115 h 1284115"/>
                <a:gd name="connsiteX7" fmla="*/ 464554 w 2687495"/>
                <a:gd name="connsiteY7" fmla="*/ 1284115 h 1284115"/>
                <a:gd name="connsiteX8" fmla="*/ 0 w 2687495"/>
                <a:gd name="connsiteY8" fmla="*/ 563498 h 1284115"/>
                <a:gd name="connsiteX9" fmla="*/ 211626 w 2687495"/>
                <a:gd name="connsiteY9" fmla="*/ 235199 h 128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7495" h="1284115">
                  <a:moveTo>
                    <a:pt x="362508" y="0"/>
                  </a:moveTo>
                  <a:lnTo>
                    <a:pt x="2469951" y="0"/>
                  </a:lnTo>
                  <a:lnTo>
                    <a:pt x="2687495" y="337957"/>
                  </a:lnTo>
                  <a:lnTo>
                    <a:pt x="2687495" y="902576"/>
                  </a:lnTo>
                  <a:lnTo>
                    <a:pt x="1451990" y="902576"/>
                  </a:lnTo>
                  <a:lnTo>
                    <a:pt x="744610" y="902576"/>
                  </a:lnTo>
                  <a:lnTo>
                    <a:pt x="499462" y="1284115"/>
                  </a:lnTo>
                  <a:lnTo>
                    <a:pt x="464554" y="1284115"/>
                  </a:lnTo>
                  <a:lnTo>
                    <a:pt x="0" y="563498"/>
                  </a:lnTo>
                  <a:lnTo>
                    <a:pt x="211626" y="235199"/>
                  </a:lnTo>
                  <a:close/>
                </a:path>
              </a:pathLst>
            </a:custGeom>
            <a:solidFill>
              <a:srgbClr val="29323B"/>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2" name="Freeform 21"/>
            <p:cNvSpPr>
              <a:spLocks/>
            </p:cNvSpPr>
            <p:nvPr userDrawn="1"/>
          </p:nvSpPr>
          <p:spPr bwMode="gray">
            <a:xfrm>
              <a:off x="7253725" y="5808769"/>
              <a:ext cx="2250780" cy="1049230"/>
            </a:xfrm>
            <a:custGeom>
              <a:avLst/>
              <a:gdLst>
                <a:gd name="connsiteX0" fmla="*/ 0 w 2250780"/>
                <a:gd name="connsiteY0" fmla="*/ 0 h 1049230"/>
                <a:gd name="connsiteX1" fmla="*/ 636218 w 2250780"/>
                <a:gd name="connsiteY1" fmla="*/ 0 h 1049230"/>
                <a:gd name="connsiteX2" fmla="*/ 2039034 w 2250780"/>
                <a:gd name="connsiteY2" fmla="*/ 0 h 1049230"/>
                <a:gd name="connsiteX3" fmla="*/ 2250780 w 2250780"/>
                <a:gd name="connsiteY3" fmla="*/ 328583 h 1049230"/>
                <a:gd name="connsiteX4" fmla="*/ 1786966 w 2250780"/>
                <a:gd name="connsiteY4" fmla="*/ 1049230 h 1049230"/>
                <a:gd name="connsiteX5" fmla="*/ 675796 w 2250780"/>
                <a:gd name="connsiteY5" fmla="*/ 1049230 h 1049230"/>
                <a:gd name="connsiteX6" fmla="*/ 636218 w 2250780"/>
                <a:gd name="connsiteY6" fmla="*/ 987711 h 104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0780" h="1049230">
                  <a:moveTo>
                    <a:pt x="0" y="0"/>
                  </a:moveTo>
                  <a:lnTo>
                    <a:pt x="636218" y="0"/>
                  </a:lnTo>
                  <a:lnTo>
                    <a:pt x="2039034" y="0"/>
                  </a:lnTo>
                  <a:lnTo>
                    <a:pt x="2250780" y="328583"/>
                  </a:lnTo>
                  <a:lnTo>
                    <a:pt x="1786966" y="1049230"/>
                  </a:lnTo>
                  <a:lnTo>
                    <a:pt x="675796" y="1049230"/>
                  </a:lnTo>
                  <a:lnTo>
                    <a:pt x="636218" y="987711"/>
                  </a:lnTo>
                  <a:close/>
                </a:path>
              </a:pathLst>
            </a:custGeom>
            <a:solidFill>
              <a:srgbClr val="29323B"/>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grpSp>
      <p:grpSp>
        <p:nvGrpSpPr>
          <p:cNvPr id="4" name="Group 3"/>
          <p:cNvGrpSpPr/>
          <p:nvPr userDrawn="1"/>
        </p:nvGrpSpPr>
        <p:grpSpPr bwMode="gray">
          <a:xfrm>
            <a:off x="0" y="0"/>
            <a:ext cx="6851169" cy="4084814"/>
            <a:chOff x="0" y="0"/>
            <a:chExt cx="6851169" cy="4084814"/>
          </a:xfrm>
        </p:grpSpPr>
        <p:sp>
          <p:nvSpPr>
            <p:cNvPr id="24" name="Freeform 23"/>
            <p:cNvSpPr>
              <a:spLocks/>
            </p:cNvSpPr>
            <p:nvPr userDrawn="1"/>
          </p:nvSpPr>
          <p:spPr bwMode="gray">
            <a:xfrm>
              <a:off x="0" y="0"/>
              <a:ext cx="1711756" cy="833896"/>
            </a:xfrm>
            <a:custGeom>
              <a:avLst/>
              <a:gdLst>
                <a:gd name="connsiteX0" fmla="*/ 0 w 1711756"/>
                <a:gd name="connsiteY0" fmla="*/ 0 h 833896"/>
                <a:gd name="connsiteX1" fmla="*/ 1174771 w 1711756"/>
                <a:gd name="connsiteY1" fmla="*/ 0 h 833896"/>
                <a:gd name="connsiteX2" fmla="*/ 1711756 w 1711756"/>
                <a:gd name="connsiteY2" fmla="*/ 833896 h 833896"/>
                <a:gd name="connsiteX3" fmla="*/ 321686 w 1711756"/>
                <a:gd name="connsiteY3" fmla="*/ 833896 h 833896"/>
                <a:gd name="connsiteX4" fmla="*/ 0 w 1711756"/>
                <a:gd name="connsiteY4" fmla="*/ 334112 h 833896"/>
                <a:gd name="connsiteX5" fmla="*/ 0 w 1711756"/>
                <a:gd name="connsiteY5" fmla="*/ 0 h 83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1756" h="833896">
                  <a:moveTo>
                    <a:pt x="0" y="0"/>
                  </a:moveTo>
                  <a:lnTo>
                    <a:pt x="1174771" y="0"/>
                  </a:lnTo>
                  <a:lnTo>
                    <a:pt x="1711756" y="833896"/>
                  </a:lnTo>
                  <a:lnTo>
                    <a:pt x="321686" y="833896"/>
                  </a:lnTo>
                  <a:lnTo>
                    <a:pt x="0" y="334112"/>
                  </a:lnTo>
                  <a:lnTo>
                    <a:pt x="0" y="0"/>
                  </a:lnTo>
                  <a:close/>
                </a:path>
              </a:pathLst>
            </a:custGeom>
            <a:solidFill>
              <a:srgbClr val="29323B"/>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5" name="Freeform 24"/>
            <p:cNvSpPr>
              <a:spLocks/>
            </p:cNvSpPr>
            <p:nvPr userDrawn="1"/>
          </p:nvSpPr>
          <p:spPr bwMode="gray">
            <a:xfrm>
              <a:off x="3510863" y="0"/>
              <a:ext cx="1779475" cy="833896"/>
            </a:xfrm>
            <a:custGeom>
              <a:avLst/>
              <a:gdLst>
                <a:gd name="connsiteX0" fmla="*/ 0 w 1779475"/>
                <a:gd name="connsiteY0" fmla="*/ 0 h 833896"/>
                <a:gd name="connsiteX1" fmla="*/ 1242211 w 1779475"/>
                <a:gd name="connsiteY1" fmla="*/ 0 h 833896"/>
                <a:gd name="connsiteX2" fmla="*/ 1779475 w 1779475"/>
                <a:gd name="connsiteY2" fmla="*/ 833896 h 833896"/>
                <a:gd name="connsiteX3" fmla="*/ 537263 w 1779475"/>
                <a:gd name="connsiteY3" fmla="*/ 833896 h 833896"/>
              </a:gdLst>
              <a:ahLst/>
              <a:cxnLst>
                <a:cxn ang="0">
                  <a:pos x="connsiteX0" y="connsiteY0"/>
                </a:cxn>
                <a:cxn ang="0">
                  <a:pos x="connsiteX1" y="connsiteY1"/>
                </a:cxn>
                <a:cxn ang="0">
                  <a:pos x="connsiteX2" y="connsiteY2"/>
                </a:cxn>
                <a:cxn ang="0">
                  <a:pos x="connsiteX3" y="connsiteY3"/>
                </a:cxn>
              </a:cxnLst>
              <a:rect l="l" t="t" r="r" b="b"/>
              <a:pathLst>
                <a:path w="1779475" h="833896">
                  <a:moveTo>
                    <a:pt x="0" y="0"/>
                  </a:moveTo>
                  <a:lnTo>
                    <a:pt x="1242211" y="0"/>
                  </a:lnTo>
                  <a:lnTo>
                    <a:pt x="1779475" y="833896"/>
                  </a:lnTo>
                  <a:lnTo>
                    <a:pt x="537263" y="833896"/>
                  </a:lnTo>
                  <a:close/>
                </a:path>
              </a:pathLst>
            </a:custGeom>
            <a:solidFill>
              <a:srgbClr val="29323B"/>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6" name="Freeform 25"/>
            <p:cNvSpPr>
              <a:spLocks/>
            </p:cNvSpPr>
            <p:nvPr userDrawn="1"/>
          </p:nvSpPr>
          <p:spPr bwMode="gray">
            <a:xfrm>
              <a:off x="9626" y="334114"/>
              <a:ext cx="321685" cy="499783"/>
            </a:xfrm>
            <a:custGeom>
              <a:avLst/>
              <a:gdLst>
                <a:gd name="connsiteX0" fmla="*/ 0 w 321685"/>
                <a:gd name="connsiteY0" fmla="*/ 0 h 499783"/>
                <a:gd name="connsiteX1" fmla="*/ 321685 w 321685"/>
                <a:gd name="connsiteY1" fmla="*/ 499783 h 499783"/>
                <a:gd name="connsiteX2" fmla="*/ 0 w 321685"/>
                <a:gd name="connsiteY2" fmla="*/ 499783 h 499783"/>
              </a:gdLst>
              <a:ahLst/>
              <a:cxnLst>
                <a:cxn ang="0">
                  <a:pos x="connsiteX0" y="connsiteY0"/>
                </a:cxn>
                <a:cxn ang="0">
                  <a:pos x="connsiteX1" y="connsiteY1"/>
                </a:cxn>
                <a:cxn ang="0">
                  <a:pos x="connsiteX2" y="connsiteY2"/>
                </a:cxn>
              </a:cxnLst>
              <a:rect l="l" t="t" r="r" b="b"/>
              <a:pathLst>
                <a:path w="321685" h="499783">
                  <a:moveTo>
                    <a:pt x="0" y="0"/>
                  </a:moveTo>
                  <a:lnTo>
                    <a:pt x="321685" y="499783"/>
                  </a:lnTo>
                  <a:lnTo>
                    <a:pt x="0" y="499783"/>
                  </a:lnTo>
                  <a:close/>
                </a:path>
              </a:pathLst>
            </a:custGeom>
            <a:solidFill>
              <a:srgbClr val="232A3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7" name="Freeform 26"/>
            <p:cNvSpPr>
              <a:spLocks/>
            </p:cNvSpPr>
            <p:nvPr userDrawn="1"/>
          </p:nvSpPr>
          <p:spPr bwMode="gray">
            <a:xfrm>
              <a:off x="1946928" y="703182"/>
              <a:ext cx="168412" cy="130714"/>
            </a:xfrm>
            <a:custGeom>
              <a:avLst/>
              <a:gdLst>
                <a:gd name="connsiteX0" fmla="*/ 84239 w 168412"/>
                <a:gd name="connsiteY0" fmla="*/ 0 h 130714"/>
                <a:gd name="connsiteX1" fmla="*/ 168412 w 168412"/>
                <a:gd name="connsiteY1" fmla="*/ 130714 h 130714"/>
                <a:gd name="connsiteX2" fmla="*/ 0 w 168412"/>
                <a:gd name="connsiteY2" fmla="*/ 130714 h 130714"/>
                <a:gd name="connsiteX3" fmla="*/ 84239 w 168412"/>
                <a:gd name="connsiteY3" fmla="*/ 0 h 130714"/>
              </a:gdLst>
              <a:ahLst/>
              <a:cxnLst>
                <a:cxn ang="0">
                  <a:pos x="connsiteX0" y="connsiteY0"/>
                </a:cxn>
                <a:cxn ang="0">
                  <a:pos x="connsiteX1" y="connsiteY1"/>
                </a:cxn>
                <a:cxn ang="0">
                  <a:pos x="connsiteX2" y="connsiteY2"/>
                </a:cxn>
                <a:cxn ang="0">
                  <a:pos x="connsiteX3" y="connsiteY3"/>
                </a:cxn>
              </a:cxnLst>
              <a:rect l="l" t="t" r="r" b="b"/>
              <a:pathLst>
                <a:path w="168412" h="130714">
                  <a:moveTo>
                    <a:pt x="84239" y="0"/>
                  </a:moveTo>
                  <a:lnTo>
                    <a:pt x="168412" y="130714"/>
                  </a:lnTo>
                  <a:lnTo>
                    <a:pt x="0" y="130714"/>
                  </a:lnTo>
                  <a:lnTo>
                    <a:pt x="84239" y="0"/>
                  </a:lnTo>
                  <a:close/>
                </a:path>
              </a:pathLst>
            </a:custGeom>
            <a:solidFill>
              <a:srgbClr val="2C3740"/>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8" name="Freeform 27"/>
            <p:cNvSpPr>
              <a:spLocks/>
            </p:cNvSpPr>
            <p:nvPr userDrawn="1"/>
          </p:nvSpPr>
          <p:spPr bwMode="gray">
            <a:xfrm>
              <a:off x="321686" y="833897"/>
              <a:ext cx="812353" cy="1261375"/>
            </a:xfrm>
            <a:custGeom>
              <a:avLst/>
              <a:gdLst>
                <a:gd name="connsiteX0" fmla="*/ 0 w 812353"/>
                <a:gd name="connsiteY0" fmla="*/ 0 h 1261375"/>
                <a:gd name="connsiteX1" fmla="*/ 1 w 812353"/>
                <a:gd name="connsiteY1" fmla="*/ 0 h 1261375"/>
                <a:gd name="connsiteX2" fmla="*/ 333707 w 812353"/>
                <a:gd name="connsiteY2" fmla="*/ 518460 h 1261375"/>
                <a:gd name="connsiteX3" fmla="*/ 812353 w 812353"/>
                <a:gd name="connsiteY3" fmla="*/ 1261374 h 1261375"/>
                <a:gd name="connsiteX4" fmla="*/ 812353 w 812353"/>
                <a:gd name="connsiteY4" fmla="*/ 1261375 h 1261375"/>
                <a:gd name="connsiteX5" fmla="*/ 333707 w 812353"/>
                <a:gd name="connsiteY5" fmla="*/ 518461 h 1261375"/>
                <a:gd name="connsiteX6" fmla="*/ 0 w 812353"/>
                <a:gd name="connsiteY6" fmla="*/ 0 h 1261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353" h="1261375">
                  <a:moveTo>
                    <a:pt x="0" y="0"/>
                  </a:moveTo>
                  <a:lnTo>
                    <a:pt x="1" y="0"/>
                  </a:lnTo>
                  <a:lnTo>
                    <a:pt x="333707" y="518460"/>
                  </a:lnTo>
                  <a:lnTo>
                    <a:pt x="812353" y="1261374"/>
                  </a:lnTo>
                  <a:lnTo>
                    <a:pt x="812353" y="1261375"/>
                  </a:lnTo>
                  <a:lnTo>
                    <a:pt x="333707" y="518461"/>
                  </a:lnTo>
                  <a:lnTo>
                    <a:pt x="0" y="0"/>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9" name="Freeform 28"/>
            <p:cNvSpPr>
              <a:spLocks/>
            </p:cNvSpPr>
            <p:nvPr userDrawn="1"/>
          </p:nvSpPr>
          <p:spPr bwMode="gray">
            <a:xfrm>
              <a:off x="0" y="833896"/>
              <a:ext cx="1134038" cy="3022434"/>
            </a:xfrm>
            <a:custGeom>
              <a:avLst/>
              <a:gdLst>
                <a:gd name="connsiteX0" fmla="*/ 0 w 1134038"/>
                <a:gd name="connsiteY0" fmla="*/ 0 h 3022434"/>
                <a:gd name="connsiteX1" fmla="*/ 321685 w 1134038"/>
                <a:gd name="connsiteY1" fmla="*/ 0 h 3022434"/>
                <a:gd name="connsiteX2" fmla="*/ 655392 w 1134038"/>
                <a:gd name="connsiteY2" fmla="*/ 518461 h 3022434"/>
                <a:gd name="connsiteX3" fmla="*/ 1134038 w 1134038"/>
                <a:gd name="connsiteY3" fmla="*/ 1261375 h 3022434"/>
                <a:gd name="connsiteX4" fmla="*/ 455433 w 1134038"/>
                <a:gd name="connsiteY4" fmla="*/ 2314376 h 3022434"/>
                <a:gd name="connsiteX5" fmla="*/ 0 w 1134038"/>
                <a:gd name="connsiteY5" fmla="*/ 3022434 h 302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4038" h="3022434">
                  <a:moveTo>
                    <a:pt x="0" y="0"/>
                  </a:moveTo>
                  <a:lnTo>
                    <a:pt x="321685" y="0"/>
                  </a:lnTo>
                  <a:lnTo>
                    <a:pt x="655392" y="518461"/>
                  </a:lnTo>
                  <a:lnTo>
                    <a:pt x="1134038" y="1261375"/>
                  </a:lnTo>
                  <a:lnTo>
                    <a:pt x="455433" y="2314376"/>
                  </a:lnTo>
                  <a:lnTo>
                    <a:pt x="0" y="3022434"/>
                  </a:lnTo>
                  <a:close/>
                </a:path>
              </a:pathLst>
            </a:custGeom>
            <a:solidFill>
              <a:srgbClr val="29323B"/>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31" name="Freeform 30"/>
            <p:cNvSpPr>
              <a:spLocks/>
            </p:cNvSpPr>
            <p:nvPr userDrawn="1"/>
          </p:nvSpPr>
          <p:spPr bwMode="gray">
            <a:xfrm>
              <a:off x="1829298" y="0"/>
              <a:ext cx="3926667" cy="1556604"/>
            </a:xfrm>
            <a:custGeom>
              <a:avLst/>
              <a:gdLst>
                <a:gd name="connsiteX0" fmla="*/ 655034 w 3926667"/>
                <a:gd name="connsiteY0" fmla="*/ 0 h 1556604"/>
                <a:gd name="connsiteX1" fmla="*/ 1681565 w 3926667"/>
                <a:gd name="connsiteY1" fmla="*/ 0 h 1556604"/>
                <a:gd name="connsiteX2" fmla="*/ 2218828 w 3926667"/>
                <a:gd name="connsiteY2" fmla="*/ 833896 h 1556604"/>
                <a:gd name="connsiteX3" fmla="*/ 3461040 w 3926667"/>
                <a:gd name="connsiteY3" fmla="*/ 833896 h 1556604"/>
                <a:gd name="connsiteX4" fmla="*/ 3926667 w 3926667"/>
                <a:gd name="connsiteY4" fmla="*/ 1556604 h 1556604"/>
                <a:gd name="connsiteX5" fmla="*/ 1691020 w 3926667"/>
                <a:gd name="connsiteY5" fmla="*/ 1556604 h 1556604"/>
                <a:gd name="connsiteX6" fmla="*/ 347846 w 3926667"/>
                <a:gd name="connsiteY6" fmla="*/ 1556604 h 1556604"/>
                <a:gd name="connsiteX7" fmla="*/ 0 w 3926667"/>
                <a:gd name="connsiteY7" fmla="*/ 1016427 h 1556604"/>
                <a:gd name="connsiteX8" fmla="*/ 117631 w 3926667"/>
                <a:gd name="connsiteY8" fmla="*/ 833896 h 1556604"/>
                <a:gd name="connsiteX9" fmla="*/ 286043 w 3926667"/>
                <a:gd name="connsiteY9" fmla="*/ 833896 h 1556604"/>
                <a:gd name="connsiteX10" fmla="*/ 201870 w 3926667"/>
                <a:gd name="connsiteY10" fmla="*/ 703182 h 1556604"/>
                <a:gd name="connsiteX11" fmla="*/ 655034 w 3926667"/>
                <a:gd name="connsiteY11" fmla="*/ 0 h 155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26667" h="1556604">
                  <a:moveTo>
                    <a:pt x="655034" y="0"/>
                  </a:moveTo>
                  <a:lnTo>
                    <a:pt x="1681565" y="0"/>
                  </a:lnTo>
                  <a:lnTo>
                    <a:pt x="2218828" y="833896"/>
                  </a:lnTo>
                  <a:lnTo>
                    <a:pt x="3461040" y="833896"/>
                  </a:lnTo>
                  <a:lnTo>
                    <a:pt x="3926667" y="1556604"/>
                  </a:lnTo>
                  <a:lnTo>
                    <a:pt x="1691020" y="1556604"/>
                  </a:lnTo>
                  <a:lnTo>
                    <a:pt x="347846" y="1556604"/>
                  </a:lnTo>
                  <a:lnTo>
                    <a:pt x="0" y="1016427"/>
                  </a:lnTo>
                  <a:lnTo>
                    <a:pt x="117631" y="833896"/>
                  </a:lnTo>
                  <a:lnTo>
                    <a:pt x="286043" y="833896"/>
                  </a:lnTo>
                  <a:lnTo>
                    <a:pt x="201870" y="703182"/>
                  </a:lnTo>
                  <a:lnTo>
                    <a:pt x="655034" y="0"/>
                  </a:lnTo>
                  <a:close/>
                </a:path>
              </a:pathLst>
            </a:custGeom>
            <a:solidFill>
              <a:srgbClr val="2C3740"/>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32" name="Freeform 31"/>
            <p:cNvSpPr>
              <a:spLocks/>
            </p:cNvSpPr>
            <p:nvPr userDrawn="1"/>
          </p:nvSpPr>
          <p:spPr bwMode="gray">
            <a:xfrm>
              <a:off x="4753073" y="0"/>
              <a:ext cx="2098096" cy="833896"/>
            </a:xfrm>
            <a:custGeom>
              <a:avLst/>
              <a:gdLst>
                <a:gd name="connsiteX0" fmla="*/ 0 w 2098096"/>
                <a:gd name="connsiteY0" fmla="*/ 0 h 833896"/>
                <a:gd name="connsiteX1" fmla="*/ 1564696 w 2098096"/>
                <a:gd name="connsiteY1" fmla="*/ 0 h 833896"/>
                <a:gd name="connsiteX2" fmla="*/ 2098096 w 2098096"/>
                <a:gd name="connsiteY2" fmla="*/ 833896 h 833896"/>
                <a:gd name="connsiteX3" fmla="*/ 537264 w 2098096"/>
                <a:gd name="connsiteY3" fmla="*/ 833896 h 833896"/>
              </a:gdLst>
              <a:ahLst/>
              <a:cxnLst>
                <a:cxn ang="0">
                  <a:pos x="connsiteX0" y="connsiteY0"/>
                </a:cxn>
                <a:cxn ang="0">
                  <a:pos x="connsiteX1" y="connsiteY1"/>
                </a:cxn>
                <a:cxn ang="0">
                  <a:pos x="connsiteX2" y="connsiteY2"/>
                </a:cxn>
                <a:cxn ang="0">
                  <a:pos x="connsiteX3" y="connsiteY3"/>
                </a:cxn>
              </a:cxnLst>
              <a:rect l="l" t="t" r="r" b="b"/>
              <a:pathLst>
                <a:path w="2098096" h="833896">
                  <a:moveTo>
                    <a:pt x="0" y="0"/>
                  </a:moveTo>
                  <a:lnTo>
                    <a:pt x="1564696" y="0"/>
                  </a:lnTo>
                  <a:lnTo>
                    <a:pt x="2098096" y="833896"/>
                  </a:lnTo>
                  <a:lnTo>
                    <a:pt x="537264" y="833896"/>
                  </a:lnTo>
                  <a:close/>
                </a:path>
              </a:pathLst>
            </a:custGeom>
            <a:solidFill>
              <a:srgbClr val="2C3740"/>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33" name="Freeform 32"/>
            <p:cNvSpPr>
              <a:spLocks/>
            </p:cNvSpPr>
            <p:nvPr userDrawn="1"/>
          </p:nvSpPr>
          <p:spPr bwMode="gray">
            <a:xfrm>
              <a:off x="0" y="334112"/>
              <a:ext cx="321686" cy="499784"/>
            </a:xfrm>
            <a:custGeom>
              <a:avLst/>
              <a:gdLst>
                <a:gd name="connsiteX0" fmla="*/ 0 w 321686"/>
                <a:gd name="connsiteY0" fmla="*/ 0 h 499784"/>
                <a:gd name="connsiteX1" fmla="*/ 321686 w 321686"/>
                <a:gd name="connsiteY1" fmla="*/ 499784 h 499784"/>
                <a:gd name="connsiteX2" fmla="*/ 321685 w 321686"/>
                <a:gd name="connsiteY2" fmla="*/ 499784 h 499784"/>
                <a:gd name="connsiteX3" fmla="*/ 0 w 321686"/>
                <a:gd name="connsiteY3" fmla="*/ 1 h 499784"/>
                <a:gd name="connsiteX4" fmla="*/ 0 w 321686"/>
                <a:gd name="connsiteY4" fmla="*/ 0 h 499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686" h="499784">
                  <a:moveTo>
                    <a:pt x="0" y="0"/>
                  </a:moveTo>
                  <a:lnTo>
                    <a:pt x="321686" y="499784"/>
                  </a:lnTo>
                  <a:lnTo>
                    <a:pt x="321685" y="499784"/>
                  </a:lnTo>
                  <a:lnTo>
                    <a:pt x="0" y="1"/>
                  </a:lnTo>
                  <a:lnTo>
                    <a:pt x="0" y="0"/>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34" name="Freeform 33"/>
            <p:cNvSpPr>
              <a:spLocks/>
            </p:cNvSpPr>
            <p:nvPr userDrawn="1"/>
          </p:nvSpPr>
          <p:spPr bwMode="gray">
            <a:xfrm>
              <a:off x="321687" y="833896"/>
              <a:ext cx="1507611" cy="1261374"/>
            </a:xfrm>
            <a:custGeom>
              <a:avLst/>
              <a:gdLst>
                <a:gd name="connsiteX0" fmla="*/ 0 w 1507611"/>
                <a:gd name="connsiteY0" fmla="*/ 0 h 1261374"/>
                <a:gd name="connsiteX1" fmla="*/ 1390070 w 1507611"/>
                <a:gd name="connsiteY1" fmla="*/ 0 h 1261374"/>
                <a:gd name="connsiteX2" fmla="*/ 1507611 w 1507611"/>
                <a:gd name="connsiteY2" fmla="*/ 182531 h 1261374"/>
                <a:gd name="connsiteX3" fmla="*/ 812352 w 1507611"/>
                <a:gd name="connsiteY3" fmla="*/ 1261374 h 1261374"/>
                <a:gd name="connsiteX4" fmla="*/ 333706 w 1507611"/>
                <a:gd name="connsiteY4" fmla="*/ 518460 h 1261374"/>
                <a:gd name="connsiteX5" fmla="*/ 0 w 1507611"/>
                <a:gd name="connsiteY5" fmla="*/ 0 h 126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7611" h="1261374">
                  <a:moveTo>
                    <a:pt x="0" y="0"/>
                  </a:moveTo>
                  <a:lnTo>
                    <a:pt x="1390070" y="0"/>
                  </a:lnTo>
                  <a:lnTo>
                    <a:pt x="1507611" y="182531"/>
                  </a:lnTo>
                  <a:lnTo>
                    <a:pt x="812352" y="1261374"/>
                  </a:lnTo>
                  <a:lnTo>
                    <a:pt x="333706" y="518460"/>
                  </a:lnTo>
                  <a:lnTo>
                    <a:pt x="0" y="0"/>
                  </a:lnTo>
                  <a:close/>
                </a:path>
              </a:pathLst>
            </a:custGeom>
            <a:solidFill>
              <a:srgbClr val="2C3740"/>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35" name="Freeform 34"/>
            <p:cNvSpPr>
              <a:spLocks/>
            </p:cNvSpPr>
            <p:nvPr userDrawn="1"/>
          </p:nvSpPr>
          <p:spPr bwMode="gray">
            <a:xfrm>
              <a:off x="0" y="2095270"/>
              <a:ext cx="2415865" cy="1989544"/>
            </a:xfrm>
            <a:custGeom>
              <a:avLst/>
              <a:gdLst>
                <a:gd name="connsiteX0" fmla="*/ 1134039 w 2415865"/>
                <a:gd name="connsiteY0" fmla="*/ 0 h 1989544"/>
                <a:gd name="connsiteX1" fmla="*/ 2415865 w 2415865"/>
                <a:gd name="connsiteY1" fmla="*/ 1989544 h 1989544"/>
                <a:gd name="connsiteX2" fmla="*/ 655393 w 2415865"/>
                <a:gd name="connsiteY2" fmla="*/ 1989544 h 1989544"/>
                <a:gd name="connsiteX3" fmla="*/ 0 w 2415865"/>
                <a:gd name="connsiteY3" fmla="*/ 1989544 h 1989544"/>
                <a:gd name="connsiteX4" fmla="*/ 0 w 2415865"/>
                <a:gd name="connsiteY4" fmla="*/ 1761063 h 1989544"/>
                <a:gd name="connsiteX5" fmla="*/ 455434 w 2415865"/>
                <a:gd name="connsiteY5" fmla="*/ 1053003 h 1989544"/>
                <a:gd name="connsiteX6" fmla="*/ 1134039 w 2415865"/>
                <a:gd name="connsiteY6" fmla="*/ 1 h 198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5865" h="1989544">
                  <a:moveTo>
                    <a:pt x="1134039" y="0"/>
                  </a:moveTo>
                  <a:lnTo>
                    <a:pt x="2415865" y="1989544"/>
                  </a:lnTo>
                  <a:lnTo>
                    <a:pt x="655393" y="1989544"/>
                  </a:lnTo>
                  <a:lnTo>
                    <a:pt x="0" y="1989544"/>
                  </a:lnTo>
                  <a:lnTo>
                    <a:pt x="0" y="1761063"/>
                  </a:lnTo>
                  <a:lnTo>
                    <a:pt x="455434" y="1053003"/>
                  </a:lnTo>
                  <a:lnTo>
                    <a:pt x="1134039" y="1"/>
                  </a:lnTo>
                  <a:close/>
                </a:path>
              </a:pathLst>
            </a:custGeom>
            <a:solidFill>
              <a:srgbClr val="2C3740"/>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36" name="Freeform 35"/>
            <p:cNvSpPr>
              <a:spLocks/>
            </p:cNvSpPr>
            <p:nvPr userDrawn="1"/>
          </p:nvSpPr>
          <p:spPr bwMode="gray">
            <a:xfrm>
              <a:off x="1208315" y="0"/>
              <a:ext cx="2862933" cy="833897"/>
            </a:xfrm>
            <a:custGeom>
              <a:avLst/>
              <a:gdLst>
                <a:gd name="connsiteX0" fmla="*/ 0 w 2862933"/>
                <a:gd name="connsiteY0" fmla="*/ 0 h 833897"/>
                <a:gd name="connsiteX1" fmla="*/ 2325668 w 2862933"/>
                <a:gd name="connsiteY1" fmla="*/ 0 h 833897"/>
                <a:gd name="connsiteX2" fmla="*/ 2862933 w 2862933"/>
                <a:gd name="connsiteY2" fmla="*/ 833897 h 833897"/>
                <a:gd name="connsiteX3" fmla="*/ 537264 w 2862933"/>
                <a:gd name="connsiteY3" fmla="*/ 833897 h 833897"/>
              </a:gdLst>
              <a:ahLst/>
              <a:cxnLst>
                <a:cxn ang="0">
                  <a:pos x="connsiteX0" y="connsiteY0"/>
                </a:cxn>
                <a:cxn ang="0">
                  <a:pos x="connsiteX1" y="connsiteY1"/>
                </a:cxn>
                <a:cxn ang="0">
                  <a:pos x="connsiteX2" y="connsiteY2"/>
                </a:cxn>
                <a:cxn ang="0">
                  <a:pos x="connsiteX3" y="connsiteY3"/>
                </a:cxn>
              </a:cxnLst>
              <a:rect l="l" t="t" r="r" b="b"/>
              <a:pathLst>
                <a:path w="2862933" h="833897">
                  <a:moveTo>
                    <a:pt x="0" y="0"/>
                  </a:moveTo>
                  <a:lnTo>
                    <a:pt x="2325668" y="0"/>
                  </a:lnTo>
                  <a:lnTo>
                    <a:pt x="2862933" y="833897"/>
                  </a:lnTo>
                  <a:lnTo>
                    <a:pt x="537264" y="833897"/>
                  </a:lnTo>
                  <a:close/>
                </a:path>
              </a:pathLst>
            </a:custGeom>
            <a:solidFill>
              <a:srgbClr val="232A3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37" name="Freeform 36"/>
            <p:cNvSpPr>
              <a:spLocks/>
            </p:cNvSpPr>
            <p:nvPr userDrawn="1"/>
          </p:nvSpPr>
          <p:spPr bwMode="gray">
            <a:xfrm rot="10800000">
              <a:off x="1914250" y="695690"/>
              <a:ext cx="235172" cy="182531"/>
            </a:xfrm>
            <a:custGeom>
              <a:avLst/>
              <a:gdLst>
                <a:gd name="connsiteX0" fmla="*/ 0 w 235172"/>
                <a:gd name="connsiteY0" fmla="*/ 0 h 182531"/>
                <a:gd name="connsiteX1" fmla="*/ 235172 w 235172"/>
                <a:gd name="connsiteY1" fmla="*/ 0 h 182531"/>
                <a:gd name="connsiteX2" fmla="*/ 117541 w 235172"/>
                <a:gd name="connsiteY2" fmla="*/ 182531 h 182531"/>
                <a:gd name="connsiteX3" fmla="*/ 0 w 235172"/>
                <a:gd name="connsiteY3" fmla="*/ 0 h 182531"/>
              </a:gdLst>
              <a:ahLst/>
              <a:cxnLst>
                <a:cxn ang="0">
                  <a:pos x="connsiteX0" y="connsiteY0"/>
                </a:cxn>
                <a:cxn ang="0">
                  <a:pos x="connsiteX1" y="connsiteY1"/>
                </a:cxn>
                <a:cxn ang="0">
                  <a:pos x="connsiteX2" y="connsiteY2"/>
                </a:cxn>
                <a:cxn ang="0">
                  <a:pos x="connsiteX3" y="connsiteY3"/>
                </a:cxn>
              </a:cxnLst>
              <a:rect l="l" t="t" r="r" b="b"/>
              <a:pathLst>
                <a:path w="235172" h="182531">
                  <a:moveTo>
                    <a:pt x="0" y="0"/>
                  </a:moveTo>
                  <a:lnTo>
                    <a:pt x="235172" y="0"/>
                  </a:lnTo>
                  <a:lnTo>
                    <a:pt x="117541" y="182531"/>
                  </a:lnTo>
                  <a:lnTo>
                    <a:pt x="0" y="0"/>
                  </a:lnTo>
                  <a:close/>
                </a:path>
              </a:pathLst>
            </a:custGeom>
            <a:solidFill>
              <a:srgbClr val="2C3740"/>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40" name="Freeform 39"/>
            <p:cNvSpPr>
              <a:spLocks/>
            </p:cNvSpPr>
            <p:nvPr userDrawn="1"/>
          </p:nvSpPr>
          <p:spPr bwMode="gray">
            <a:xfrm>
              <a:off x="1173235" y="0"/>
              <a:ext cx="1309832" cy="1016633"/>
            </a:xfrm>
            <a:custGeom>
              <a:avLst/>
              <a:gdLst>
                <a:gd name="connsiteX0" fmla="*/ 0 w 1309832"/>
                <a:gd name="connsiteY0" fmla="*/ 0 h 1016633"/>
                <a:gd name="connsiteX1" fmla="*/ 1309832 w 1309832"/>
                <a:gd name="connsiteY1" fmla="*/ 0 h 1016633"/>
                <a:gd name="connsiteX2" fmla="*/ 654665 w 1309832"/>
                <a:gd name="connsiteY2" fmla="*/ 1016633 h 1016633"/>
              </a:gdLst>
              <a:ahLst/>
              <a:cxnLst>
                <a:cxn ang="0">
                  <a:pos x="connsiteX0" y="connsiteY0"/>
                </a:cxn>
                <a:cxn ang="0">
                  <a:pos x="connsiteX1" y="connsiteY1"/>
                </a:cxn>
                <a:cxn ang="0">
                  <a:pos x="connsiteX2" y="connsiteY2"/>
                </a:cxn>
              </a:cxnLst>
              <a:rect l="l" t="t" r="r" b="b"/>
              <a:pathLst>
                <a:path w="1309832" h="1016633">
                  <a:moveTo>
                    <a:pt x="0" y="0"/>
                  </a:moveTo>
                  <a:lnTo>
                    <a:pt x="1309832" y="0"/>
                  </a:lnTo>
                  <a:lnTo>
                    <a:pt x="654665" y="1016633"/>
                  </a:lnTo>
                  <a:close/>
                </a:path>
              </a:pathLst>
            </a:custGeom>
            <a:solidFill>
              <a:srgbClr val="232A3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41" name="Freeform 40"/>
            <p:cNvSpPr>
              <a:spLocks/>
            </p:cNvSpPr>
            <p:nvPr userDrawn="1"/>
          </p:nvSpPr>
          <p:spPr bwMode="gray">
            <a:xfrm>
              <a:off x="1582969" y="0"/>
              <a:ext cx="896746" cy="696017"/>
            </a:xfrm>
            <a:custGeom>
              <a:avLst/>
              <a:gdLst>
                <a:gd name="connsiteX0" fmla="*/ 0 w 896746"/>
                <a:gd name="connsiteY0" fmla="*/ 0 h 696017"/>
                <a:gd name="connsiteX1" fmla="*/ 896746 w 896746"/>
                <a:gd name="connsiteY1" fmla="*/ 0 h 696017"/>
                <a:gd name="connsiteX2" fmla="*/ 448199 w 896746"/>
                <a:gd name="connsiteY2" fmla="*/ 696017 h 696017"/>
              </a:gdLst>
              <a:ahLst/>
              <a:cxnLst>
                <a:cxn ang="0">
                  <a:pos x="connsiteX0" y="connsiteY0"/>
                </a:cxn>
                <a:cxn ang="0">
                  <a:pos x="connsiteX1" y="connsiteY1"/>
                </a:cxn>
                <a:cxn ang="0">
                  <a:pos x="connsiteX2" y="connsiteY2"/>
                </a:cxn>
              </a:cxnLst>
              <a:rect l="l" t="t" r="r" b="b"/>
              <a:pathLst>
                <a:path w="896746" h="696017">
                  <a:moveTo>
                    <a:pt x="0" y="0"/>
                  </a:moveTo>
                  <a:lnTo>
                    <a:pt x="896746" y="0"/>
                  </a:lnTo>
                  <a:lnTo>
                    <a:pt x="448199" y="696017"/>
                  </a:lnTo>
                  <a:close/>
                </a:path>
              </a:pathLst>
            </a:custGeom>
            <a:solidFill>
              <a:srgbClr val="1D2329"/>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grpSp>
      <p:sp>
        <p:nvSpPr>
          <p:cNvPr id="10" name="Title 2"/>
          <p:cNvSpPr>
            <a:spLocks noGrp="1"/>
          </p:cNvSpPr>
          <p:nvPr userDrawn="1">
            <p:ph type="title" hasCustomPrompt="1"/>
          </p:nvPr>
        </p:nvSpPr>
        <p:spPr bwMode="gray">
          <a:xfrm>
            <a:off x="612773" y="613747"/>
            <a:ext cx="10963656" cy="443198"/>
          </a:xfrm>
        </p:spPr>
        <p:txBody>
          <a:bodyPr/>
          <a:lstStyle>
            <a:lvl1pPr>
              <a:defRPr>
                <a:solidFill>
                  <a:schemeClr val="bg1"/>
                </a:solidFill>
              </a:defRPr>
            </a:lvl1pPr>
          </a:lstStyle>
          <a:p>
            <a:r>
              <a:rPr lang="en-US"/>
              <a:t>Slide title, Arial 32pt, sentence case</a:t>
            </a:r>
          </a:p>
        </p:txBody>
      </p:sp>
      <p:sp>
        <p:nvSpPr>
          <p:cNvPr id="12" name="Text Placeholder 4"/>
          <p:cNvSpPr>
            <a:spLocks noGrp="1"/>
          </p:cNvSpPr>
          <p:nvPr userDrawn="1">
            <p:ph type="body" sz="quarter" idx="25" hasCustomPrompt="1"/>
          </p:nvPr>
        </p:nvSpPr>
        <p:spPr bwMode="gray">
          <a:xfrm>
            <a:off x="612773" y="1108422"/>
            <a:ext cx="10963656" cy="332399"/>
          </a:xfrm>
        </p:spPr>
        <p:txBody>
          <a:bodyPr/>
          <a:lstStyle>
            <a:lvl1pPr marL="0" indent="0">
              <a:lnSpc>
                <a:spcPct val="90000"/>
              </a:lnSpc>
              <a:spcBef>
                <a:spcPts val="0"/>
              </a:spcBef>
              <a:buNone/>
              <a:defRPr sz="2400">
                <a:solidFill>
                  <a:schemeClr val="accent1"/>
                </a:solidFill>
              </a:defRPr>
            </a:lvl1pPr>
            <a:lvl2pPr marL="163289" indent="0">
              <a:spcBef>
                <a:spcPts val="0"/>
              </a:spcBef>
              <a:buNone/>
              <a:defRPr sz="2000">
                <a:solidFill>
                  <a:schemeClr val="accent3"/>
                </a:solidFill>
              </a:defRPr>
            </a:lvl2pPr>
            <a:lvl3pPr marL="326578" indent="0">
              <a:spcBef>
                <a:spcPts val="0"/>
              </a:spcBef>
              <a:buNone/>
              <a:defRPr sz="2000">
                <a:solidFill>
                  <a:schemeClr val="accent3"/>
                </a:solidFill>
              </a:defRPr>
            </a:lvl3pPr>
            <a:lvl4pPr marL="489867" indent="0">
              <a:spcBef>
                <a:spcPts val="0"/>
              </a:spcBef>
              <a:buNone/>
              <a:defRPr sz="2000">
                <a:solidFill>
                  <a:schemeClr val="accent3"/>
                </a:solidFill>
              </a:defRPr>
            </a:lvl4pPr>
            <a:lvl5pPr marL="653156" indent="0">
              <a:spcBef>
                <a:spcPts val="0"/>
              </a:spcBef>
              <a:buNone/>
              <a:defRPr sz="2000">
                <a:solidFill>
                  <a:schemeClr val="accent3"/>
                </a:solidFill>
              </a:defRPr>
            </a:lvl5pPr>
          </a:lstStyle>
          <a:p>
            <a:pPr lvl="0"/>
            <a:r>
              <a:rPr lang="en-US"/>
              <a:t>Slide subtitle, Arial 24pt, sentence case</a:t>
            </a:r>
          </a:p>
        </p:txBody>
      </p:sp>
      <p:sp>
        <p:nvSpPr>
          <p:cNvPr id="13" name="Text Placeholder 4"/>
          <p:cNvSpPr>
            <a:spLocks noGrp="1"/>
          </p:cNvSpPr>
          <p:nvPr userDrawn="1">
            <p:ph type="body" sz="quarter" idx="27" hasCustomPrompt="1"/>
          </p:nvPr>
        </p:nvSpPr>
        <p:spPr bwMode="gray">
          <a:xfrm>
            <a:off x="2463330" y="2515470"/>
            <a:ext cx="7265341" cy="1692771"/>
          </a:xfrm>
        </p:spPr>
        <p:txBody>
          <a:bodyPr/>
          <a:lstStyle>
            <a:lvl1pPr marL="0" indent="0">
              <a:lnSpc>
                <a:spcPct val="110000"/>
              </a:lnSpc>
              <a:spcBef>
                <a:spcPts val="1800"/>
              </a:spcBef>
              <a:buNone/>
              <a:defRPr sz="2000" baseline="0">
                <a:solidFill>
                  <a:schemeClr val="bg1"/>
                </a:solidFill>
              </a:defRPr>
            </a:lvl1pPr>
            <a:lvl2pPr marL="163289" indent="0">
              <a:spcBef>
                <a:spcPts val="0"/>
              </a:spcBef>
              <a:buNone/>
              <a:defRPr sz="2000">
                <a:solidFill>
                  <a:schemeClr val="accent3"/>
                </a:solidFill>
              </a:defRPr>
            </a:lvl2pPr>
            <a:lvl3pPr marL="326578" indent="0">
              <a:spcBef>
                <a:spcPts val="0"/>
              </a:spcBef>
              <a:buNone/>
              <a:defRPr sz="2000">
                <a:solidFill>
                  <a:schemeClr val="accent3"/>
                </a:solidFill>
              </a:defRPr>
            </a:lvl3pPr>
            <a:lvl4pPr marL="489867" indent="0">
              <a:spcBef>
                <a:spcPts val="0"/>
              </a:spcBef>
              <a:buNone/>
              <a:defRPr sz="2000">
                <a:solidFill>
                  <a:schemeClr val="accent3"/>
                </a:solidFill>
              </a:defRPr>
            </a:lvl4pPr>
            <a:lvl5pPr marL="653156" indent="0">
              <a:spcBef>
                <a:spcPts val="0"/>
              </a:spcBef>
              <a:buNone/>
              <a:defRPr sz="2000">
                <a:solidFill>
                  <a:schemeClr val="accent3"/>
                </a:solidFill>
              </a:defRPr>
            </a:lvl5pPr>
          </a:lstStyle>
          <a:p>
            <a:pPr lvl="0"/>
            <a:r>
              <a:rPr lang="en-US"/>
              <a:t>Use dark background slides sparingly as impact slides (ex: a single quote, statistic, or large image). See sample impact slides in the ab1 presentation GLG. Impact quote text – Arial 20pt regular. Keep quote short and minimize slide titling. Be sure to incorporate the large quote graphic from the GLG.</a:t>
            </a:r>
          </a:p>
        </p:txBody>
      </p:sp>
      <p:sp>
        <p:nvSpPr>
          <p:cNvPr id="14" name="Text Placeholder 6"/>
          <p:cNvSpPr>
            <a:spLocks noGrp="1"/>
          </p:cNvSpPr>
          <p:nvPr userDrawn="1">
            <p:ph type="body" sz="quarter" idx="28" hasCustomPrompt="1"/>
          </p:nvPr>
        </p:nvSpPr>
        <p:spPr bwMode="gray">
          <a:xfrm>
            <a:off x="8805798" y="5952207"/>
            <a:ext cx="2770632" cy="215444"/>
          </a:xfrm>
        </p:spPr>
        <p:txBody>
          <a:bodyPr rIns="0" bIns="0" anchor="b" anchorCtr="0"/>
          <a:lstStyle>
            <a:lvl1pPr marL="0" indent="0">
              <a:spcBef>
                <a:spcPts val="0"/>
              </a:spcBef>
              <a:buNone/>
              <a:defRPr sz="700">
                <a:solidFill>
                  <a:schemeClr val="accent2"/>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a:t>Source: Click to add source. Use a single space after “Source:” and a period at the end of the source. Stretch the box to the left as needed.</a:t>
            </a:r>
          </a:p>
        </p:txBody>
      </p:sp>
      <p:sp>
        <p:nvSpPr>
          <p:cNvPr id="9" name="Text Placeholder 6"/>
          <p:cNvSpPr>
            <a:spLocks noGrp="1"/>
          </p:cNvSpPr>
          <p:nvPr userDrawn="1">
            <p:ph type="body" sz="quarter" idx="30" hasCustomPrompt="1"/>
          </p:nvPr>
        </p:nvSpPr>
        <p:spPr bwMode="gray">
          <a:xfrm>
            <a:off x="612773" y="5952207"/>
            <a:ext cx="3657600" cy="215444"/>
          </a:xfrm>
        </p:spPr>
        <p:txBody>
          <a:bodyPr lIns="0" rIns="0" bIns="0" anchor="b" anchorCtr="0"/>
          <a:lstStyle>
            <a:lvl1pPr marL="115888" indent="-115888">
              <a:spcBef>
                <a:spcPts val="200"/>
              </a:spcBef>
              <a:buClr>
                <a:schemeClr val="accent2"/>
              </a:buClr>
              <a:buFont typeface="+mj-lt"/>
              <a:buAutoNum type="arabicPeriod"/>
              <a:defRPr sz="700">
                <a:solidFill>
                  <a:schemeClr val="accent2"/>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a:t>Click to add footnote. Numbers appear automatically (no additional space or tab needed). Use a period at the end of each footnote. Stretch the box to the right as needed.</a:t>
            </a:r>
          </a:p>
        </p:txBody>
      </p:sp>
      <p:pic>
        <p:nvPicPr>
          <p:cNvPr id="38" name="Advisory Board Logo"/>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bwMode="gray">
          <a:xfrm>
            <a:off x="612773" y="6287442"/>
            <a:ext cx="1050100" cy="291157"/>
          </a:xfrm>
          <a:prstGeom prst="rect">
            <a:avLst/>
          </a:prstGeom>
        </p:spPr>
      </p:pic>
      <p:sp>
        <p:nvSpPr>
          <p:cNvPr id="44"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bg1"/>
                </a:solidFill>
                <a:latin typeface="+mn-lt"/>
                <a:cs typeface="Arial" panose="020B0604020202020204" pitchFamily="34" charset="0"/>
              </a:rPr>
              <a:t>‹#›</a:t>
            </a:fld>
            <a:endParaRPr lang="en-US" sz="1200" b="1">
              <a:solidFill>
                <a:schemeClr val="bg1"/>
              </a:solidFill>
              <a:latin typeface="+mn-lt"/>
            </a:endParaRPr>
          </a:p>
        </p:txBody>
      </p:sp>
      <p:sp>
        <p:nvSpPr>
          <p:cNvPr id="6" name="Date Placeholder 5"/>
          <p:cNvSpPr>
            <a:spLocks noGrp="1"/>
          </p:cNvSpPr>
          <p:nvPr>
            <p:ph type="dt" sz="half" idx="31"/>
          </p:nvPr>
        </p:nvSpPr>
        <p:spPr/>
        <p:txBody>
          <a:bodyPr/>
          <a:lstStyle/>
          <a:p>
            <a:fld id="{E3CEA084-F985-42BE-87EF-E8A1AF1541FA}" type="datetime1">
              <a:rPr lang="en-US" smtClean="0"/>
              <a:t>3/30/2021</a:t>
            </a:fld>
            <a:endParaRPr lang="en-US"/>
          </a:p>
        </p:txBody>
      </p:sp>
      <p:sp>
        <p:nvSpPr>
          <p:cNvPr id="7" name="Footer Placeholder 6"/>
          <p:cNvSpPr>
            <a:spLocks noGrp="1"/>
          </p:cNvSpPr>
          <p:nvPr>
            <p:ph type="ftr" sz="quarter" idx="32"/>
          </p:nvPr>
        </p:nvSpPr>
        <p:spPr/>
        <p:txBody>
          <a:bodyPr/>
          <a:lstStyle/>
          <a:p>
            <a:r>
              <a:rPr lang="en-US"/>
              <a:t>Advisory Board interviews and analysis</a:t>
            </a:r>
          </a:p>
        </p:txBody>
      </p:sp>
      <p:sp>
        <p:nvSpPr>
          <p:cNvPr id="8" name="Slide Number Placeholder 7"/>
          <p:cNvSpPr>
            <a:spLocks noGrp="1"/>
          </p:cNvSpPr>
          <p:nvPr>
            <p:ph type="sldNum" sz="quarter" idx="33"/>
          </p:nvPr>
        </p:nvSpPr>
        <p:spPr/>
        <p:txBody>
          <a:bodyPr/>
          <a:lstStyle/>
          <a:p>
            <a:fld id="{79A09FC8-B54D-47FB-9034-F0587B1C3005}" type="slidenum">
              <a:rPr lang="en-US" smtClean="0"/>
              <a:pPr/>
              <a:t>‹#›</a:t>
            </a:fld>
            <a:endParaRPr lang="en-US"/>
          </a:p>
        </p:txBody>
      </p:sp>
    </p:spTree>
    <p:extLst>
      <p:ext uri="{BB962C8B-B14F-4D97-AF65-F5344CB8AC3E}">
        <p14:creationId xmlns:p14="http://schemas.microsoft.com/office/powerpoint/2010/main" val="3736095135"/>
      </p:ext>
    </p:extLst>
  </p:cSld>
  <p:clrMapOvr>
    <a:masterClrMapping/>
  </p:clrMapOvr>
  <p:extLst>
    <p:ext uri="{DCECCB84-F9BA-43D5-87BE-67443E8EF086}">
      <p15:sldGuideLst xmlns:p15="http://schemas.microsoft.com/office/powerpoint/2012/main">
        <p15:guide id="1" orient="horz" pos="3889">
          <p15:clr>
            <a:srgbClr val="FBAE40"/>
          </p15:clr>
        </p15:guide>
        <p15:guide id="2" orient="horz" pos="1096">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nk (Copyright)">
    <p:bg>
      <p:bgRef idx="1001">
        <a:schemeClr val="bg1"/>
      </p:bgRef>
    </p:bg>
    <p:spTree>
      <p:nvGrpSpPr>
        <p:cNvPr id="1" name=""/>
        <p:cNvGrpSpPr/>
        <p:nvPr/>
      </p:nvGrpSpPr>
      <p:grpSpPr>
        <a:xfrm>
          <a:off x="0" y="0"/>
          <a:ext cx="0" cy="0"/>
          <a:chOff x="0" y="0"/>
          <a:chExt cx="0" cy="0"/>
        </a:xfrm>
      </p:grpSpPr>
      <p:pic>
        <p:nvPicPr>
          <p:cNvPr id="7" name="Advisory Board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12773" y="6287442"/>
            <a:ext cx="1050100" cy="291157"/>
          </a:xfrm>
          <a:prstGeom prst="rect">
            <a:avLst/>
          </a:prstGeom>
        </p:spPr>
      </p:pic>
      <p:sp>
        <p:nvSpPr>
          <p:cNvPr id="9"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tx1"/>
                </a:solidFill>
                <a:latin typeface="+mn-lt"/>
                <a:cs typeface="Arial" panose="020B0604020202020204" pitchFamily="34" charset="0"/>
              </a:rPr>
              <a:t>‹#›</a:t>
            </a:fld>
            <a:endParaRPr lang="en-US" sz="1200" b="1">
              <a:solidFill>
                <a:schemeClr val="tx1"/>
              </a:solidFill>
              <a:latin typeface="+mn-lt"/>
            </a:endParaRPr>
          </a:p>
        </p:txBody>
      </p:sp>
      <p:sp>
        <p:nvSpPr>
          <p:cNvPr id="2" name="Date Placeholder 1"/>
          <p:cNvSpPr>
            <a:spLocks noGrp="1"/>
          </p:cNvSpPr>
          <p:nvPr>
            <p:ph type="dt" sz="half" idx="10"/>
          </p:nvPr>
        </p:nvSpPr>
        <p:spPr/>
        <p:txBody>
          <a:bodyPr/>
          <a:lstStyle/>
          <a:p>
            <a:fld id="{C36F7C5A-AEE4-4401-909C-EDA44B809C63}" type="datetime1">
              <a:rPr lang="en-US" smtClean="0"/>
              <a:t>3/30/2021</a:t>
            </a:fld>
            <a:endParaRPr lang="en-US"/>
          </a:p>
        </p:txBody>
      </p:sp>
      <p:sp>
        <p:nvSpPr>
          <p:cNvPr id="6" name="Footer Placeholder 5"/>
          <p:cNvSpPr>
            <a:spLocks noGrp="1"/>
          </p:cNvSpPr>
          <p:nvPr>
            <p:ph type="ftr" sz="quarter" idx="11"/>
          </p:nvPr>
        </p:nvSpPr>
        <p:spPr/>
        <p:txBody>
          <a:bodyPr/>
          <a:lstStyle/>
          <a:p>
            <a:r>
              <a:rPr lang="en-US"/>
              <a:t>Advisory Board interviews and analysis</a:t>
            </a:r>
          </a:p>
        </p:txBody>
      </p:sp>
      <p:sp>
        <p:nvSpPr>
          <p:cNvPr id="8" name="Slide Number Placeholder 7"/>
          <p:cNvSpPr>
            <a:spLocks noGrp="1"/>
          </p:cNvSpPr>
          <p:nvPr>
            <p:ph type="sldNum" sz="quarter" idx="12"/>
          </p:nvPr>
        </p:nvSpPr>
        <p:spPr/>
        <p:txBody>
          <a:bodyPr/>
          <a:lstStyle/>
          <a:p>
            <a:fld id="{79A09FC8-B54D-47FB-9034-F0587B1C3005}" type="slidenum">
              <a:rPr lang="en-US" smtClean="0"/>
              <a:pPr/>
              <a:t>‹#›</a:t>
            </a:fld>
            <a:endParaRPr lang="en-US"/>
          </a:p>
        </p:txBody>
      </p:sp>
    </p:spTree>
    <p:extLst>
      <p:ext uri="{BB962C8B-B14F-4D97-AF65-F5344CB8AC3E}">
        <p14:creationId xmlns:p14="http://schemas.microsoft.com/office/powerpoint/2010/main" val="731854931"/>
      </p:ext>
    </p:extLst>
  </p:cSld>
  <p:clrMapOvr>
    <a:masterClrMapping/>
  </p:clrMapOvr>
  <p:extLst>
    <p:ext uri="{DCECCB84-F9BA-43D5-87BE-67443E8EF086}">
      <p15:sldGuideLst xmlns:p15="http://schemas.microsoft.com/office/powerpoint/2012/main">
        <p15:guide id="1" orient="horz" pos="3889">
          <p15:clr>
            <a:srgbClr val="FBAE40"/>
          </p15:clr>
        </p15:guide>
        <p15:guide id="2" orient="horz" pos="38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6515013"/>
      </p:ext>
    </p:extLst>
  </p:cSld>
  <p:clrMapOvr>
    <a:masterClrMapping/>
  </p:clrMapOvr>
  <p:extLst>
    <p:ext uri="{DCECCB84-F9BA-43D5-87BE-67443E8EF086}">
      <p15:sldGuideLst xmlns:p15="http://schemas.microsoft.com/office/powerpoint/2012/main">
        <p15:guide id="1" orient="horz" pos="3889">
          <p15:clr>
            <a:srgbClr val="FBAE40"/>
          </p15:clr>
        </p15:guide>
        <p15:guide id="2" orient="horz" pos="38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redits">
    <p:spTree>
      <p:nvGrpSpPr>
        <p:cNvPr id="1" name=""/>
        <p:cNvGrpSpPr/>
        <p:nvPr/>
      </p:nvGrpSpPr>
      <p:grpSpPr>
        <a:xfrm>
          <a:off x="0" y="0"/>
          <a:ext cx="0" cy="0"/>
          <a:chOff x="0" y="0"/>
          <a:chExt cx="0" cy="0"/>
        </a:xfrm>
      </p:grpSpPr>
      <p:sp>
        <p:nvSpPr>
          <p:cNvPr id="4" name="Slide Number Placeholder 3" hidden="1"/>
          <p:cNvSpPr>
            <a:spLocks noGrp="1"/>
          </p:cNvSpPr>
          <p:nvPr>
            <p:ph type="sldNum" sz="quarter" idx="11"/>
          </p:nvPr>
        </p:nvSpPr>
        <p:spPr bwMode="gray"/>
        <p:txBody>
          <a:bodyPr/>
          <a:lstStyle/>
          <a:p>
            <a:fld id="{79A09FC8-B54D-47FB-9034-F0587B1C3005}" type="slidenum">
              <a:rPr lang="en-US" smtClean="0"/>
              <a:pPr/>
              <a:t>‹#›</a:t>
            </a:fld>
            <a:endParaRPr lang="en-US"/>
          </a:p>
        </p:txBody>
      </p:sp>
      <p:sp>
        <p:nvSpPr>
          <p:cNvPr id="3" name="Date Placeholder 2" hidden="1"/>
          <p:cNvSpPr>
            <a:spLocks noGrp="1"/>
          </p:cNvSpPr>
          <p:nvPr>
            <p:ph type="dt" sz="half" idx="10"/>
          </p:nvPr>
        </p:nvSpPr>
        <p:spPr bwMode="gray"/>
        <p:txBody>
          <a:bodyPr/>
          <a:lstStyle/>
          <a:p>
            <a:fld id="{0910F749-0129-4A85-885F-0F2E9428E2D2}" type="datetime1">
              <a:rPr lang="en-US" smtClean="0"/>
              <a:t>3/30/2021</a:t>
            </a:fld>
            <a:endParaRPr lang="en-US"/>
          </a:p>
        </p:txBody>
      </p:sp>
      <p:grpSp>
        <p:nvGrpSpPr>
          <p:cNvPr id="5" name="Pattern"/>
          <p:cNvGrpSpPr/>
          <p:nvPr userDrawn="1"/>
        </p:nvGrpSpPr>
        <p:grpSpPr bwMode="gray">
          <a:xfrm>
            <a:off x="0" y="0"/>
            <a:ext cx="12192000" cy="6857998"/>
            <a:chOff x="0" y="0"/>
            <a:chExt cx="12192000" cy="6857998"/>
          </a:xfrm>
        </p:grpSpPr>
        <p:cxnSp>
          <p:nvCxnSpPr>
            <p:cNvPr id="40" name="Red line"/>
            <p:cNvCxnSpPr/>
            <p:nvPr userDrawn="1"/>
          </p:nvCxnSpPr>
          <p:spPr bwMode="gray">
            <a:xfrm>
              <a:off x="2435382" y="1168297"/>
              <a:ext cx="9756618"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76" name="Freeform 75"/>
            <p:cNvSpPr>
              <a:spLocks/>
            </p:cNvSpPr>
            <p:nvPr userDrawn="1"/>
          </p:nvSpPr>
          <p:spPr bwMode="gray">
            <a:xfrm flipH="1">
              <a:off x="1198211" y="4734181"/>
              <a:ext cx="3394579" cy="2123817"/>
            </a:xfrm>
            <a:custGeom>
              <a:avLst/>
              <a:gdLst>
                <a:gd name="connsiteX0" fmla="*/ 1667460 w 3394579"/>
                <a:gd name="connsiteY0" fmla="*/ 2123814 h 2123817"/>
                <a:gd name="connsiteX1" fmla="*/ 0 w 3394579"/>
                <a:gd name="connsiteY1" fmla="*/ 2123814 h 2123817"/>
                <a:gd name="connsiteX2" fmla="*/ 2 w 3394579"/>
                <a:gd name="connsiteY2" fmla="*/ 2123817 h 2123817"/>
                <a:gd name="connsiteX3" fmla="*/ 1667460 w 3394579"/>
                <a:gd name="connsiteY3" fmla="*/ 2123817 h 2123817"/>
                <a:gd name="connsiteX4" fmla="*/ 2264291 w 3394579"/>
                <a:gd name="connsiteY4" fmla="*/ 0 h 2123817"/>
                <a:gd name="connsiteX5" fmla="*/ 2182837 w 3394579"/>
                <a:gd name="connsiteY5" fmla="*/ 0 h 2123817"/>
                <a:gd name="connsiteX6" fmla="*/ 2182837 w 3394579"/>
                <a:gd name="connsiteY6" fmla="*/ 1754795 h 2123817"/>
                <a:gd name="connsiteX7" fmla="*/ 3394579 w 3394579"/>
                <a:gd name="connsiteY7" fmla="*/ 1754795 h 2123817"/>
                <a:gd name="connsiteX8" fmla="*/ 3079504 w 3394579"/>
                <a:gd name="connsiteY8" fmla="*/ 1265198 h 212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4579" h="2123817">
                  <a:moveTo>
                    <a:pt x="1667460" y="2123814"/>
                  </a:moveTo>
                  <a:lnTo>
                    <a:pt x="0" y="2123814"/>
                  </a:lnTo>
                  <a:lnTo>
                    <a:pt x="2" y="2123817"/>
                  </a:lnTo>
                  <a:lnTo>
                    <a:pt x="1667460" y="2123817"/>
                  </a:lnTo>
                  <a:close/>
                  <a:moveTo>
                    <a:pt x="2264291" y="0"/>
                  </a:moveTo>
                  <a:lnTo>
                    <a:pt x="2182837" y="0"/>
                  </a:lnTo>
                  <a:lnTo>
                    <a:pt x="2182837" y="1754795"/>
                  </a:lnTo>
                  <a:lnTo>
                    <a:pt x="3394579" y="1754795"/>
                  </a:lnTo>
                  <a:lnTo>
                    <a:pt x="3079504" y="1265198"/>
                  </a:lnTo>
                  <a:close/>
                </a:path>
              </a:pathLst>
            </a:cu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7" name="Freeform 76"/>
            <p:cNvSpPr>
              <a:spLocks/>
            </p:cNvSpPr>
            <p:nvPr userDrawn="1"/>
          </p:nvSpPr>
          <p:spPr bwMode="gray">
            <a:xfrm flipH="1">
              <a:off x="0" y="609599"/>
              <a:ext cx="1062931" cy="1693357"/>
            </a:xfrm>
            <a:custGeom>
              <a:avLst/>
              <a:gdLst>
                <a:gd name="connsiteX0" fmla="*/ 281243 w 1062931"/>
                <a:gd name="connsiteY0" fmla="*/ 0 h 1693357"/>
                <a:gd name="connsiteX1" fmla="*/ 1038919 w 1062931"/>
                <a:gd name="connsiteY1" fmla="*/ 0 h 1693357"/>
                <a:gd name="connsiteX2" fmla="*/ 1062931 w 1062931"/>
                <a:gd name="connsiteY2" fmla="*/ 0 h 1693357"/>
                <a:gd name="connsiteX3" fmla="*/ 1062931 w 1062931"/>
                <a:gd name="connsiteY3" fmla="*/ 1693357 h 1693357"/>
                <a:gd name="connsiteX4" fmla="*/ 1038919 w 1062931"/>
                <a:gd name="connsiteY4" fmla="*/ 1693357 h 1693357"/>
                <a:gd name="connsiteX5" fmla="*/ 808048 w 1062931"/>
                <a:gd name="connsiteY5" fmla="*/ 1693357 h 1693357"/>
                <a:gd name="connsiteX6" fmla="*/ 745083 w 1062931"/>
                <a:gd name="connsiteY6" fmla="*/ 1594735 h 1693357"/>
                <a:gd name="connsiteX7" fmla="*/ 0 w 1062931"/>
                <a:gd name="connsiteY7" fmla="*/ 437503 h 169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2931" h="1693357">
                  <a:moveTo>
                    <a:pt x="281243" y="0"/>
                  </a:moveTo>
                  <a:lnTo>
                    <a:pt x="1038919" y="0"/>
                  </a:lnTo>
                  <a:lnTo>
                    <a:pt x="1062931" y="0"/>
                  </a:lnTo>
                  <a:lnTo>
                    <a:pt x="1062931" y="1693357"/>
                  </a:lnTo>
                  <a:lnTo>
                    <a:pt x="1038919" y="1693357"/>
                  </a:lnTo>
                  <a:lnTo>
                    <a:pt x="808048" y="1693357"/>
                  </a:lnTo>
                  <a:lnTo>
                    <a:pt x="745083" y="1594735"/>
                  </a:lnTo>
                  <a:lnTo>
                    <a:pt x="0" y="437503"/>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8" name="Freeform 77"/>
            <p:cNvSpPr>
              <a:spLocks/>
            </p:cNvSpPr>
            <p:nvPr userDrawn="1"/>
          </p:nvSpPr>
          <p:spPr bwMode="gray">
            <a:xfrm flipH="1">
              <a:off x="1" y="5158362"/>
              <a:ext cx="175894" cy="546740"/>
            </a:xfrm>
            <a:custGeom>
              <a:avLst/>
              <a:gdLst>
                <a:gd name="connsiteX0" fmla="*/ 175894 w 175894"/>
                <a:gd name="connsiteY0" fmla="*/ 0 h 546740"/>
                <a:gd name="connsiteX1" fmla="*/ 175894 w 175894"/>
                <a:gd name="connsiteY1" fmla="*/ 546740 h 546740"/>
                <a:gd name="connsiteX2" fmla="*/ 119512 w 175894"/>
                <a:gd name="connsiteY2" fmla="*/ 459109 h 546740"/>
                <a:gd name="connsiteX3" fmla="*/ 0 w 175894"/>
                <a:gd name="connsiteY3" fmla="*/ 273306 h 546740"/>
                <a:gd name="connsiteX4" fmla="*/ 119512 w 175894"/>
                <a:gd name="connsiteY4" fmla="*/ 87504 h 546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894" h="546740">
                  <a:moveTo>
                    <a:pt x="175894" y="0"/>
                  </a:moveTo>
                  <a:lnTo>
                    <a:pt x="175894" y="546740"/>
                  </a:lnTo>
                  <a:lnTo>
                    <a:pt x="119512" y="459109"/>
                  </a:lnTo>
                  <a:lnTo>
                    <a:pt x="0" y="273306"/>
                  </a:lnTo>
                  <a:lnTo>
                    <a:pt x="119512" y="87504"/>
                  </a:lnTo>
                  <a:close/>
                </a:path>
              </a:pathLst>
            </a:custGeom>
            <a:solidFill>
              <a:srgbClr val="B4B4B4"/>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9" name="Freeform 78"/>
            <p:cNvSpPr>
              <a:spLocks/>
            </p:cNvSpPr>
            <p:nvPr userDrawn="1"/>
          </p:nvSpPr>
          <p:spPr bwMode="gray">
            <a:xfrm flipH="1">
              <a:off x="0" y="5737116"/>
              <a:ext cx="1334429" cy="751861"/>
            </a:xfrm>
            <a:custGeom>
              <a:avLst/>
              <a:gdLst>
                <a:gd name="connsiteX0" fmla="*/ 969662 w 1334429"/>
                <a:gd name="connsiteY0" fmla="*/ 0 h 751861"/>
                <a:gd name="connsiteX1" fmla="*/ 795846 w 1334429"/>
                <a:gd name="connsiteY1" fmla="*/ 269436 h 751861"/>
                <a:gd name="connsiteX2" fmla="*/ 623006 w 1334429"/>
                <a:gd name="connsiteY2" fmla="*/ 538873 h 751861"/>
                <a:gd name="connsiteX3" fmla="*/ 0 w 1334429"/>
                <a:gd name="connsiteY3" fmla="*/ 538873 h 751861"/>
                <a:gd name="connsiteX4" fmla="*/ 137101 w 1334429"/>
                <a:gd name="connsiteY4" fmla="*/ 751861 h 751861"/>
                <a:gd name="connsiteX5" fmla="*/ 1334429 w 1334429"/>
                <a:gd name="connsiteY5" fmla="*/ 751861 h 751861"/>
                <a:gd name="connsiteX6" fmla="*/ 1334429 w 1334429"/>
                <a:gd name="connsiteY6" fmla="*/ 566407 h 751861"/>
                <a:gd name="connsiteX7" fmla="*/ 1308507 w 1334429"/>
                <a:gd name="connsiteY7" fmla="*/ 526182 h 75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4429" h="751861">
                  <a:moveTo>
                    <a:pt x="969662" y="0"/>
                  </a:moveTo>
                  <a:lnTo>
                    <a:pt x="795846" y="269436"/>
                  </a:lnTo>
                  <a:lnTo>
                    <a:pt x="623006" y="538873"/>
                  </a:lnTo>
                  <a:lnTo>
                    <a:pt x="0" y="538873"/>
                  </a:lnTo>
                  <a:lnTo>
                    <a:pt x="137101" y="751861"/>
                  </a:lnTo>
                  <a:lnTo>
                    <a:pt x="1334429" y="751861"/>
                  </a:lnTo>
                  <a:lnTo>
                    <a:pt x="1334429" y="566407"/>
                  </a:lnTo>
                  <a:lnTo>
                    <a:pt x="1308507" y="526182"/>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80" name="Freeform 79"/>
            <p:cNvSpPr>
              <a:spLocks/>
            </p:cNvSpPr>
            <p:nvPr userDrawn="1"/>
          </p:nvSpPr>
          <p:spPr bwMode="gray">
            <a:xfrm flipH="1">
              <a:off x="2193689" y="2593125"/>
              <a:ext cx="216264" cy="672754"/>
            </a:xfrm>
            <a:custGeom>
              <a:avLst/>
              <a:gdLst>
                <a:gd name="connsiteX0" fmla="*/ 0 w 216264"/>
                <a:gd name="connsiteY0" fmla="*/ 0 h 672754"/>
                <a:gd name="connsiteX1" fmla="*/ 0 w 216264"/>
                <a:gd name="connsiteY1" fmla="*/ 672754 h 672754"/>
                <a:gd name="connsiteX2" fmla="*/ 216264 w 216264"/>
                <a:gd name="connsiteY2" fmla="*/ 336461 h 672754"/>
                <a:gd name="connsiteX3" fmla="*/ 5862 w 216264"/>
                <a:gd name="connsiteY3" fmla="*/ 10261 h 672754"/>
              </a:gdLst>
              <a:ahLst/>
              <a:cxnLst>
                <a:cxn ang="0">
                  <a:pos x="connsiteX0" y="connsiteY0"/>
                </a:cxn>
                <a:cxn ang="0">
                  <a:pos x="connsiteX1" y="connsiteY1"/>
                </a:cxn>
                <a:cxn ang="0">
                  <a:pos x="connsiteX2" y="connsiteY2"/>
                </a:cxn>
                <a:cxn ang="0">
                  <a:pos x="connsiteX3" y="connsiteY3"/>
                </a:cxn>
              </a:cxnLst>
              <a:rect l="l" t="t" r="r" b="b"/>
              <a:pathLst>
                <a:path w="216264" h="672754">
                  <a:moveTo>
                    <a:pt x="0" y="0"/>
                  </a:moveTo>
                  <a:lnTo>
                    <a:pt x="0" y="672754"/>
                  </a:lnTo>
                  <a:lnTo>
                    <a:pt x="216264" y="336461"/>
                  </a:lnTo>
                  <a:lnTo>
                    <a:pt x="5862" y="10261"/>
                  </a:lnTo>
                  <a:close/>
                </a:path>
              </a:pathLst>
            </a:cu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81" name="Freeform 17"/>
            <p:cNvSpPr>
              <a:spLocks/>
            </p:cNvSpPr>
            <p:nvPr userDrawn="1"/>
          </p:nvSpPr>
          <p:spPr bwMode="gray">
            <a:xfrm flipH="1">
              <a:off x="1246637" y="1437"/>
              <a:ext cx="413076" cy="319883"/>
            </a:xfrm>
            <a:custGeom>
              <a:avLst/>
              <a:gdLst>
                <a:gd name="T0" fmla="*/ 432 w 432"/>
                <a:gd name="T1" fmla="*/ 0 h 335"/>
                <a:gd name="T2" fmla="*/ 432 w 432"/>
                <a:gd name="T3" fmla="*/ 0 h 335"/>
                <a:gd name="T4" fmla="*/ 0 w 432"/>
                <a:gd name="T5" fmla="*/ 0 h 335"/>
                <a:gd name="T6" fmla="*/ 216 w 432"/>
                <a:gd name="T7" fmla="*/ 335 h 335"/>
                <a:gd name="T8" fmla="*/ 432 w 432"/>
                <a:gd name="T9" fmla="*/ 0 h 335"/>
              </a:gdLst>
              <a:ahLst/>
              <a:cxnLst>
                <a:cxn ang="0">
                  <a:pos x="T0" y="T1"/>
                </a:cxn>
                <a:cxn ang="0">
                  <a:pos x="T2" y="T3"/>
                </a:cxn>
                <a:cxn ang="0">
                  <a:pos x="T4" y="T5"/>
                </a:cxn>
                <a:cxn ang="0">
                  <a:pos x="T6" y="T7"/>
                </a:cxn>
                <a:cxn ang="0">
                  <a:pos x="T8" y="T9"/>
                </a:cxn>
              </a:cxnLst>
              <a:rect l="0" t="0" r="r" b="b"/>
              <a:pathLst>
                <a:path w="432" h="335">
                  <a:moveTo>
                    <a:pt x="432" y="0"/>
                  </a:moveTo>
                  <a:lnTo>
                    <a:pt x="432" y="0"/>
                  </a:lnTo>
                  <a:lnTo>
                    <a:pt x="0" y="0"/>
                  </a:lnTo>
                  <a:lnTo>
                    <a:pt x="216" y="335"/>
                  </a:lnTo>
                  <a:lnTo>
                    <a:pt x="432" y="0"/>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81"/>
            <p:cNvSpPr>
              <a:spLocks/>
            </p:cNvSpPr>
            <p:nvPr userDrawn="1"/>
          </p:nvSpPr>
          <p:spPr bwMode="gray">
            <a:xfrm flipH="1">
              <a:off x="1" y="0"/>
              <a:ext cx="1453174" cy="1051761"/>
            </a:xfrm>
            <a:custGeom>
              <a:avLst/>
              <a:gdLst>
                <a:gd name="connsiteX0" fmla="*/ 207628 w 1453174"/>
                <a:gd name="connsiteY0" fmla="*/ 0 h 1051761"/>
                <a:gd name="connsiteX1" fmla="*/ 1453174 w 1453174"/>
                <a:gd name="connsiteY1" fmla="*/ 0 h 1051761"/>
                <a:gd name="connsiteX2" fmla="*/ 1453174 w 1453174"/>
                <a:gd name="connsiteY2" fmla="*/ 652985 h 1051761"/>
                <a:gd name="connsiteX3" fmla="*/ 1416881 w 1453174"/>
                <a:gd name="connsiteY3" fmla="*/ 652985 h 1051761"/>
                <a:gd name="connsiteX4" fmla="*/ 726605 w 1453174"/>
                <a:gd name="connsiteY4" fmla="*/ 652985 h 1051761"/>
                <a:gd name="connsiteX5" fmla="*/ 470381 w 1453174"/>
                <a:gd name="connsiteY5" fmla="*/ 1051761 h 1051761"/>
                <a:gd name="connsiteX6" fmla="*/ 0 w 1453174"/>
                <a:gd name="connsiteY6" fmla="*/ 322105 h 1051761"/>
                <a:gd name="connsiteX7" fmla="*/ 206509 w 1453174"/>
                <a:gd name="connsiteY7" fmla="*/ 1745 h 1051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3174" h="1051761">
                  <a:moveTo>
                    <a:pt x="207628" y="0"/>
                  </a:moveTo>
                  <a:lnTo>
                    <a:pt x="1453174" y="0"/>
                  </a:lnTo>
                  <a:lnTo>
                    <a:pt x="1453174" y="652985"/>
                  </a:lnTo>
                  <a:lnTo>
                    <a:pt x="1416881" y="652985"/>
                  </a:lnTo>
                  <a:lnTo>
                    <a:pt x="726605" y="652985"/>
                  </a:lnTo>
                  <a:lnTo>
                    <a:pt x="470381" y="1051761"/>
                  </a:lnTo>
                  <a:lnTo>
                    <a:pt x="0" y="322105"/>
                  </a:lnTo>
                  <a:lnTo>
                    <a:pt x="206509" y="1745"/>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83" name="Freeform 82"/>
            <p:cNvSpPr>
              <a:spLocks/>
            </p:cNvSpPr>
            <p:nvPr userDrawn="1"/>
          </p:nvSpPr>
          <p:spPr bwMode="gray">
            <a:xfrm flipH="1">
              <a:off x="1453175" y="1437"/>
              <a:ext cx="956778" cy="1807223"/>
            </a:xfrm>
            <a:custGeom>
              <a:avLst/>
              <a:gdLst>
                <a:gd name="connsiteX0" fmla="*/ 750152 w 956778"/>
                <a:gd name="connsiteY0" fmla="*/ 0 h 1807223"/>
                <a:gd name="connsiteX1" fmla="*/ 0 w 956778"/>
                <a:gd name="connsiteY1" fmla="*/ 0 h 1807223"/>
                <a:gd name="connsiteX2" fmla="*/ 0 w 956778"/>
                <a:gd name="connsiteY2" fmla="*/ 1807223 h 1807223"/>
                <a:gd name="connsiteX3" fmla="*/ 956778 w 956778"/>
                <a:gd name="connsiteY3" fmla="*/ 320638 h 1807223"/>
              </a:gdLst>
              <a:ahLst/>
              <a:cxnLst>
                <a:cxn ang="0">
                  <a:pos x="connsiteX0" y="connsiteY0"/>
                </a:cxn>
                <a:cxn ang="0">
                  <a:pos x="connsiteX1" y="connsiteY1"/>
                </a:cxn>
                <a:cxn ang="0">
                  <a:pos x="connsiteX2" y="connsiteY2"/>
                </a:cxn>
                <a:cxn ang="0">
                  <a:pos x="connsiteX3" y="connsiteY3"/>
                </a:cxn>
              </a:cxnLst>
              <a:rect l="l" t="t" r="r" b="b"/>
              <a:pathLst>
                <a:path w="956778" h="1807223">
                  <a:moveTo>
                    <a:pt x="750152" y="0"/>
                  </a:moveTo>
                  <a:lnTo>
                    <a:pt x="0" y="0"/>
                  </a:lnTo>
                  <a:lnTo>
                    <a:pt x="0" y="1807223"/>
                  </a:lnTo>
                  <a:lnTo>
                    <a:pt x="956778" y="320638"/>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84" name="Freeform 83"/>
            <p:cNvSpPr>
              <a:spLocks/>
            </p:cNvSpPr>
            <p:nvPr userDrawn="1"/>
          </p:nvSpPr>
          <p:spPr bwMode="gray">
            <a:xfrm flipH="1">
              <a:off x="246690" y="321320"/>
              <a:ext cx="2163263" cy="1876474"/>
            </a:xfrm>
            <a:custGeom>
              <a:avLst/>
              <a:gdLst>
                <a:gd name="connsiteX0" fmla="*/ 956418 w 2163263"/>
                <a:gd name="connsiteY0" fmla="*/ 0 h 1876474"/>
                <a:gd name="connsiteX1" fmla="*/ 0 w 2163263"/>
                <a:gd name="connsiteY1" fmla="*/ 1486898 h 1876474"/>
                <a:gd name="connsiteX2" fmla="*/ 0 w 2163263"/>
                <a:gd name="connsiteY2" fmla="*/ 1605322 h 1876474"/>
                <a:gd name="connsiteX3" fmla="*/ 116790 w 2163263"/>
                <a:gd name="connsiteY3" fmla="*/ 1786480 h 1876474"/>
                <a:gd name="connsiteX4" fmla="*/ 174168 w 2163263"/>
                <a:gd name="connsiteY4" fmla="*/ 1876474 h 1876474"/>
                <a:gd name="connsiteX5" fmla="*/ 689611 w 2163263"/>
                <a:gd name="connsiteY5" fmla="*/ 1876474 h 1876474"/>
                <a:gd name="connsiteX6" fmla="*/ 2163263 w 2163263"/>
                <a:gd name="connsiteY6" fmla="*/ 1876474 h 1876474"/>
                <a:gd name="connsiteX7" fmla="*/ 2105885 w 2163263"/>
                <a:gd name="connsiteY7" fmla="*/ 1786480 h 1876474"/>
                <a:gd name="connsiteX8" fmla="*/ 1426915 w 2163263"/>
                <a:gd name="connsiteY8" fmla="*/ 730485 h 187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3263" h="1876474">
                  <a:moveTo>
                    <a:pt x="956418" y="0"/>
                  </a:moveTo>
                  <a:lnTo>
                    <a:pt x="0" y="1486898"/>
                  </a:lnTo>
                  <a:lnTo>
                    <a:pt x="0" y="1605322"/>
                  </a:lnTo>
                  <a:lnTo>
                    <a:pt x="116790" y="1786480"/>
                  </a:lnTo>
                  <a:lnTo>
                    <a:pt x="174168" y="1876474"/>
                  </a:lnTo>
                  <a:lnTo>
                    <a:pt x="689611" y="1876474"/>
                  </a:lnTo>
                  <a:lnTo>
                    <a:pt x="2163263" y="1876474"/>
                  </a:lnTo>
                  <a:lnTo>
                    <a:pt x="2105885" y="1786480"/>
                  </a:lnTo>
                  <a:lnTo>
                    <a:pt x="1426915" y="730485"/>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85" name="Freeform 84"/>
            <p:cNvSpPr>
              <a:spLocks/>
            </p:cNvSpPr>
            <p:nvPr userDrawn="1"/>
          </p:nvSpPr>
          <p:spPr bwMode="gray">
            <a:xfrm flipH="1">
              <a:off x="1979595" y="2590718"/>
              <a:ext cx="430359" cy="340033"/>
            </a:xfrm>
            <a:custGeom>
              <a:avLst/>
              <a:gdLst>
                <a:gd name="connsiteX0" fmla="*/ 426525 w 430359"/>
                <a:gd name="connsiteY0" fmla="*/ 0 h 340033"/>
                <a:gd name="connsiteX1" fmla="*/ 0 w 430359"/>
                <a:gd name="connsiteY1" fmla="*/ 0 h 340033"/>
                <a:gd name="connsiteX2" fmla="*/ 0 w 430359"/>
                <a:gd name="connsiteY2" fmla="*/ 5014 h 340033"/>
                <a:gd name="connsiteX3" fmla="*/ 4801 w 430359"/>
                <a:gd name="connsiteY3" fmla="*/ 13410 h 340033"/>
                <a:gd name="connsiteX4" fmla="*/ 215663 w 430359"/>
                <a:gd name="connsiteY4" fmla="*/ 340033 h 340033"/>
                <a:gd name="connsiteX5" fmla="*/ 426525 w 430359"/>
                <a:gd name="connsiteY5" fmla="*/ 13410 h 340033"/>
                <a:gd name="connsiteX6" fmla="*/ 430359 w 430359"/>
                <a:gd name="connsiteY6" fmla="*/ 6705 h 34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359" h="340033">
                  <a:moveTo>
                    <a:pt x="426525" y="0"/>
                  </a:moveTo>
                  <a:lnTo>
                    <a:pt x="0" y="0"/>
                  </a:lnTo>
                  <a:lnTo>
                    <a:pt x="0" y="5014"/>
                  </a:lnTo>
                  <a:lnTo>
                    <a:pt x="4801" y="13410"/>
                  </a:lnTo>
                  <a:lnTo>
                    <a:pt x="215663" y="340033"/>
                  </a:lnTo>
                  <a:lnTo>
                    <a:pt x="426525" y="13410"/>
                  </a:lnTo>
                  <a:lnTo>
                    <a:pt x="430359" y="6705"/>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86" name="Freeform 24"/>
            <p:cNvSpPr>
              <a:spLocks/>
            </p:cNvSpPr>
            <p:nvPr userDrawn="1"/>
          </p:nvSpPr>
          <p:spPr bwMode="gray">
            <a:xfrm flipH="1">
              <a:off x="604353" y="2598275"/>
              <a:ext cx="1589336" cy="2133387"/>
            </a:xfrm>
            <a:custGeom>
              <a:avLst/>
              <a:gdLst>
                <a:gd name="T0" fmla="*/ 1601 w 1661"/>
                <a:gd name="T1" fmla="*/ 2137 h 2231"/>
                <a:gd name="T2" fmla="*/ 1601 w 1661"/>
                <a:gd name="T3" fmla="*/ 2137 h 2231"/>
                <a:gd name="T4" fmla="*/ 228 w 1661"/>
                <a:gd name="T5" fmla="*/ 7 h 2231"/>
                <a:gd name="T6" fmla="*/ 224 w 1661"/>
                <a:gd name="T7" fmla="*/ 0 h 2231"/>
                <a:gd name="T8" fmla="*/ 220 w 1661"/>
                <a:gd name="T9" fmla="*/ 7 h 2231"/>
                <a:gd name="T10" fmla="*/ 0 w 1661"/>
                <a:gd name="T11" fmla="*/ 348 h 2231"/>
                <a:gd name="T12" fmla="*/ 1152 w 1661"/>
                <a:gd name="T13" fmla="*/ 2137 h 2231"/>
                <a:gd name="T14" fmla="*/ 1213 w 1661"/>
                <a:gd name="T15" fmla="*/ 2231 h 2231"/>
                <a:gd name="T16" fmla="*/ 1661 w 1661"/>
                <a:gd name="T17" fmla="*/ 2231 h 2231"/>
                <a:gd name="T18" fmla="*/ 1601 w 1661"/>
                <a:gd name="T19" fmla="*/ 2137 h 2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1" h="2231">
                  <a:moveTo>
                    <a:pt x="1601" y="2137"/>
                  </a:moveTo>
                  <a:lnTo>
                    <a:pt x="1601" y="2137"/>
                  </a:lnTo>
                  <a:lnTo>
                    <a:pt x="228" y="7"/>
                  </a:lnTo>
                  <a:lnTo>
                    <a:pt x="224" y="0"/>
                  </a:lnTo>
                  <a:lnTo>
                    <a:pt x="220" y="7"/>
                  </a:lnTo>
                  <a:lnTo>
                    <a:pt x="0" y="348"/>
                  </a:lnTo>
                  <a:lnTo>
                    <a:pt x="1152" y="2137"/>
                  </a:lnTo>
                  <a:lnTo>
                    <a:pt x="1213" y="2231"/>
                  </a:lnTo>
                  <a:lnTo>
                    <a:pt x="1661" y="2231"/>
                  </a:lnTo>
                  <a:lnTo>
                    <a:pt x="1601" y="2137"/>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86"/>
            <p:cNvSpPr>
              <a:spLocks/>
            </p:cNvSpPr>
            <p:nvPr userDrawn="1"/>
          </p:nvSpPr>
          <p:spPr bwMode="gray">
            <a:xfrm flipH="1">
              <a:off x="1982115" y="2197793"/>
              <a:ext cx="427839" cy="392926"/>
            </a:xfrm>
            <a:custGeom>
              <a:avLst/>
              <a:gdLst>
                <a:gd name="connsiteX0" fmla="*/ 174369 w 427839"/>
                <a:gd name="connsiteY0" fmla="*/ 0 h 392926"/>
                <a:gd name="connsiteX1" fmla="*/ 0 w 427839"/>
                <a:gd name="connsiteY1" fmla="*/ 0 h 392926"/>
                <a:gd name="connsiteX2" fmla="*/ 0 w 427839"/>
                <a:gd name="connsiteY2" fmla="*/ 392926 h 392926"/>
                <a:gd name="connsiteX3" fmla="*/ 427839 w 427839"/>
                <a:gd name="connsiteY3" fmla="*/ 392926 h 392926"/>
              </a:gdLst>
              <a:ahLst/>
              <a:cxnLst>
                <a:cxn ang="0">
                  <a:pos x="connsiteX0" y="connsiteY0"/>
                </a:cxn>
                <a:cxn ang="0">
                  <a:pos x="connsiteX1" y="connsiteY1"/>
                </a:cxn>
                <a:cxn ang="0">
                  <a:pos x="connsiteX2" y="connsiteY2"/>
                </a:cxn>
                <a:cxn ang="0">
                  <a:pos x="connsiteX3" y="connsiteY3"/>
                </a:cxn>
              </a:cxnLst>
              <a:rect l="l" t="t" r="r" b="b"/>
              <a:pathLst>
                <a:path w="427839" h="392926">
                  <a:moveTo>
                    <a:pt x="174369" y="0"/>
                  </a:moveTo>
                  <a:lnTo>
                    <a:pt x="0" y="0"/>
                  </a:lnTo>
                  <a:lnTo>
                    <a:pt x="0" y="392926"/>
                  </a:lnTo>
                  <a:lnTo>
                    <a:pt x="427839" y="392926"/>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88" name="Freeform 87"/>
            <p:cNvSpPr>
              <a:spLocks/>
            </p:cNvSpPr>
            <p:nvPr userDrawn="1"/>
          </p:nvSpPr>
          <p:spPr bwMode="gray">
            <a:xfrm flipH="1">
              <a:off x="1" y="2197792"/>
              <a:ext cx="2236506" cy="2604425"/>
            </a:xfrm>
            <a:custGeom>
              <a:avLst/>
              <a:gdLst>
                <a:gd name="connsiteX0" fmla="*/ 0 w 2236506"/>
                <a:gd name="connsiteY0" fmla="*/ 0 h 2604425"/>
                <a:gd name="connsiteX1" fmla="*/ 529624 w 2236506"/>
                <a:gd name="connsiteY1" fmla="*/ 0 h 2604425"/>
                <a:gd name="connsiteX2" fmla="*/ 2043817 w 2236506"/>
                <a:gd name="connsiteY2" fmla="*/ 0 h 2604425"/>
                <a:gd name="connsiteX3" fmla="*/ 2236506 w 2236506"/>
                <a:gd name="connsiteY3" fmla="*/ 299717 h 2604425"/>
                <a:gd name="connsiteX4" fmla="*/ 2236506 w 2236506"/>
                <a:gd name="connsiteY4" fmla="*/ 2604425 h 2604425"/>
                <a:gd name="connsiteX5" fmla="*/ 1676323 w 2236506"/>
                <a:gd name="connsiteY5" fmla="*/ 2604425 h 2604425"/>
                <a:gd name="connsiteX6" fmla="*/ 1617367 w 2236506"/>
                <a:gd name="connsiteY6" fmla="*/ 2512007 h 2604425"/>
                <a:gd name="connsiteX7" fmla="*/ 268251 w 2236506"/>
                <a:gd name="connsiteY7" fmla="*/ 417849 h 2604425"/>
                <a:gd name="connsiteX8" fmla="*/ 264321 w 2236506"/>
                <a:gd name="connsiteY8" fmla="*/ 410966 h 2604425"/>
                <a:gd name="connsiteX9" fmla="*/ 260390 w 2236506"/>
                <a:gd name="connsiteY9" fmla="*/ 404084 h 260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6506" h="2604425">
                  <a:moveTo>
                    <a:pt x="0" y="0"/>
                  </a:moveTo>
                  <a:lnTo>
                    <a:pt x="529624" y="0"/>
                  </a:lnTo>
                  <a:lnTo>
                    <a:pt x="2043817" y="0"/>
                  </a:lnTo>
                  <a:lnTo>
                    <a:pt x="2236506" y="299717"/>
                  </a:lnTo>
                  <a:lnTo>
                    <a:pt x="2236506" y="2604425"/>
                  </a:lnTo>
                  <a:lnTo>
                    <a:pt x="1676323" y="2604425"/>
                  </a:lnTo>
                  <a:lnTo>
                    <a:pt x="1617367" y="2512007"/>
                  </a:lnTo>
                  <a:lnTo>
                    <a:pt x="268251" y="417849"/>
                  </a:lnTo>
                  <a:lnTo>
                    <a:pt x="264321" y="410966"/>
                  </a:lnTo>
                  <a:lnTo>
                    <a:pt x="260390" y="404084"/>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89" name="Freeform 88"/>
            <p:cNvSpPr>
              <a:spLocks/>
            </p:cNvSpPr>
            <p:nvPr userDrawn="1"/>
          </p:nvSpPr>
          <p:spPr bwMode="gray">
            <a:xfrm flipH="1">
              <a:off x="1" y="5431874"/>
              <a:ext cx="367589" cy="904710"/>
            </a:xfrm>
            <a:custGeom>
              <a:avLst/>
              <a:gdLst>
                <a:gd name="connsiteX0" fmla="*/ 213977 w 367589"/>
                <a:gd name="connsiteY0" fmla="*/ 0 h 904710"/>
                <a:gd name="connsiteX1" fmla="*/ 331473 w 367589"/>
                <a:gd name="connsiteY1" fmla="*/ 182724 h 904710"/>
                <a:gd name="connsiteX2" fmla="*/ 367589 w 367589"/>
                <a:gd name="connsiteY2" fmla="*/ 238874 h 904710"/>
                <a:gd name="connsiteX3" fmla="*/ 367589 w 367589"/>
                <a:gd name="connsiteY3" fmla="*/ 904710 h 904710"/>
                <a:gd name="connsiteX4" fmla="*/ 331473 w 367589"/>
                <a:gd name="connsiteY4" fmla="*/ 848567 h 904710"/>
                <a:gd name="connsiteX5" fmla="*/ 0 w 367589"/>
                <a:gd name="connsiteY5" fmla="*/ 332921 h 90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589" h="904710">
                  <a:moveTo>
                    <a:pt x="213977" y="0"/>
                  </a:moveTo>
                  <a:lnTo>
                    <a:pt x="331473" y="182724"/>
                  </a:lnTo>
                  <a:lnTo>
                    <a:pt x="367589" y="238874"/>
                  </a:lnTo>
                  <a:lnTo>
                    <a:pt x="367589" y="904710"/>
                  </a:lnTo>
                  <a:lnTo>
                    <a:pt x="331473" y="848567"/>
                  </a:lnTo>
                  <a:lnTo>
                    <a:pt x="0" y="332921"/>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90" name="Freeform 29"/>
            <p:cNvSpPr>
              <a:spLocks/>
            </p:cNvSpPr>
            <p:nvPr userDrawn="1"/>
          </p:nvSpPr>
          <p:spPr bwMode="gray">
            <a:xfrm flipH="1">
              <a:off x="153495" y="4731660"/>
              <a:ext cx="879047" cy="1032690"/>
            </a:xfrm>
            <a:custGeom>
              <a:avLst/>
              <a:gdLst>
                <a:gd name="T0" fmla="*/ 448 w 919"/>
                <a:gd name="T1" fmla="*/ 0 h 1080"/>
                <a:gd name="T2" fmla="*/ 448 w 919"/>
                <a:gd name="T3" fmla="*/ 0 h 1080"/>
                <a:gd name="T4" fmla="*/ 0 w 919"/>
                <a:gd name="T5" fmla="*/ 0 h 1080"/>
                <a:gd name="T6" fmla="*/ 695 w 919"/>
                <a:gd name="T7" fmla="*/ 1080 h 1080"/>
                <a:gd name="T8" fmla="*/ 919 w 919"/>
                <a:gd name="T9" fmla="*/ 732 h 1080"/>
                <a:gd name="T10" fmla="*/ 448 w 919"/>
                <a:gd name="T11" fmla="*/ 0 h 1080"/>
              </a:gdLst>
              <a:ahLst/>
              <a:cxnLst>
                <a:cxn ang="0">
                  <a:pos x="T0" y="T1"/>
                </a:cxn>
                <a:cxn ang="0">
                  <a:pos x="T2" y="T3"/>
                </a:cxn>
                <a:cxn ang="0">
                  <a:pos x="T4" y="T5"/>
                </a:cxn>
                <a:cxn ang="0">
                  <a:pos x="T6" y="T7"/>
                </a:cxn>
                <a:cxn ang="0">
                  <a:pos x="T8" y="T9"/>
                </a:cxn>
                <a:cxn ang="0">
                  <a:pos x="T10" y="T11"/>
                </a:cxn>
              </a:cxnLst>
              <a:rect l="0" t="0" r="r" b="b"/>
              <a:pathLst>
                <a:path w="919" h="1080">
                  <a:moveTo>
                    <a:pt x="448" y="0"/>
                  </a:moveTo>
                  <a:lnTo>
                    <a:pt x="448" y="0"/>
                  </a:lnTo>
                  <a:lnTo>
                    <a:pt x="0" y="0"/>
                  </a:lnTo>
                  <a:lnTo>
                    <a:pt x="695" y="1080"/>
                  </a:lnTo>
                  <a:lnTo>
                    <a:pt x="919" y="732"/>
                  </a:lnTo>
                  <a:lnTo>
                    <a:pt x="448"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90"/>
            <p:cNvSpPr>
              <a:spLocks/>
            </p:cNvSpPr>
            <p:nvPr userDrawn="1"/>
          </p:nvSpPr>
          <p:spPr bwMode="gray">
            <a:xfrm flipH="1">
              <a:off x="1" y="4731660"/>
              <a:ext cx="604352" cy="700214"/>
            </a:xfrm>
            <a:custGeom>
              <a:avLst/>
              <a:gdLst>
                <a:gd name="connsiteX0" fmla="*/ 0 w 604352"/>
                <a:gd name="connsiteY0" fmla="*/ 0 h 700214"/>
                <a:gd name="connsiteX1" fmla="*/ 567994 w 604352"/>
                <a:gd name="connsiteY1" fmla="*/ 0 h 700214"/>
                <a:gd name="connsiteX2" fmla="*/ 604352 w 604352"/>
                <a:gd name="connsiteY2" fmla="*/ 0 h 700214"/>
                <a:gd name="connsiteX3" fmla="*/ 604352 w 604352"/>
                <a:gd name="connsiteY3" fmla="*/ 461127 h 700214"/>
                <a:gd name="connsiteX4" fmla="*/ 567994 w 604352"/>
                <a:gd name="connsiteY4" fmla="*/ 517508 h 700214"/>
                <a:gd name="connsiteX5" fmla="*/ 450379 w 604352"/>
                <a:gd name="connsiteY5" fmla="*/ 700214 h 70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352" h="700214">
                  <a:moveTo>
                    <a:pt x="0" y="0"/>
                  </a:moveTo>
                  <a:lnTo>
                    <a:pt x="567994" y="0"/>
                  </a:lnTo>
                  <a:lnTo>
                    <a:pt x="604352" y="0"/>
                  </a:lnTo>
                  <a:lnTo>
                    <a:pt x="604352" y="461127"/>
                  </a:lnTo>
                  <a:lnTo>
                    <a:pt x="567994" y="517508"/>
                  </a:lnTo>
                  <a:lnTo>
                    <a:pt x="450379" y="700214"/>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92" name="Freeform 33"/>
            <p:cNvSpPr>
              <a:spLocks/>
            </p:cNvSpPr>
            <p:nvPr userDrawn="1"/>
          </p:nvSpPr>
          <p:spPr bwMode="gray">
            <a:xfrm flipH="1">
              <a:off x="367590" y="4731660"/>
              <a:ext cx="1475991" cy="1561629"/>
            </a:xfrm>
            <a:custGeom>
              <a:avLst/>
              <a:gdLst>
                <a:gd name="T0" fmla="*/ 1188 w 1543"/>
                <a:gd name="T1" fmla="*/ 1632 h 1632"/>
                <a:gd name="T2" fmla="*/ 1188 w 1543"/>
                <a:gd name="T3" fmla="*/ 1632 h 1632"/>
                <a:gd name="T4" fmla="*/ 1365 w 1543"/>
                <a:gd name="T5" fmla="*/ 1356 h 1632"/>
                <a:gd name="T6" fmla="*/ 1543 w 1543"/>
                <a:gd name="T7" fmla="*/ 1080 h 1632"/>
                <a:gd name="T8" fmla="*/ 848 w 1543"/>
                <a:gd name="T9" fmla="*/ 0 h 1632"/>
                <a:gd name="T10" fmla="*/ 500 w 1543"/>
                <a:gd name="T11" fmla="*/ 0 h 1632"/>
                <a:gd name="T12" fmla="*/ 0 w 1543"/>
                <a:gd name="T13" fmla="*/ 777 h 1632"/>
                <a:gd name="T14" fmla="*/ 550 w 1543"/>
                <a:gd name="T15" fmla="*/ 1632 h 1632"/>
                <a:gd name="T16" fmla="*/ 1188 w 1543"/>
                <a:gd name="T17" fmla="*/ 1632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3" h="1632">
                  <a:moveTo>
                    <a:pt x="1188" y="1632"/>
                  </a:moveTo>
                  <a:lnTo>
                    <a:pt x="1188" y="1632"/>
                  </a:lnTo>
                  <a:lnTo>
                    <a:pt x="1365" y="1356"/>
                  </a:lnTo>
                  <a:lnTo>
                    <a:pt x="1543" y="1080"/>
                  </a:lnTo>
                  <a:lnTo>
                    <a:pt x="848" y="0"/>
                  </a:lnTo>
                  <a:lnTo>
                    <a:pt x="500" y="0"/>
                  </a:lnTo>
                  <a:lnTo>
                    <a:pt x="0" y="777"/>
                  </a:lnTo>
                  <a:lnTo>
                    <a:pt x="550" y="1632"/>
                  </a:lnTo>
                  <a:lnTo>
                    <a:pt x="1188" y="1632"/>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34"/>
            <p:cNvSpPr>
              <a:spLocks/>
            </p:cNvSpPr>
            <p:nvPr userDrawn="1"/>
          </p:nvSpPr>
          <p:spPr bwMode="gray">
            <a:xfrm flipH="1">
              <a:off x="367591" y="5764350"/>
              <a:ext cx="171275" cy="264470"/>
            </a:xfrm>
            <a:custGeom>
              <a:avLst/>
              <a:gdLst>
                <a:gd name="T0" fmla="*/ 0 w 178"/>
                <a:gd name="T1" fmla="*/ 276 h 276"/>
                <a:gd name="T2" fmla="*/ 0 w 178"/>
                <a:gd name="T3" fmla="*/ 276 h 276"/>
                <a:gd name="T4" fmla="*/ 178 w 178"/>
                <a:gd name="T5" fmla="*/ 0 h 276"/>
                <a:gd name="T6" fmla="*/ 0 w 178"/>
                <a:gd name="T7" fmla="*/ 276 h 276"/>
              </a:gdLst>
              <a:ahLst/>
              <a:cxnLst>
                <a:cxn ang="0">
                  <a:pos x="T0" y="T1"/>
                </a:cxn>
                <a:cxn ang="0">
                  <a:pos x="T2" y="T3"/>
                </a:cxn>
                <a:cxn ang="0">
                  <a:pos x="T4" y="T5"/>
                </a:cxn>
                <a:cxn ang="0">
                  <a:pos x="T6" y="T7"/>
                </a:cxn>
              </a:cxnLst>
              <a:rect l="0" t="0" r="r" b="b"/>
              <a:pathLst>
                <a:path w="178" h="276">
                  <a:moveTo>
                    <a:pt x="0" y="276"/>
                  </a:moveTo>
                  <a:lnTo>
                    <a:pt x="0" y="276"/>
                  </a:lnTo>
                  <a:lnTo>
                    <a:pt x="178" y="0"/>
                  </a:lnTo>
                  <a:lnTo>
                    <a:pt x="0" y="276"/>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38"/>
            <p:cNvSpPr>
              <a:spLocks/>
            </p:cNvSpPr>
            <p:nvPr userDrawn="1"/>
          </p:nvSpPr>
          <p:spPr bwMode="gray">
            <a:xfrm flipH="1">
              <a:off x="2364963" y="6288251"/>
              <a:ext cx="7557" cy="5038"/>
            </a:xfrm>
            <a:custGeom>
              <a:avLst/>
              <a:gdLst>
                <a:gd name="T0" fmla="*/ 0 w 6"/>
                <a:gd name="T1" fmla="*/ 5 h 5"/>
                <a:gd name="T2" fmla="*/ 0 w 6"/>
                <a:gd name="T3" fmla="*/ 5 h 5"/>
                <a:gd name="T4" fmla="*/ 6 w 6"/>
                <a:gd name="T5" fmla="*/ 5 h 5"/>
                <a:gd name="T6" fmla="*/ 3 w 6"/>
                <a:gd name="T7" fmla="*/ 0 h 5"/>
                <a:gd name="T8" fmla="*/ 0 w 6"/>
                <a:gd name="T9" fmla="*/ 5 h 5"/>
              </a:gdLst>
              <a:ahLst/>
              <a:cxnLst>
                <a:cxn ang="0">
                  <a:pos x="T0" y="T1"/>
                </a:cxn>
                <a:cxn ang="0">
                  <a:pos x="T2" y="T3"/>
                </a:cxn>
                <a:cxn ang="0">
                  <a:pos x="T4" y="T5"/>
                </a:cxn>
                <a:cxn ang="0">
                  <a:pos x="T6" y="T7"/>
                </a:cxn>
                <a:cxn ang="0">
                  <a:pos x="T8" y="T9"/>
                </a:cxn>
              </a:cxnLst>
              <a:rect l="0" t="0" r="r" b="b"/>
              <a:pathLst>
                <a:path w="6" h="5">
                  <a:moveTo>
                    <a:pt x="0" y="5"/>
                  </a:moveTo>
                  <a:lnTo>
                    <a:pt x="0" y="5"/>
                  </a:lnTo>
                  <a:lnTo>
                    <a:pt x="6" y="5"/>
                  </a:lnTo>
                  <a:lnTo>
                    <a:pt x="3" y="0"/>
                  </a:lnTo>
                  <a:lnTo>
                    <a:pt x="0" y="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39"/>
            <p:cNvSpPr>
              <a:spLocks/>
            </p:cNvSpPr>
            <p:nvPr userDrawn="1"/>
          </p:nvSpPr>
          <p:spPr bwMode="gray">
            <a:xfrm flipH="1">
              <a:off x="2364963" y="6288251"/>
              <a:ext cx="7557" cy="5038"/>
            </a:xfrm>
            <a:custGeom>
              <a:avLst/>
              <a:gdLst>
                <a:gd name="T0" fmla="*/ 0 w 6"/>
                <a:gd name="T1" fmla="*/ 5 h 5"/>
                <a:gd name="T2" fmla="*/ 0 w 6"/>
                <a:gd name="T3" fmla="*/ 5 h 5"/>
                <a:gd name="T4" fmla="*/ 6 w 6"/>
                <a:gd name="T5" fmla="*/ 5 h 5"/>
                <a:gd name="T6" fmla="*/ 3 w 6"/>
                <a:gd name="T7" fmla="*/ 0 h 5"/>
                <a:gd name="T8" fmla="*/ 0 w 6"/>
                <a:gd name="T9" fmla="*/ 5 h 5"/>
              </a:gdLst>
              <a:ahLst/>
              <a:cxnLst>
                <a:cxn ang="0">
                  <a:pos x="T0" y="T1"/>
                </a:cxn>
                <a:cxn ang="0">
                  <a:pos x="T2" y="T3"/>
                </a:cxn>
                <a:cxn ang="0">
                  <a:pos x="T4" y="T5"/>
                </a:cxn>
                <a:cxn ang="0">
                  <a:pos x="T6" y="T7"/>
                </a:cxn>
                <a:cxn ang="0">
                  <a:pos x="T8" y="T9"/>
                </a:cxn>
              </a:cxnLst>
              <a:rect l="0" t="0" r="r" b="b"/>
              <a:pathLst>
                <a:path w="6" h="5">
                  <a:moveTo>
                    <a:pt x="0" y="5"/>
                  </a:moveTo>
                  <a:lnTo>
                    <a:pt x="0" y="5"/>
                  </a:lnTo>
                  <a:lnTo>
                    <a:pt x="6" y="5"/>
                  </a:lnTo>
                  <a:lnTo>
                    <a:pt x="3" y="0"/>
                  </a:lnTo>
                  <a:lnTo>
                    <a:pt x="0" y="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95"/>
            <p:cNvSpPr>
              <a:spLocks/>
            </p:cNvSpPr>
            <p:nvPr userDrawn="1"/>
          </p:nvSpPr>
          <p:spPr bwMode="gray">
            <a:xfrm flipH="1">
              <a:off x="1191568" y="6293288"/>
              <a:ext cx="1173396" cy="195688"/>
            </a:xfrm>
            <a:custGeom>
              <a:avLst/>
              <a:gdLst>
                <a:gd name="connsiteX0" fmla="*/ 1047420 w 1173396"/>
                <a:gd name="connsiteY0" fmla="*/ 0 h 195688"/>
                <a:gd name="connsiteX1" fmla="*/ 0 w 1173396"/>
                <a:gd name="connsiteY1" fmla="*/ 0 h 195688"/>
                <a:gd name="connsiteX2" fmla="*/ 126115 w 1173396"/>
                <a:gd name="connsiteY2" fmla="*/ 195688 h 195688"/>
                <a:gd name="connsiteX3" fmla="*/ 1173396 w 1173396"/>
                <a:gd name="connsiteY3" fmla="*/ 195688 h 195688"/>
              </a:gdLst>
              <a:ahLst/>
              <a:cxnLst>
                <a:cxn ang="0">
                  <a:pos x="connsiteX0" y="connsiteY0"/>
                </a:cxn>
                <a:cxn ang="0">
                  <a:pos x="connsiteX1" y="connsiteY1"/>
                </a:cxn>
                <a:cxn ang="0">
                  <a:pos x="connsiteX2" y="connsiteY2"/>
                </a:cxn>
                <a:cxn ang="0">
                  <a:pos x="connsiteX3" y="connsiteY3"/>
                </a:cxn>
              </a:cxnLst>
              <a:rect l="l" t="t" r="r" b="b"/>
              <a:pathLst>
                <a:path w="1173396" h="195688">
                  <a:moveTo>
                    <a:pt x="1047420" y="0"/>
                  </a:moveTo>
                  <a:lnTo>
                    <a:pt x="0" y="0"/>
                  </a:lnTo>
                  <a:lnTo>
                    <a:pt x="126115" y="195688"/>
                  </a:lnTo>
                  <a:lnTo>
                    <a:pt x="1173396" y="195688"/>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97" name="Freeform 42"/>
            <p:cNvSpPr>
              <a:spLocks/>
            </p:cNvSpPr>
            <p:nvPr userDrawn="1"/>
          </p:nvSpPr>
          <p:spPr bwMode="gray">
            <a:xfrm flipH="1">
              <a:off x="1319680" y="5474694"/>
              <a:ext cx="1047802" cy="818596"/>
            </a:xfrm>
            <a:custGeom>
              <a:avLst/>
              <a:gdLst>
                <a:gd name="T0" fmla="*/ 3 w 1098"/>
                <a:gd name="T1" fmla="*/ 855 h 855"/>
                <a:gd name="T2" fmla="*/ 3 w 1098"/>
                <a:gd name="T3" fmla="*/ 855 h 855"/>
                <a:gd name="T4" fmla="*/ 3 w 1098"/>
                <a:gd name="T5" fmla="*/ 855 h 855"/>
                <a:gd name="T6" fmla="*/ 1098 w 1098"/>
                <a:gd name="T7" fmla="*/ 855 h 855"/>
                <a:gd name="T8" fmla="*/ 548 w 1098"/>
                <a:gd name="T9" fmla="*/ 0 h 855"/>
                <a:gd name="T10" fmla="*/ 0 w 1098"/>
                <a:gd name="T11" fmla="*/ 850 h 855"/>
                <a:gd name="T12" fmla="*/ 3 w 1098"/>
                <a:gd name="T13" fmla="*/ 855 h 855"/>
              </a:gdLst>
              <a:ahLst/>
              <a:cxnLst>
                <a:cxn ang="0">
                  <a:pos x="T0" y="T1"/>
                </a:cxn>
                <a:cxn ang="0">
                  <a:pos x="T2" y="T3"/>
                </a:cxn>
                <a:cxn ang="0">
                  <a:pos x="T4" y="T5"/>
                </a:cxn>
                <a:cxn ang="0">
                  <a:pos x="T6" y="T7"/>
                </a:cxn>
                <a:cxn ang="0">
                  <a:pos x="T8" y="T9"/>
                </a:cxn>
                <a:cxn ang="0">
                  <a:pos x="T10" y="T11"/>
                </a:cxn>
                <a:cxn ang="0">
                  <a:pos x="T12" y="T13"/>
                </a:cxn>
              </a:cxnLst>
              <a:rect l="0" t="0" r="r" b="b"/>
              <a:pathLst>
                <a:path w="1098" h="855">
                  <a:moveTo>
                    <a:pt x="3" y="855"/>
                  </a:moveTo>
                  <a:lnTo>
                    <a:pt x="3" y="855"/>
                  </a:lnTo>
                  <a:lnTo>
                    <a:pt x="3" y="855"/>
                  </a:lnTo>
                  <a:lnTo>
                    <a:pt x="1098" y="855"/>
                  </a:lnTo>
                  <a:lnTo>
                    <a:pt x="548" y="0"/>
                  </a:lnTo>
                  <a:lnTo>
                    <a:pt x="0" y="850"/>
                  </a:lnTo>
                  <a:lnTo>
                    <a:pt x="3" y="85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43"/>
            <p:cNvSpPr>
              <a:spLocks/>
            </p:cNvSpPr>
            <p:nvPr userDrawn="1"/>
          </p:nvSpPr>
          <p:spPr bwMode="gray">
            <a:xfrm flipH="1">
              <a:off x="1319680" y="5474694"/>
              <a:ext cx="1047802" cy="818596"/>
            </a:xfrm>
            <a:custGeom>
              <a:avLst/>
              <a:gdLst>
                <a:gd name="T0" fmla="*/ 3 w 1098"/>
                <a:gd name="T1" fmla="*/ 855 h 855"/>
                <a:gd name="T2" fmla="*/ 3 w 1098"/>
                <a:gd name="T3" fmla="*/ 855 h 855"/>
                <a:gd name="T4" fmla="*/ 3 w 1098"/>
                <a:gd name="T5" fmla="*/ 855 h 855"/>
                <a:gd name="T6" fmla="*/ 1098 w 1098"/>
                <a:gd name="T7" fmla="*/ 855 h 855"/>
                <a:gd name="T8" fmla="*/ 548 w 1098"/>
                <a:gd name="T9" fmla="*/ 0 h 855"/>
                <a:gd name="T10" fmla="*/ 0 w 1098"/>
                <a:gd name="T11" fmla="*/ 850 h 855"/>
                <a:gd name="T12" fmla="*/ 3 w 1098"/>
                <a:gd name="T13" fmla="*/ 855 h 855"/>
              </a:gdLst>
              <a:ahLst/>
              <a:cxnLst>
                <a:cxn ang="0">
                  <a:pos x="T0" y="T1"/>
                </a:cxn>
                <a:cxn ang="0">
                  <a:pos x="T2" y="T3"/>
                </a:cxn>
                <a:cxn ang="0">
                  <a:pos x="T4" y="T5"/>
                </a:cxn>
                <a:cxn ang="0">
                  <a:pos x="T6" y="T7"/>
                </a:cxn>
                <a:cxn ang="0">
                  <a:pos x="T8" y="T9"/>
                </a:cxn>
                <a:cxn ang="0">
                  <a:pos x="T10" y="T11"/>
                </a:cxn>
                <a:cxn ang="0">
                  <a:pos x="T12" y="T13"/>
                </a:cxn>
              </a:cxnLst>
              <a:rect l="0" t="0" r="r" b="b"/>
              <a:pathLst>
                <a:path w="1098" h="855">
                  <a:moveTo>
                    <a:pt x="3" y="855"/>
                  </a:moveTo>
                  <a:lnTo>
                    <a:pt x="3" y="855"/>
                  </a:lnTo>
                  <a:lnTo>
                    <a:pt x="3" y="855"/>
                  </a:lnTo>
                  <a:lnTo>
                    <a:pt x="1098" y="855"/>
                  </a:lnTo>
                  <a:lnTo>
                    <a:pt x="548" y="0"/>
                  </a:lnTo>
                  <a:lnTo>
                    <a:pt x="0" y="850"/>
                  </a:lnTo>
                  <a:lnTo>
                    <a:pt x="3" y="855"/>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98"/>
            <p:cNvSpPr>
              <a:spLocks/>
            </p:cNvSpPr>
            <p:nvPr userDrawn="1"/>
          </p:nvSpPr>
          <p:spPr bwMode="gray">
            <a:xfrm flipH="1">
              <a:off x="1" y="2197792"/>
              <a:ext cx="246690" cy="382870"/>
            </a:xfrm>
            <a:custGeom>
              <a:avLst/>
              <a:gdLst>
                <a:gd name="connsiteX0" fmla="*/ 0 w 246690"/>
                <a:gd name="connsiteY0" fmla="*/ 0 h 382870"/>
                <a:gd name="connsiteX1" fmla="*/ 230887 w 246690"/>
                <a:gd name="connsiteY1" fmla="*/ 0 h 382870"/>
                <a:gd name="connsiteX2" fmla="*/ 246690 w 246690"/>
                <a:gd name="connsiteY2" fmla="*/ 0 h 382870"/>
                <a:gd name="connsiteX3" fmla="*/ 246690 w 246690"/>
                <a:gd name="connsiteY3" fmla="*/ 382870 h 382870"/>
                <a:gd name="connsiteX4" fmla="*/ 230887 w 246690"/>
                <a:gd name="connsiteY4" fmla="*/ 358657 h 382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90" h="382870">
                  <a:moveTo>
                    <a:pt x="0" y="0"/>
                  </a:moveTo>
                  <a:lnTo>
                    <a:pt x="230887" y="0"/>
                  </a:lnTo>
                  <a:lnTo>
                    <a:pt x="246690" y="0"/>
                  </a:lnTo>
                  <a:lnTo>
                    <a:pt x="246690" y="382870"/>
                  </a:lnTo>
                  <a:lnTo>
                    <a:pt x="230887" y="358657"/>
                  </a:lnTo>
                  <a:close/>
                </a:path>
              </a:pathLst>
            </a:custGeom>
            <a:solidFill>
              <a:srgbClr val="B4B4B4"/>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00" name="Freeform 99"/>
            <p:cNvSpPr>
              <a:spLocks/>
            </p:cNvSpPr>
            <p:nvPr userDrawn="1"/>
          </p:nvSpPr>
          <p:spPr bwMode="gray">
            <a:xfrm flipH="1">
              <a:off x="2364965" y="6218000"/>
              <a:ext cx="44988" cy="75014"/>
            </a:xfrm>
            <a:custGeom>
              <a:avLst/>
              <a:gdLst>
                <a:gd name="connsiteX0" fmla="*/ 0 w 44988"/>
                <a:gd name="connsiteY0" fmla="*/ 0 h 75014"/>
                <a:gd name="connsiteX1" fmla="*/ 0 w 44988"/>
                <a:gd name="connsiteY1" fmla="*/ 75014 h 75014"/>
                <a:gd name="connsiteX2" fmla="*/ 42114 w 44988"/>
                <a:gd name="connsiteY2" fmla="*/ 75014 h 75014"/>
                <a:gd name="connsiteX3" fmla="*/ 44988 w 44988"/>
                <a:gd name="connsiteY3" fmla="*/ 70210 h 75014"/>
              </a:gdLst>
              <a:ahLst/>
              <a:cxnLst>
                <a:cxn ang="0">
                  <a:pos x="connsiteX0" y="connsiteY0"/>
                </a:cxn>
                <a:cxn ang="0">
                  <a:pos x="connsiteX1" y="connsiteY1"/>
                </a:cxn>
                <a:cxn ang="0">
                  <a:pos x="connsiteX2" y="connsiteY2"/>
                </a:cxn>
                <a:cxn ang="0">
                  <a:pos x="connsiteX3" y="connsiteY3"/>
                </a:cxn>
              </a:cxnLst>
              <a:rect l="l" t="t" r="r" b="b"/>
              <a:pathLst>
                <a:path w="44988" h="75014">
                  <a:moveTo>
                    <a:pt x="0" y="0"/>
                  </a:moveTo>
                  <a:lnTo>
                    <a:pt x="0" y="75014"/>
                  </a:lnTo>
                  <a:lnTo>
                    <a:pt x="42114" y="75014"/>
                  </a:lnTo>
                  <a:lnTo>
                    <a:pt x="44988" y="7021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01" name="Freeform 100"/>
            <p:cNvSpPr/>
            <p:nvPr userDrawn="1"/>
          </p:nvSpPr>
          <p:spPr bwMode="gray">
            <a:xfrm>
              <a:off x="1" y="0"/>
              <a:ext cx="1453174" cy="907477"/>
            </a:xfrm>
            <a:custGeom>
              <a:avLst/>
              <a:gdLst>
                <a:gd name="connsiteX0" fmla="*/ 0 w 1453174"/>
                <a:gd name="connsiteY0" fmla="*/ 0 h 907477"/>
                <a:gd name="connsiteX1" fmla="*/ 1245546 w 1453174"/>
                <a:gd name="connsiteY1" fmla="*/ 0 h 907477"/>
                <a:gd name="connsiteX2" fmla="*/ 1246665 w 1453174"/>
                <a:gd name="connsiteY2" fmla="*/ 1745 h 907477"/>
                <a:gd name="connsiteX3" fmla="*/ 1453174 w 1453174"/>
                <a:gd name="connsiteY3" fmla="*/ 322105 h 907477"/>
                <a:gd name="connsiteX4" fmla="*/ 1075807 w 1453174"/>
                <a:gd name="connsiteY4" fmla="*/ 907477 h 907477"/>
                <a:gd name="connsiteX5" fmla="*/ 890087 w 1453174"/>
                <a:gd name="connsiteY5" fmla="*/ 907477 h 907477"/>
                <a:gd name="connsiteX6" fmla="*/ 726569 w 1453174"/>
                <a:gd name="connsiteY6" fmla="*/ 652985 h 907477"/>
                <a:gd name="connsiteX7" fmla="*/ 36293 w 1453174"/>
                <a:gd name="connsiteY7" fmla="*/ 652985 h 907477"/>
                <a:gd name="connsiteX8" fmla="*/ 0 w 1453174"/>
                <a:gd name="connsiteY8" fmla="*/ 652985 h 907477"/>
                <a:gd name="connsiteX9" fmla="*/ 0 w 1453174"/>
                <a:gd name="connsiteY9" fmla="*/ 0 h 907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3174" h="907477">
                  <a:moveTo>
                    <a:pt x="0" y="0"/>
                  </a:moveTo>
                  <a:lnTo>
                    <a:pt x="1245546" y="0"/>
                  </a:lnTo>
                  <a:lnTo>
                    <a:pt x="1246665" y="1745"/>
                  </a:lnTo>
                  <a:lnTo>
                    <a:pt x="1453174" y="322105"/>
                  </a:lnTo>
                  <a:lnTo>
                    <a:pt x="1075807" y="907477"/>
                  </a:lnTo>
                  <a:lnTo>
                    <a:pt x="890087" y="907477"/>
                  </a:lnTo>
                  <a:lnTo>
                    <a:pt x="726569" y="652985"/>
                  </a:lnTo>
                  <a:lnTo>
                    <a:pt x="36293" y="652985"/>
                  </a:lnTo>
                  <a:lnTo>
                    <a:pt x="0" y="652985"/>
                  </a:lnTo>
                  <a:lnTo>
                    <a:pt x="0" y="0"/>
                  </a:lnTo>
                  <a:close/>
                </a:path>
              </a:pathLst>
            </a:cu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p:nvPr userDrawn="1"/>
          </p:nvSpPr>
          <p:spPr bwMode="gray">
            <a:xfrm>
              <a:off x="1246637" y="1437"/>
              <a:ext cx="413076" cy="319883"/>
            </a:xfrm>
            <a:custGeom>
              <a:avLst/>
              <a:gdLst>
                <a:gd name="connsiteX0" fmla="*/ 0 w 413076"/>
                <a:gd name="connsiteY0" fmla="*/ 0 h 319883"/>
                <a:gd name="connsiteX1" fmla="*/ 413076 w 413076"/>
                <a:gd name="connsiteY1" fmla="*/ 0 h 319883"/>
                <a:gd name="connsiteX2" fmla="*/ 206538 w 413076"/>
                <a:gd name="connsiteY2" fmla="*/ 319883 h 319883"/>
                <a:gd name="connsiteX3" fmla="*/ 0 w 413076"/>
                <a:gd name="connsiteY3" fmla="*/ 0 h 319883"/>
              </a:gdLst>
              <a:ahLst/>
              <a:cxnLst>
                <a:cxn ang="0">
                  <a:pos x="connsiteX0" y="connsiteY0"/>
                </a:cxn>
                <a:cxn ang="0">
                  <a:pos x="connsiteX1" y="connsiteY1"/>
                </a:cxn>
                <a:cxn ang="0">
                  <a:pos x="connsiteX2" y="connsiteY2"/>
                </a:cxn>
                <a:cxn ang="0">
                  <a:pos x="connsiteX3" y="connsiteY3"/>
                </a:cxn>
              </a:cxnLst>
              <a:rect l="l" t="t" r="r" b="b"/>
              <a:pathLst>
                <a:path w="413076" h="319883">
                  <a:moveTo>
                    <a:pt x="0" y="0"/>
                  </a:moveTo>
                  <a:lnTo>
                    <a:pt x="413076" y="0"/>
                  </a:lnTo>
                  <a:lnTo>
                    <a:pt x="206538" y="319883"/>
                  </a:lnTo>
                  <a:lnTo>
                    <a:pt x="0" y="0"/>
                  </a:lnTo>
                  <a:close/>
                </a:path>
              </a:pathLst>
            </a:cu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userDrawn="1"/>
          </p:nvSpPr>
          <p:spPr bwMode="gray">
            <a:xfrm>
              <a:off x="1453175" y="1436"/>
              <a:ext cx="956778" cy="906040"/>
            </a:xfrm>
            <a:custGeom>
              <a:avLst/>
              <a:gdLst>
                <a:gd name="connsiteX0" fmla="*/ 206626 w 956778"/>
                <a:gd name="connsiteY0" fmla="*/ 0 h 906040"/>
                <a:gd name="connsiteX1" fmla="*/ 956778 w 956778"/>
                <a:gd name="connsiteY1" fmla="*/ 0 h 906040"/>
                <a:gd name="connsiteX2" fmla="*/ 956778 w 956778"/>
                <a:gd name="connsiteY2" fmla="*/ 906040 h 906040"/>
                <a:gd name="connsiteX3" fmla="*/ 376769 w 956778"/>
                <a:gd name="connsiteY3" fmla="*/ 906040 h 906040"/>
                <a:gd name="connsiteX4" fmla="*/ 0 w 956778"/>
                <a:gd name="connsiteY4" fmla="*/ 320638 h 906040"/>
                <a:gd name="connsiteX5" fmla="*/ 206626 w 956778"/>
                <a:gd name="connsiteY5" fmla="*/ 0 h 90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6778" h="906040">
                  <a:moveTo>
                    <a:pt x="206626" y="0"/>
                  </a:moveTo>
                  <a:lnTo>
                    <a:pt x="956778" y="0"/>
                  </a:lnTo>
                  <a:lnTo>
                    <a:pt x="956778" y="906040"/>
                  </a:lnTo>
                  <a:lnTo>
                    <a:pt x="376769" y="906040"/>
                  </a:lnTo>
                  <a:lnTo>
                    <a:pt x="0" y="320638"/>
                  </a:lnTo>
                  <a:lnTo>
                    <a:pt x="206626" y="0"/>
                  </a:lnTo>
                  <a:close/>
                </a:path>
              </a:pathLst>
            </a:cu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p:nvPr userDrawn="1"/>
          </p:nvSpPr>
          <p:spPr bwMode="gray">
            <a:xfrm>
              <a:off x="2165677" y="1429118"/>
              <a:ext cx="244276" cy="379542"/>
            </a:xfrm>
            <a:custGeom>
              <a:avLst/>
              <a:gdLst>
                <a:gd name="connsiteX0" fmla="*/ 0 w 244276"/>
                <a:gd name="connsiteY0" fmla="*/ 0 h 379542"/>
                <a:gd name="connsiteX1" fmla="*/ 244276 w 244276"/>
                <a:gd name="connsiteY1" fmla="*/ 0 h 379542"/>
                <a:gd name="connsiteX2" fmla="*/ 244276 w 244276"/>
                <a:gd name="connsiteY2" fmla="*/ 379542 h 379542"/>
                <a:gd name="connsiteX3" fmla="*/ 0 w 244276"/>
                <a:gd name="connsiteY3" fmla="*/ 0 h 379542"/>
              </a:gdLst>
              <a:ahLst/>
              <a:cxnLst>
                <a:cxn ang="0">
                  <a:pos x="connsiteX0" y="connsiteY0"/>
                </a:cxn>
                <a:cxn ang="0">
                  <a:pos x="connsiteX1" y="connsiteY1"/>
                </a:cxn>
                <a:cxn ang="0">
                  <a:pos x="connsiteX2" y="connsiteY2"/>
                </a:cxn>
                <a:cxn ang="0">
                  <a:pos x="connsiteX3" y="connsiteY3"/>
                </a:cxn>
              </a:cxnLst>
              <a:rect l="l" t="t" r="r" b="b"/>
              <a:pathLst>
                <a:path w="244276" h="379542">
                  <a:moveTo>
                    <a:pt x="0" y="0"/>
                  </a:moveTo>
                  <a:lnTo>
                    <a:pt x="244276" y="0"/>
                  </a:lnTo>
                  <a:lnTo>
                    <a:pt x="244276" y="379542"/>
                  </a:lnTo>
                  <a:lnTo>
                    <a:pt x="0" y="0"/>
                  </a:lnTo>
                  <a:close/>
                </a:path>
              </a:pathLst>
            </a:cu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userDrawn="1"/>
          </p:nvSpPr>
          <p:spPr bwMode="gray">
            <a:xfrm>
              <a:off x="1" y="907477"/>
              <a:ext cx="2096572" cy="521641"/>
            </a:xfrm>
            <a:custGeom>
              <a:avLst/>
              <a:gdLst>
                <a:gd name="connsiteX0" fmla="*/ 0 w 105954"/>
                <a:gd name="connsiteY0" fmla="*/ 0 h 521641"/>
                <a:gd name="connsiteX1" fmla="*/ 105954 w 105954"/>
                <a:gd name="connsiteY1" fmla="*/ 0 h 521641"/>
                <a:gd name="connsiteX2" fmla="*/ 105954 w 105954"/>
                <a:gd name="connsiteY2" fmla="*/ 521641 h 521641"/>
                <a:gd name="connsiteX3" fmla="*/ 0 w 105954"/>
                <a:gd name="connsiteY3" fmla="*/ 521641 h 521641"/>
                <a:gd name="connsiteX4" fmla="*/ 0 w 105954"/>
                <a:gd name="connsiteY4" fmla="*/ 0 h 521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54" h="521641">
                  <a:moveTo>
                    <a:pt x="0" y="0"/>
                  </a:moveTo>
                  <a:lnTo>
                    <a:pt x="105954" y="0"/>
                  </a:lnTo>
                  <a:lnTo>
                    <a:pt x="105954" y="521641"/>
                  </a:lnTo>
                  <a:lnTo>
                    <a:pt x="0" y="521641"/>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p:nvPr userDrawn="1"/>
          </p:nvSpPr>
          <p:spPr bwMode="gray">
            <a:xfrm>
              <a:off x="2096573" y="907477"/>
              <a:ext cx="419335" cy="521641"/>
            </a:xfrm>
            <a:custGeom>
              <a:avLst/>
              <a:gdLst>
                <a:gd name="connsiteX0" fmla="*/ 0 w 105954"/>
                <a:gd name="connsiteY0" fmla="*/ 0 h 521641"/>
                <a:gd name="connsiteX1" fmla="*/ 105954 w 105954"/>
                <a:gd name="connsiteY1" fmla="*/ 0 h 521641"/>
                <a:gd name="connsiteX2" fmla="*/ 105954 w 105954"/>
                <a:gd name="connsiteY2" fmla="*/ 521641 h 521641"/>
                <a:gd name="connsiteX3" fmla="*/ 0 w 105954"/>
                <a:gd name="connsiteY3" fmla="*/ 521641 h 521641"/>
                <a:gd name="connsiteX4" fmla="*/ 0 w 105954"/>
                <a:gd name="connsiteY4" fmla="*/ 0 h 521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54" h="521641">
                  <a:moveTo>
                    <a:pt x="0" y="0"/>
                  </a:moveTo>
                  <a:lnTo>
                    <a:pt x="105954" y="0"/>
                  </a:lnTo>
                  <a:lnTo>
                    <a:pt x="105954" y="521641"/>
                  </a:lnTo>
                  <a:lnTo>
                    <a:pt x="0" y="521641"/>
                  </a:lnTo>
                  <a:lnTo>
                    <a:pt x="0"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p:nvPr userDrawn="1"/>
          </p:nvSpPr>
          <p:spPr bwMode="gray">
            <a:xfrm>
              <a:off x="1829947" y="907477"/>
              <a:ext cx="528040" cy="413503"/>
            </a:xfrm>
            <a:custGeom>
              <a:avLst/>
              <a:gdLst>
                <a:gd name="connsiteX0" fmla="*/ 0 w 432245"/>
                <a:gd name="connsiteY0" fmla="*/ 0 h 413503"/>
                <a:gd name="connsiteX1" fmla="*/ 432245 w 432245"/>
                <a:gd name="connsiteY1" fmla="*/ 0 h 413503"/>
                <a:gd name="connsiteX2" fmla="*/ 266134 w 432245"/>
                <a:gd name="connsiteY2" fmla="*/ 413503 h 413503"/>
                <a:gd name="connsiteX3" fmla="*/ 0 w 432245"/>
                <a:gd name="connsiteY3" fmla="*/ 0 h 413503"/>
                <a:gd name="connsiteX0" fmla="*/ 0 w 558520"/>
                <a:gd name="connsiteY0" fmla="*/ 0 h 413503"/>
                <a:gd name="connsiteX1" fmla="*/ 558520 w 558520"/>
                <a:gd name="connsiteY1" fmla="*/ 0 h 413503"/>
                <a:gd name="connsiteX2" fmla="*/ 266134 w 558520"/>
                <a:gd name="connsiteY2" fmla="*/ 413503 h 413503"/>
                <a:gd name="connsiteX3" fmla="*/ 0 w 558520"/>
                <a:gd name="connsiteY3" fmla="*/ 0 h 413503"/>
                <a:gd name="connsiteX0" fmla="*/ 0 w 501914"/>
                <a:gd name="connsiteY0" fmla="*/ 0 h 413503"/>
                <a:gd name="connsiteX1" fmla="*/ 501914 w 501914"/>
                <a:gd name="connsiteY1" fmla="*/ 0 h 413503"/>
                <a:gd name="connsiteX2" fmla="*/ 266134 w 501914"/>
                <a:gd name="connsiteY2" fmla="*/ 413503 h 413503"/>
                <a:gd name="connsiteX3" fmla="*/ 0 w 501914"/>
                <a:gd name="connsiteY3" fmla="*/ 0 h 413503"/>
                <a:gd name="connsiteX0" fmla="*/ 0 w 528040"/>
                <a:gd name="connsiteY0" fmla="*/ 0 h 413503"/>
                <a:gd name="connsiteX1" fmla="*/ 528040 w 528040"/>
                <a:gd name="connsiteY1" fmla="*/ 0 h 413503"/>
                <a:gd name="connsiteX2" fmla="*/ 266134 w 528040"/>
                <a:gd name="connsiteY2" fmla="*/ 413503 h 413503"/>
                <a:gd name="connsiteX3" fmla="*/ 0 w 528040"/>
                <a:gd name="connsiteY3" fmla="*/ 0 h 413503"/>
              </a:gdLst>
              <a:ahLst/>
              <a:cxnLst>
                <a:cxn ang="0">
                  <a:pos x="connsiteX0" y="connsiteY0"/>
                </a:cxn>
                <a:cxn ang="0">
                  <a:pos x="connsiteX1" y="connsiteY1"/>
                </a:cxn>
                <a:cxn ang="0">
                  <a:pos x="connsiteX2" y="connsiteY2"/>
                </a:cxn>
                <a:cxn ang="0">
                  <a:pos x="connsiteX3" y="connsiteY3"/>
                </a:cxn>
              </a:cxnLst>
              <a:rect l="l" t="t" r="r" b="b"/>
              <a:pathLst>
                <a:path w="528040" h="413503">
                  <a:moveTo>
                    <a:pt x="0" y="0"/>
                  </a:moveTo>
                  <a:lnTo>
                    <a:pt x="528040" y="0"/>
                  </a:lnTo>
                  <a:lnTo>
                    <a:pt x="266134" y="413503"/>
                  </a:lnTo>
                  <a:lnTo>
                    <a:pt x="0" y="0"/>
                  </a:lnTo>
                  <a:close/>
                </a:path>
              </a:pathLst>
            </a:custGeom>
            <a:solidFill>
              <a:srgbClr val="B30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p:nvPr userDrawn="1"/>
          </p:nvSpPr>
          <p:spPr bwMode="gray">
            <a:xfrm>
              <a:off x="2026104" y="1320979"/>
              <a:ext cx="139573" cy="108138"/>
            </a:xfrm>
            <a:custGeom>
              <a:avLst/>
              <a:gdLst>
                <a:gd name="connsiteX0" fmla="*/ 43441 w 113040"/>
                <a:gd name="connsiteY0" fmla="*/ 0 h 108138"/>
                <a:gd name="connsiteX1" fmla="*/ 113040 w 113040"/>
                <a:gd name="connsiteY1" fmla="*/ 108138 h 108138"/>
                <a:gd name="connsiteX2" fmla="*/ 0 w 113040"/>
                <a:gd name="connsiteY2" fmla="*/ 108138 h 108138"/>
                <a:gd name="connsiteX3" fmla="*/ 43441 w 113040"/>
                <a:gd name="connsiteY3" fmla="*/ 0 h 108138"/>
                <a:gd name="connsiteX0" fmla="*/ 65212 w 134811"/>
                <a:gd name="connsiteY0" fmla="*/ 0 h 112492"/>
                <a:gd name="connsiteX1" fmla="*/ 134811 w 134811"/>
                <a:gd name="connsiteY1" fmla="*/ 108138 h 112492"/>
                <a:gd name="connsiteX2" fmla="*/ 0 w 134811"/>
                <a:gd name="connsiteY2" fmla="*/ 112492 h 112492"/>
                <a:gd name="connsiteX3" fmla="*/ 65212 w 134811"/>
                <a:gd name="connsiteY3" fmla="*/ 0 h 112492"/>
                <a:gd name="connsiteX0" fmla="*/ 65212 w 134811"/>
                <a:gd name="connsiteY0" fmla="*/ 0 h 110111"/>
                <a:gd name="connsiteX1" fmla="*/ 134811 w 134811"/>
                <a:gd name="connsiteY1" fmla="*/ 108138 h 110111"/>
                <a:gd name="connsiteX2" fmla="*/ 0 w 134811"/>
                <a:gd name="connsiteY2" fmla="*/ 110111 h 110111"/>
                <a:gd name="connsiteX3" fmla="*/ 65212 w 134811"/>
                <a:gd name="connsiteY3" fmla="*/ 0 h 110111"/>
                <a:gd name="connsiteX0" fmla="*/ 74737 w 144336"/>
                <a:gd name="connsiteY0" fmla="*/ 0 h 108138"/>
                <a:gd name="connsiteX1" fmla="*/ 144336 w 144336"/>
                <a:gd name="connsiteY1" fmla="*/ 108138 h 108138"/>
                <a:gd name="connsiteX2" fmla="*/ 0 w 144336"/>
                <a:gd name="connsiteY2" fmla="*/ 107730 h 108138"/>
                <a:gd name="connsiteX3" fmla="*/ 74737 w 144336"/>
                <a:gd name="connsiteY3" fmla="*/ 0 h 108138"/>
                <a:gd name="connsiteX0" fmla="*/ 69974 w 139573"/>
                <a:gd name="connsiteY0" fmla="*/ 0 h 108138"/>
                <a:gd name="connsiteX1" fmla="*/ 139573 w 139573"/>
                <a:gd name="connsiteY1" fmla="*/ 108138 h 108138"/>
                <a:gd name="connsiteX2" fmla="*/ 0 w 139573"/>
                <a:gd name="connsiteY2" fmla="*/ 107730 h 108138"/>
                <a:gd name="connsiteX3" fmla="*/ 69974 w 139573"/>
                <a:gd name="connsiteY3" fmla="*/ 0 h 108138"/>
              </a:gdLst>
              <a:ahLst/>
              <a:cxnLst>
                <a:cxn ang="0">
                  <a:pos x="connsiteX0" y="connsiteY0"/>
                </a:cxn>
                <a:cxn ang="0">
                  <a:pos x="connsiteX1" y="connsiteY1"/>
                </a:cxn>
                <a:cxn ang="0">
                  <a:pos x="connsiteX2" y="connsiteY2"/>
                </a:cxn>
                <a:cxn ang="0">
                  <a:pos x="connsiteX3" y="connsiteY3"/>
                </a:cxn>
              </a:cxnLst>
              <a:rect l="l" t="t" r="r" b="b"/>
              <a:pathLst>
                <a:path w="139573" h="108138">
                  <a:moveTo>
                    <a:pt x="69974" y="0"/>
                  </a:moveTo>
                  <a:lnTo>
                    <a:pt x="139573" y="108138"/>
                  </a:lnTo>
                  <a:lnTo>
                    <a:pt x="0" y="107730"/>
                  </a:lnTo>
                  <a:lnTo>
                    <a:pt x="69974" y="0"/>
                  </a:lnTo>
                  <a:close/>
                </a:path>
              </a:pathLst>
            </a:custGeom>
            <a:solidFill>
              <a:srgbClr val="B30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p:cNvSpPr txBox="1"/>
            <p:nvPr userDrawn="1"/>
          </p:nvSpPr>
          <p:spPr bwMode="gray">
            <a:xfrm>
              <a:off x="622658" y="1029798"/>
              <a:ext cx="1499616" cy="276999"/>
            </a:xfrm>
            <a:prstGeom prst="rect">
              <a:avLst/>
            </a:prstGeom>
            <a:noFill/>
          </p:spPr>
          <p:txBody>
            <a:bodyPr wrap="square" lIns="0" tIns="0" rIns="0" bIns="0" rtlCol="0">
              <a:spAutoFit/>
            </a:bodyPr>
            <a:lstStyle/>
            <a:p>
              <a:pPr algn="r"/>
              <a:r>
                <a:rPr lang="en-US" sz="1800" b="1">
                  <a:solidFill>
                    <a:schemeClr val="bg1"/>
                  </a:solidFill>
                </a:rPr>
                <a:t>Credits</a:t>
              </a:r>
              <a:endParaRPr lang="en-US" sz="1800">
                <a:solidFill>
                  <a:schemeClr val="bg1"/>
                </a:solidFill>
              </a:endParaRPr>
            </a:p>
          </p:txBody>
        </p:sp>
      </p:grpSp>
      <p:sp>
        <p:nvSpPr>
          <p:cNvPr id="26" name="Placeholder Designer Name"/>
          <p:cNvSpPr>
            <a:spLocks noGrp="1"/>
          </p:cNvSpPr>
          <p:nvPr>
            <p:ph type="body" sz="quarter" idx="46" hasCustomPrompt="1"/>
          </p:nvPr>
        </p:nvSpPr>
        <p:spPr bwMode="gray">
          <a:xfrm>
            <a:off x="7349424" y="5275171"/>
            <a:ext cx="3956703" cy="200055"/>
          </a:xfrm>
        </p:spPr>
        <p:txBody>
          <a:bodyPr/>
          <a:lstStyle>
            <a:lvl1pPr marL="0" indent="0">
              <a:spcBef>
                <a:spcPts val="600"/>
              </a:spcBef>
              <a:buNone/>
              <a:defRPr sz="1300">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a:t>Insert Name(s) here</a:t>
            </a:r>
          </a:p>
        </p:txBody>
      </p:sp>
      <p:sp>
        <p:nvSpPr>
          <p:cNvPr id="25" name="Placeholder - Designer"/>
          <p:cNvSpPr>
            <a:spLocks noGrp="1"/>
          </p:cNvSpPr>
          <p:nvPr>
            <p:ph type="body" sz="quarter" idx="45" hasCustomPrompt="1"/>
          </p:nvPr>
        </p:nvSpPr>
        <p:spPr bwMode="gray">
          <a:xfrm>
            <a:off x="7349424" y="4975846"/>
            <a:ext cx="3956703" cy="263790"/>
          </a:xfrm>
        </p:spPr>
        <p:txBody>
          <a:bodyPr/>
          <a:lstStyle>
            <a:lvl1pPr marL="0" indent="0">
              <a:spcBef>
                <a:spcPts val="0"/>
              </a:spcBef>
              <a:buNone/>
              <a:defRPr sz="1700"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a:t>Insert Design Consultant heading</a:t>
            </a:r>
          </a:p>
        </p:txBody>
      </p:sp>
      <p:sp>
        <p:nvSpPr>
          <p:cNvPr id="24" name="Placeholder - PL Name"/>
          <p:cNvSpPr>
            <a:spLocks noGrp="1"/>
          </p:cNvSpPr>
          <p:nvPr>
            <p:ph type="body" sz="quarter" idx="44" hasCustomPrompt="1"/>
          </p:nvPr>
        </p:nvSpPr>
        <p:spPr bwMode="gray">
          <a:xfrm>
            <a:off x="7349424" y="4236921"/>
            <a:ext cx="3956703" cy="200055"/>
          </a:xfrm>
        </p:spPr>
        <p:txBody>
          <a:bodyPr/>
          <a:lstStyle>
            <a:lvl1pPr marL="0" indent="0">
              <a:spcBef>
                <a:spcPts val="600"/>
              </a:spcBef>
              <a:buNone/>
              <a:defRPr sz="1300">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a:t>Insert Name(s) here</a:t>
            </a:r>
          </a:p>
        </p:txBody>
      </p:sp>
      <p:sp>
        <p:nvSpPr>
          <p:cNvPr id="23" name="Placeholder - Program Leadership"/>
          <p:cNvSpPr>
            <a:spLocks noGrp="1"/>
          </p:cNvSpPr>
          <p:nvPr>
            <p:ph type="body" sz="quarter" idx="43" hasCustomPrompt="1"/>
          </p:nvPr>
        </p:nvSpPr>
        <p:spPr bwMode="gray">
          <a:xfrm>
            <a:off x="7349424" y="3937596"/>
            <a:ext cx="3956703" cy="263790"/>
          </a:xfrm>
        </p:spPr>
        <p:txBody>
          <a:bodyPr/>
          <a:lstStyle>
            <a:lvl1pPr marL="0" indent="0">
              <a:spcBef>
                <a:spcPts val="0"/>
              </a:spcBef>
              <a:buNone/>
              <a:defRPr sz="1700"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a:t>Insert Program Leadership heading</a:t>
            </a:r>
          </a:p>
        </p:txBody>
      </p:sp>
      <p:sp>
        <p:nvSpPr>
          <p:cNvPr id="22" name="Placeholder - RT Names"/>
          <p:cNvSpPr>
            <a:spLocks noGrp="1"/>
          </p:cNvSpPr>
          <p:nvPr>
            <p:ph type="body" sz="quarter" idx="42" hasCustomPrompt="1"/>
          </p:nvPr>
        </p:nvSpPr>
        <p:spPr bwMode="gray">
          <a:xfrm>
            <a:off x="7349424" y="3198695"/>
            <a:ext cx="3956703" cy="200055"/>
          </a:xfrm>
        </p:spPr>
        <p:txBody>
          <a:bodyPr/>
          <a:lstStyle>
            <a:lvl1pPr marL="0" indent="0">
              <a:spcBef>
                <a:spcPts val="600"/>
              </a:spcBef>
              <a:buNone/>
              <a:defRPr sz="1300">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a:t>Insert Name(s) here</a:t>
            </a:r>
          </a:p>
        </p:txBody>
      </p:sp>
      <p:sp>
        <p:nvSpPr>
          <p:cNvPr id="21" name="Placeholder - Research Team"/>
          <p:cNvSpPr>
            <a:spLocks noGrp="1"/>
          </p:cNvSpPr>
          <p:nvPr>
            <p:ph type="body" sz="quarter" idx="41" hasCustomPrompt="1"/>
          </p:nvPr>
        </p:nvSpPr>
        <p:spPr bwMode="gray">
          <a:xfrm>
            <a:off x="7349424" y="2899370"/>
            <a:ext cx="3956703" cy="263790"/>
          </a:xfrm>
        </p:spPr>
        <p:txBody>
          <a:bodyPr/>
          <a:lstStyle>
            <a:lvl1pPr marL="0" indent="0">
              <a:spcBef>
                <a:spcPts val="0"/>
              </a:spcBef>
              <a:buNone/>
              <a:defRPr sz="1700"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a:t>Insert Research Team heading</a:t>
            </a:r>
          </a:p>
        </p:txBody>
      </p:sp>
      <p:sp>
        <p:nvSpPr>
          <p:cNvPr id="20" name="Placeholder - PD #"/>
          <p:cNvSpPr>
            <a:spLocks noGrp="1"/>
          </p:cNvSpPr>
          <p:nvPr>
            <p:ph type="body" sz="quarter" idx="40" hasCustomPrompt="1"/>
          </p:nvPr>
        </p:nvSpPr>
        <p:spPr bwMode="gray">
          <a:xfrm>
            <a:off x="3112874" y="3672314"/>
            <a:ext cx="3577562" cy="169277"/>
          </a:xfrm>
        </p:spPr>
        <p:txBody>
          <a:bodyPr/>
          <a:lstStyle>
            <a:lvl1pPr marL="0" indent="0">
              <a:spcBef>
                <a:spcPts val="0"/>
              </a:spcBef>
              <a:buNone/>
              <a:defRPr sz="1100">
                <a:solidFill>
                  <a:schemeClr val="accent3"/>
                </a:solidFill>
              </a:defRPr>
            </a:lvl1pPr>
            <a:lvl2pPr marL="163289" indent="0">
              <a:buNone/>
              <a:defRPr sz="1143">
                <a:solidFill>
                  <a:schemeClr val="accent3"/>
                </a:solidFill>
              </a:defRPr>
            </a:lvl2pPr>
            <a:lvl3pPr marL="326578" indent="0">
              <a:buNone/>
              <a:defRPr sz="1143">
                <a:solidFill>
                  <a:schemeClr val="accent3"/>
                </a:solidFill>
              </a:defRPr>
            </a:lvl3pPr>
            <a:lvl4pPr marL="489867" indent="0">
              <a:buNone/>
              <a:defRPr sz="1143">
                <a:solidFill>
                  <a:schemeClr val="accent3"/>
                </a:solidFill>
              </a:defRPr>
            </a:lvl4pPr>
            <a:lvl5pPr marL="653156" indent="0">
              <a:buNone/>
              <a:defRPr sz="1143">
                <a:solidFill>
                  <a:schemeClr val="accent3"/>
                </a:solidFill>
              </a:defRPr>
            </a:lvl5pPr>
          </a:lstStyle>
          <a:p>
            <a:pPr lvl="0"/>
            <a:r>
              <a:rPr lang="en-US"/>
              <a:t>Insert Project Director phone (i.e., XXX-XXX-XXXX)</a:t>
            </a:r>
          </a:p>
        </p:txBody>
      </p:sp>
      <p:sp>
        <p:nvSpPr>
          <p:cNvPr id="19" name="Placeholder - PD Email"/>
          <p:cNvSpPr>
            <a:spLocks noGrp="1"/>
          </p:cNvSpPr>
          <p:nvPr>
            <p:ph type="body" sz="quarter" idx="39" hasCustomPrompt="1"/>
          </p:nvPr>
        </p:nvSpPr>
        <p:spPr bwMode="gray">
          <a:xfrm>
            <a:off x="3112874" y="3486617"/>
            <a:ext cx="3577562" cy="169277"/>
          </a:xfrm>
        </p:spPr>
        <p:txBody>
          <a:bodyPr/>
          <a:lstStyle>
            <a:lvl1pPr marL="0" indent="0">
              <a:spcBef>
                <a:spcPts val="0"/>
              </a:spcBef>
              <a:buNone/>
              <a:defRPr sz="1100" baseline="0">
                <a:solidFill>
                  <a:schemeClr val="accent3"/>
                </a:solidFill>
              </a:defRPr>
            </a:lvl1pPr>
            <a:lvl2pPr marL="163289" indent="0">
              <a:buNone/>
              <a:defRPr sz="1143">
                <a:solidFill>
                  <a:schemeClr val="accent3"/>
                </a:solidFill>
              </a:defRPr>
            </a:lvl2pPr>
            <a:lvl3pPr marL="326578" indent="0">
              <a:buNone/>
              <a:defRPr sz="1143">
                <a:solidFill>
                  <a:schemeClr val="accent3"/>
                </a:solidFill>
              </a:defRPr>
            </a:lvl3pPr>
            <a:lvl4pPr marL="489867" indent="0">
              <a:buNone/>
              <a:defRPr sz="1143">
                <a:solidFill>
                  <a:schemeClr val="accent3"/>
                </a:solidFill>
              </a:defRPr>
            </a:lvl4pPr>
            <a:lvl5pPr marL="653156" indent="0">
              <a:buNone/>
              <a:defRPr sz="1143">
                <a:solidFill>
                  <a:schemeClr val="accent3"/>
                </a:solidFill>
              </a:defRPr>
            </a:lvl5pPr>
          </a:lstStyle>
          <a:p>
            <a:pPr lvl="0"/>
            <a:r>
              <a:rPr lang="en-US"/>
              <a:t>Insert Project Director email (i.e., smithj@advisory.com)</a:t>
            </a:r>
          </a:p>
        </p:txBody>
      </p:sp>
      <p:sp>
        <p:nvSpPr>
          <p:cNvPr id="18" name="Placeholder - PD Name"/>
          <p:cNvSpPr>
            <a:spLocks noGrp="1"/>
          </p:cNvSpPr>
          <p:nvPr>
            <p:ph type="body" sz="quarter" idx="38" hasCustomPrompt="1"/>
          </p:nvPr>
        </p:nvSpPr>
        <p:spPr bwMode="gray">
          <a:xfrm>
            <a:off x="3112874" y="3213034"/>
            <a:ext cx="3577562" cy="199230"/>
          </a:xfrm>
        </p:spPr>
        <p:txBody>
          <a:bodyPr/>
          <a:lstStyle>
            <a:lvl1pPr marL="0" indent="0">
              <a:spcBef>
                <a:spcPts val="600"/>
              </a:spcBef>
              <a:buNone/>
              <a:defRPr sz="1300">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a:t>Insert Name here</a:t>
            </a:r>
          </a:p>
        </p:txBody>
      </p:sp>
      <p:sp>
        <p:nvSpPr>
          <p:cNvPr id="17" name="Placeholder - Project Director"/>
          <p:cNvSpPr>
            <a:spLocks noGrp="1"/>
          </p:cNvSpPr>
          <p:nvPr>
            <p:ph type="body" sz="quarter" idx="37" hasCustomPrompt="1"/>
          </p:nvPr>
        </p:nvSpPr>
        <p:spPr bwMode="gray">
          <a:xfrm>
            <a:off x="3112874" y="2899370"/>
            <a:ext cx="3577562" cy="265596"/>
          </a:xfrm>
        </p:spPr>
        <p:txBody>
          <a:bodyPr/>
          <a:lstStyle>
            <a:lvl1pPr marL="0" indent="0">
              <a:spcBef>
                <a:spcPts val="0"/>
              </a:spcBef>
              <a:buNone/>
              <a:defRPr sz="1700"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a:t>Insert Project Director heading</a:t>
            </a:r>
          </a:p>
        </p:txBody>
      </p:sp>
      <p:sp>
        <p:nvSpPr>
          <p:cNvPr id="2" name="Placeholder - Program"/>
          <p:cNvSpPr>
            <a:spLocks noGrp="1"/>
          </p:cNvSpPr>
          <p:nvPr>
            <p:ph type="title" hasCustomPrompt="1"/>
          </p:nvPr>
        </p:nvSpPr>
        <p:spPr bwMode="gray">
          <a:xfrm>
            <a:off x="3112873" y="1960756"/>
            <a:ext cx="8193254" cy="387798"/>
          </a:xfrm>
        </p:spPr>
        <p:txBody>
          <a:bodyPr/>
          <a:lstStyle>
            <a:lvl1pPr>
              <a:defRPr sz="2800"/>
            </a:lvl1pPr>
          </a:lstStyle>
          <a:p>
            <a:r>
              <a:rPr lang="en-US"/>
              <a:t>Insert program name here</a:t>
            </a:r>
          </a:p>
        </p:txBody>
      </p:sp>
      <p:sp>
        <p:nvSpPr>
          <p:cNvPr id="52" name="Rectangle 51"/>
          <p:cNvSpPr/>
          <p:nvPr userDrawn="1"/>
        </p:nvSpPr>
        <p:spPr bwMode="gray">
          <a:xfrm>
            <a:off x="0" y="6032702"/>
            <a:ext cx="2435382" cy="463932"/>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Advisory Board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12773" y="6287442"/>
            <a:ext cx="1050100" cy="291157"/>
          </a:xfrm>
          <a:prstGeom prst="rect">
            <a:avLst/>
          </a:prstGeom>
        </p:spPr>
      </p:pic>
      <p:sp>
        <p:nvSpPr>
          <p:cNvPr id="54"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tx1"/>
                </a:solidFill>
                <a:latin typeface="+mn-lt"/>
                <a:cs typeface="Arial" panose="020B0604020202020204" pitchFamily="34" charset="0"/>
              </a:rPr>
              <a:t>‹#›</a:t>
            </a:fld>
            <a:endParaRPr lang="en-US" sz="1200" b="1">
              <a:solidFill>
                <a:schemeClr val="tx1"/>
              </a:solidFill>
              <a:latin typeface="+mn-lt"/>
            </a:endParaRPr>
          </a:p>
        </p:txBody>
      </p:sp>
    </p:spTree>
    <p:extLst>
      <p:ext uri="{BB962C8B-B14F-4D97-AF65-F5344CB8AC3E}">
        <p14:creationId xmlns:p14="http://schemas.microsoft.com/office/powerpoint/2010/main" val="2128944667"/>
      </p:ext>
    </p:extLst>
  </p:cSld>
  <p:clrMapOvr>
    <a:masterClrMapping/>
  </p:clrMapOvr>
  <p:extLst>
    <p:ext uri="{DCECCB84-F9BA-43D5-87BE-67443E8EF086}">
      <p15:sldGuideLst xmlns:p15="http://schemas.microsoft.com/office/powerpoint/2012/main">
        <p15:guide id="1" orient="horz" pos="388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pact slide - Light">
    <p:bg bwMode="gray">
      <p:bgPr>
        <a:solidFill>
          <a:schemeClr val="tx2"/>
        </a:solidFill>
        <a:effectLst/>
      </p:bgPr>
    </p:bg>
    <p:spTree>
      <p:nvGrpSpPr>
        <p:cNvPr id="1" name=""/>
        <p:cNvGrpSpPr/>
        <p:nvPr/>
      </p:nvGrpSpPr>
      <p:grpSpPr>
        <a:xfrm>
          <a:off x="0" y="0"/>
          <a:ext cx="0" cy="0"/>
          <a:chOff x="0" y="0"/>
          <a:chExt cx="0" cy="0"/>
        </a:xfrm>
      </p:grpSpPr>
      <p:pic>
        <p:nvPicPr>
          <p:cNvPr id="176" name="Picture 175">
            <a:extLst>
              <a:ext uri="{FF2B5EF4-FFF2-40B4-BE49-F238E27FC236}">
                <a16:creationId xmlns:a16="http://schemas.microsoft.com/office/drawing/2014/main" id="{BB396139-6543-461A-B7C5-9FEBB6C93140}"/>
              </a:ext>
              <a:ext uri="{C183D7F6-B498-43B3-948B-1728B52AA6E4}">
                <adec:decorative xmlns:adec="http://schemas.microsoft.com/office/drawing/2017/decorative" val="1"/>
              </a:ext>
            </a:extLst>
          </p:cNvPr>
          <p:cNvPicPr>
            <a:picLocks noChangeAspect="1"/>
          </p:cNvPicPr>
          <p:nvPr userDrawn="1"/>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gray">
          <a:xfrm rot="10800000">
            <a:off x="1" y="3933699"/>
            <a:ext cx="12192000" cy="1801939"/>
          </a:xfrm>
          <a:prstGeom prst="rect">
            <a:avLst/>
          </a:prstGeom>
        </p:spPr>
      </p:pic>
      <p:pic>
        <p:nvPicPr>
          <p:cNvPr id="177" name="Picture 176">
            <a:extLst>
              <a:ext uri="{FF2B5EF4-FFF2-40B4-BE49-F238E27FC236}">
                <a16:creationId xmlns:a16="http://schemas.microsoft.com/office/drawing/2014/main" id="{C451F22D-8094-473F-B672-CFEFBCCECADE}"/>
              </a:ext>
              <a:ext uri="{C183D7F6-B498-43B3-948B-1728B52AA6E4}">
                <adec:decorative xmlns:adec="http://schemas.microsoft.com/office/drawing/2017/decorative" val="1"/>
              </a:ext>
            </a:extLst>
          </p:cNvPr>
          <p:cNvPicPr>
            <a:picLocks noChangeAspect="1"/>
          </p:cNvPicPr>
          <p:nvPr userDrawn="1"/>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gray">
          <a:xfrm>
            <a:off x="1" y="757832"/>
            <a:ext cx="12192000" cy="1801939"/>
          </a:xfrm>
          <a:prstGeom prst="rect">
            <a:avLst/>
          </a:prstGeom>
        </p:spPr>
      </p:pic>
      <p:sp>
        <p:nvSpPr>
          <p:cNvPr id="173" name="Parallelogram 172">
            <a:extLst>
              <a:ext uri="{FF2B5EF4-FFF2-40B4-BE49-F238E27FC236}">
                <a16:creationId xmlns:a16="http://schemas.microsoft.com/office/drawing/2014/main" id="{BEF50957-B6B6-44D1-8413-6ADF8E668227}"/>
              </a:ext>
              <a:ext uri="{C183D7F6-B498-43B3-948B-1728B52AA6E4}">
                <adec:decorative xmlns:adec="http://schemas.microsoft.com/office/drawing/2017/decorative" val="1"/>
              </a:ext>
            </a:extLst>
          </p:cNvPr>
          <p:cNvSpPr>
            <a:spLocks noChangeAspect="1"/>
          </p:cNvSpPr>
          <p:nvPr userDrawn="1"/>
        </p:nvSpPr>
        <p:spPr bwMode="gray">
          <a:xfrm flipH="1">
            <a:off x="3265729" y="1039150"/>
            <a:ext cx="5660542" cy="4425696"/>
          </a:xfrm>
          <a:prstGeom prst="parallelogram">
            <a:avLst>
              <a:gd name="adj" fmla="val 65186"/>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4"/>
          <p:cNvSpPr>
            <a:spLocks noGrp="1"/>
          </p:cNvSpPr>
          <p:nvPr userDrawn="1">
            <p:ph type="body" sz="quarter" idx="27" hasCustomPrompt="1"/>
          </p:nvPr>
        </p:nvSpPr>
        <p:spPr bwMode="gray">
          <a:xfrm>
            <a:off x="1231664" y="2168625"/>
            <a:ext cx="9728671" cy="2166747"/>
          </a:xfrm>
        </p:spPr>
        <p:txBody>
          <a:bodyPr>
            <a:spAutoFit/>
          </a:bodyPr>
          <a:lstStyle>
            <a:lvl1pPr marL="0" indent="0">
              <a:lnSpc>
                <a:spcPct val="110000"/>
              </a:lnSpc>
              <a:spcBef>
                <a:spcPts val="1800"/>
              </a:spcBef>
              <a:buNone/>
              <a:defRPr sz="3200" baseline="0">
                <a:solidFill>
                  <a:schemeClr val="tx1"/>
                </a:solidFill>
                <a:latin typeface="+mj-lt"/>
                <a:cs typeface="Times New Roman" panose="02020603050405020304" pitchFamily="18" charset="0"/>
              </a:defRPr>
            </a:lvl1pPr>
            <a:lvl2pPr marL="163289" indent="0">
              <a:spcBef>
                <a:spcPts val="0"/>
              </a:spcBef>
              <a:buNone/>
              <a:defRPr sz="2000">
                <a:solidFill>
                  <a:schemeClr val="accent3"/>
                </a:solidFill>
              </a:defRPr>
            </a:lvl2pPr>
            <a:lvl3pPr marL="326578" indent="0">
              <a:spcBef>
                <a:spcPts val="0"/>
              </a:spcBef>
              <a:buNone/>
              <a:defRPr sz="2000">
                <a:solidFill>
                  <a:schemeClr val="accent3"/>
                </a:solidFill>
              </a:defRPr>
            </a:lvl3pPr>
            <a:lvl4pPr marL="489867" indent="0">
              <a:spcBef>
                <a:spcPts val="0"/>
              </a:spcBef>
              <a:buNone/>
              <a:defRPr sz="2000">
                <a:solidFill>
                  <a:schemeClr val="accent3"/>
                </a:solidFill>
              </a:defRPr>
            </a:lvl4pPr>
            <a:lvl5pPr marL="653156" indent="0">
              <a:spcBef>
                <a:spcPts val="0"/>
              </a:spcBef>
              <a:buNone/>
              <a:defRPr sz="2000">
                <a:solidFill>
                  <a:schemeClr val="accent3"/>
                </a:solidFill>
              </a:defRPr>
            </a:lvl5pPr>
          </a:lstStyle>
          <a:p>
            <a:pPr lvl="0"/>
            <a:r>
              <a:rPr lang="en-US"/>
              <a:t>“Previously, I would never know if employees had their most productive day. The employee wouldn’t even know. Now throughout the day, we both know if they are tracking to have their ‘best day ever’ and we can celebrate it!”</a:t>
            </a:r>
          </a:p>
        </p:txBody>
      </p:sp>
      <p:sp>
        <p:nvSpPr>
          <p:cNvPr id="14" name="Text Placeholder 6"/>
          <p:cNvSpPr>
            <a:spLocks noGrp="1"/>
          </p:cNvSpPr>
          <p:nvPr userDrawn="1">
            <p:ph type="body" sz="quarter" idx="28" hasCustomPrompt="1"/>
          </p:nvPr>
        </p:nvSpPr>
        <p:spPr bwMode="gray">
          <a:xfrm>
            <a:off x="8805798" y="5952207"/>
            <a:ext cx="2770632" cy="215444"/>
          </a:xfrm>
        </p:spPr>
        <p:txBody>
          <a:bodyPr rIns="0" bIns="0" anchor="b" anchorCtr="0"/>
          <a:lstStyle>
            <a:lvl1pPr marL="0" indent="0">
              <a:spcBef>
                <a:spcPts val="0"/>
              </a:spcBef>
              <a:buNone/>
              <a:defRPr sz="700">
                <a:solidFill>
                  <a:schemeClr val="accent3"/>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a:t>Source: Click to add source. Use a single space after “Source:” and a period at the end of the source. Stretch the box to the left as needed.</a:t>
            </a:r>
          </a:p>
        </p:txBody>
      </p:sp>
      <p:sp>
        <p:nvSpPr>
          <p:cNvPr id="9" name="Text Placeholder 6"/>
          <p:cNvSpPr>
            <a:spLocks noGrp="1"/>
          </p:cNvSpPr>
          <p:nvPr userDrawn="1">
            <p:ph type="body" sz="quarter" idx="30" hasCustomPrompt="1"/>
          </p:nvPr>
        </p:nvSpPr>
        <p:spPr bwMode="gray">
          <a:xfrm>
            <a:off x="612773" y="5952207"/>
            <a:ext cx="3657600" cy="215444"/>
          </a:xfrm>
        </p:spPr>
        <p:txBody>
          <a:bodyPr lIns="0" rIns="0" bIns="0" anchor="b" anchorCtr="0"/>
          <a:lstStyle>
            <a:lvl1pPr marL="115888" indent="-115888">
              <a:spcBef>
                <a:spcPts val="200"/>
              </a:spcBef>
              <a:buClr>
                <a:schemeClr val="accent3"/>
              </a:buClr>
              <a:buFont typeface="+mj-lt"/>
              <a:buAutoNum type="arabicPeriod"/>
              <a:defRPr sz="700">
                <a:solidFill>
                  <a:schemeClr val="accent3"/>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a:t>Click to add footnote. Numbers appear automatically (no additional space or tab needed). Use a period at the end of each footnote. Stretch the box to the right as needed.</a:t>
            </a:r>
          </a:p>
        </p:txBody>
      </p:sp>
      <p:sp>
        <p:nvSpPr>
          <p:cNvPr id="44"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bg1"/>
                </a:solidFill>
                <a:latin typeface="+mn-lt"/>
                <a:cs typeface="Arial" panose="020B0604020202020204" pitchFamily="34" charset="0"/>
              </a:rPr>
              <a:t>‹#›</a:t>
            </a:fld>
            <a:endParaRPr lang="en-US" sz="1200" b="1">
              <a:solidFill>
                <a:schemeClr val="bg1"/>
              </a:solidFill>
              <a:latin typeface="+mn-lt"/>
            </a:endParaRPr>
          </a:p>
        </p:txBody>
      </p:sp>
      <p:sp>
        <p:nvSpPr>
          <p:cNvPr id="359" name="Slide Number"/>
          <p:cNvSpPr txBox="1"/>
          <p:nvPr userDrawn="1"/>
        </p:nvSpPr>
        <p:spPr bwMode="gray">
          <a:xfrm>
            <a:off x="11129268" y="6242419"/>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accent4"/>
                </a:solidFill>
                <a:latin typeface="+mn-lt"/>
                <a:cs typeface="Arial" panose="020B0604020202020204" pitchFamily="34" charset="0"/>
              </a:rPr>
              <a:t>‹#›</a:t>
            </a:fld>
            <a:endParaRPr lang="en-US" sz="1200" b="1">
              <a:solidFill>
                <a:schemeClr val="accent4"/>
              </a:solidFill>
              <a:latin typeface="+mn-lt"/>
            </a:endParaRPr>
          </a:p>
        </p:txBody>
      </p:sp>
      <p:pic>
        <p:nvPicPr>
          <p:cNvPr id="172" name="Graphic 171">
            <a:extLst>
              <a:ext uri="{FF2B5EF4-FFF2-40B4-BE49-F238E27FC236}">
                <a16:creationId xmlns:a16="http://schemas.microsoft.com/office/drawing/2014/main" id="{3CE2EA42-5FF6-4828-93A7-CB7DA9FCEEA8}"/>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bwMode="gray">
          <a:xfrm>
            <a:off x="609600" y="6273198"/>
            <a:ext cx="1051560" cy="291148"/>
          </a:xfrm>
          <a:prstGeom prst="rect">
            <a:avLst/>
          </a:prstGeom>
        </p:spPr>
      </p:pic>
      <p:pic>
        <p:nvPicPr>
          <p:cNvPr id="170" name="Graphic 169">
            <a:extLst>
              <a:ext uri="{FF2B5EF4-FFF2-40B4-BE49-F238E27FC236}">
                <a16:creationId xmlns:a16="http://schemas.microsoft.com/office/drawing/2014/main" id="{E8F4F1AC-204B-4D3B-A057-F367FD428C96}"/>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1896065" y="6311465"/>
            <a:ext cx="9281141" cy="101571"/>
          </a:xfrm>
          <a:prstGeom prst="rect">
            <a:avLst/>
          </a:prstGeom>
        </p:spPr>
      </p:pic>
    </p:spTree>
    <p:extLst>
      <p:ext uri="{BB962C8B-B14F-4D97-AF65-F5344CB8AC3E}">
        <p14:creationId xmlns:p14="http://schemas.microsoft.com/office/powerpoint/2010/main" val="3940206890"/>
      </p:ext>
    </p:extLst>
  </p:cSld>
  <p:clrMapOvr>
    <a:masterClrMapping/>
  </p:clrMapOvr>
  <p:extLst>
    <p:ext uri="{DCECCB84-F9BA-43D5-87BE-67443E8EF086}">
      <p15:sldGuideLst xmlns:p15="http://schemas.microsoft.com/office/powerpoint/2012/main">
        <p15:guide id="1" orient="horz" pos="3889">
          <p15:clr>
            <a:srgbClr val="FBAE40"/>
          </p15:clr>
        </p15:guide>
        <p15:guide id="2" orient="horz" pos="479" userDrawn="1">
          <p15:clr>
            <a:srgbClr val="FBAE40"/>
          </p15:clr>
        </p15:guide>
        <p15:guide id="3" orient="horz" pos="3613"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Legal Caveat">
    <p:spTree>
      <p:nvGrpSpPr>
        <p:cNvPr id="1" name=""/>
        <p:cNvGrpSpPr/>
        <p:nvPr/>
      </p:nvGrpSpPr>
      <p:grpSpPr>
        <a:xfrm>
          <a:off x="0" y="0"/>
          <a:ext cx="0" cy="0"/>
          <a:chOff x="0" y="0"/>
          <a:chExt cx="0" cy="0"/>
        </a:xfrm>
      </p:grpSpPr>
      <p:sp>
        <p:nvSpPr>
          <p:cNvPr id="3" name="Date Placeholder 2" hidden="1"/>
          <p:cNvSpPr>
            <a:spLocks noGrp="1"/>
          </p:cNvSpPr>
          <p:nvPr>
            <p:ph type="dt" sz="half" idx="10"/>
          </p:nvPr>
        </p:nvSpPr>
        <p:spPr bwMode="gray"/>
        <p:txBody>
          <a:bodyPr/>
          <a:lstStyle/>
          <a:p>
            <a:fld id="{6BDE3C16-C46B-4E30-853F-A25FD7D3A552}" type="datetime1">
              <a:rPr lang="en-US" smtClean="0"/>
              <a:t>3/30/2021</a:t>
            </a:fld>
            <a:endParaRPr lang="en-US"/>
          </a:p>
        </p:txBody>
      </p:sp>
      <p:sp>
        <p:nvSpPr>
          <p:cNvPr id="4" name="Slide Number Placeholder 3" hidden="1"/>
          <p:cNvSpPr>
            <a:spLocks noGrp="1"/>
          </p:cNvSpPr>
          <p:nvPr>
            <p:ph type="sldNum" sz="quarter" idx="11"/>
          </p:nvPr>
        </p:nvSpPr>
        <p:spPr bwMode="gray"/>
        <p:txBody>
          <a:bodyPr/>
          <a:lstStyle/>
          <a:p>
            <a:fld id="{79A09FC8-B54D-47FB-9034-F0587B1C3005}" type="slidenum">
              <a:rPr lang="en-US" smtClean="0"/>
              <a:pPr/>
              <a:t>‹#›</a:t>
            </a:fld>
            <a:endParaRPr lang="en-US"/>
          </a:p>
        </p:txBody>
      </p:sp>
      <p:grpSp>
        <p:nvGrpSpPr>
          <p:cNvPr id="9" name="Caveat"/>
          <p:cNvGrpSpPr/>
          <p:nvPr userDrawn="1"/>
        </p:nvGrpSpPr>
        <p:grpSpPr bwMode="gray">
          <a:xfrm>
            <a:off x="3041863" y="871768"/>
            <a:ext cx="7937074" cy="5004447"/>
            <a:chOff x="1541904" y="1270121"/>
            <a:chExt cx="7937074" cy="5004447"/>
          </a:xfrm>
        </p:grpSpPr>
        <p:sp>
          <p:nvSpPr>
            <p:cNvPr id="28" name="TextBox 27"/>
            <p:cNvSpPr txBox="1"/>
            <p:nvPr userDrawn="1"/>
          </p:nvSpPr>
          <p:spPr bwMode="gray">
            <a:xfrm>
              <a:off x="1541961" y="1270121"/>
              <a:ext cx="7937017" cy="5004447"/>
            </a:xfrm>
            <a:prstGeom prst="rect">
              <a:avLst/>
            </a:prstGeom>
            <a:noFill/>
          </p:spPr>
          <p:txBody>
            <a:bodyPr wrap="square" lIns="0" tIns="0" rIns="0" bIns="0" rtlCol="0">
              <a:spAutoFit/>
            </a:bodyPr>
            <a:lstStyle/>
            <a:p>
              <a:pPr>
                <a:lnSpc>
                  <a:spcPct val="110000"/>
                </a:lnSpc>
                <a:spcBef>
                  <a:spcPts val="400"/>
                </a:spcBef>
              </a:pPr>
              <a:r>
                <a:rPr lang="en-US" sz="800" b="0" spc="50">
                  <a:solidFill>
                    <a:schemeClr val="accent4"/>
                  </a:solidFill>
                </a:rPr>
                <a:t>LEGAL</a:t>
              </a:r>
              <a:r>
                <a:rPr lang="en-US" sz="800" b="0" spc="50" baseline="0">
                  <a:solidFill>
                    <a:schemeClr val="accent4"/>
                  </a:solidFill>
                </a:rPr>
                <a:t> CAVEAT</a:t>
              </a:r>
              <a:endParaRPr lang="en-US" sz="800" b="0" spc="50">
                <a:solidFill>
                  <a:schemeClr val="accent4"/>
                </a:solidFill>
              </a:endParaRPr>
            </a:p>
            <a:p>
              <a:pPr>
                <a:lnSpc>
                  <a:spcPct val="110000"/>
                </a:lnSpc>
                <a:spcBef>
                  <a:spcPts val="1200"/>
                </a:spcBef>
              </a:pPr>
              <a:r>
                <a:rPr lang="en-US" sz="800">
                  <a:solidFill>
                    <a:schemeClr val="accent2"/>
                  </a:solidFill>
                </a:rPr>
                <a:t>Advisory Board has made efforts to verify the accuracy of the information it provides to members. This report relies on data obtained from many sources, however, and Advisory Board cannot guarantee the accuracy of the information provided or any analysis based thereon. In addition, Advisory Board is not 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medical, tax, or accounting issues, before implementing any of these tactics. Neither Advisory Board nor its officers, directors, trustees, employees, and agents shall be liable for any claims, liabilities, or expenses relating to (a) any errors or omissions in this report, whether caused by Advisory Board or any of its employees or agents, or sources or other third parties, (b) any recommendation or graded ranking by Advisory Board, or (c) failure of member and its employees and agents to abide by the terms set forth herein.</a:t>
              </a:r>
            </a:p>
            <a:p>
              <a:pPr>
                <a:lnSpc>
                  <a:spcPct val="110000"/>
                </a:lnSpc>
                <a:spcBef>
                  <a:spcPts val="800"/>
                </a:spcBef>
              </a:pPr>
              <a:r>
                <a:rPr lang="en-US" sz="800">
                  <a:solidFill>
                    <a:schemeClr val="accent2"/>
                  </a:solidFill>
                </a:rPr>
                <a:t>Advisory Board and the “A” logo are registered trademarks of The Advisory Board Company in the United States and other countries. Members are not permitted to use these trademarks, or any other trademark, product name, service name, trade name, and logo of Advisory Board without prior written consent of Advisory Board.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Advisory Board and its products and services, or (b) an endorsement of the company or its products or services by Advisory Board. Advisory Board is not affiliated with any such company.</a:t>
              </a:r>
            </a:p>
            <a:p>
              <a:pPr>
                <a:lnSpc>
                  <a:spcPct val="110000"/>
                </a:lnSpc>
                <a:spcBef>
                  <a:spcPts val="1200"/>
                </a:spcBef>
              </a:pPr>
              <a:r>
                <a:rPr lang="en-US" sz="800" b="1">
                  <a:solidFill>
                    <a:schemeClr val="accent2"/>
                  </a:solidFill>
                </a:rPr>
                <a:t>IMPORTANT: Please read the following.</a:t>
              </a:r>
            </a:p>
            <a:p>
              <a:pPr>
                <a:lnSpc>
                  <a:spcPct val="110000"/>
                </a:lnSpc>
                <a:spcBef>
                  <a:spcPts val="400"/>
                </a:spcBef>
              </a:pPr>
              <a:r>
                <a:rPr lang="en-US" sz="800">
                  <a:solidFill>
                    <a:schemeClr val="accent2"/>
                  </a:solidFill>
                </a:rPr>
                <a:t>Advisory Board has prepared this report for the exclusive use of its members. Each member acknowledges and agrees that this report and the information contained herein (collectively, the “Report”) are confidential and proprietary to Advisory Board. By accepting delivery of this Report, each member agrees to abide by the terms as stated herein, including the following:</a:t>
              </a:r>
            </a:p>
            <a:p>
              <a:pPr marL="171450" indent="-171450">
                <a:lnSpc>
                  <a:spcPct val="110000"/>
                </a:lnSpc>
                <a:spcBef>
                  <a:spcPts val="800"/>
                </a:spcBef>
              </a:pPr>
              <a:r>
                <a:rPr lang="en-US" sz="800">
                  <a:solidFill>
                    <a:schemeClr val="accent2"/>
                  </a:solidFill>
                </a:rPr>
                <a:t>1.	Advisory Board owns all right, title, and interest in and to this Report. Except as stated herein, no right, license, permission, or interest of any kind in this Report is intended to be given, transferred to, or acquired by a member. Each member is authorized to use this Report only to the extent expressly authorized herein.</a:t>
              </a:r>
            </a:p>
            <a:p>
              <a:pPr marL="171450" indent="-171450">
                <a:lnSpc>
                  <a:spcPct val="110000"/>
                </a:lnSpc>
                <a:spcBef>
                  <a:spcPts val="800"/>
                </a:spcBef>
              </a:pPr>
              <a:r>
                <a:rPr lang="en-US" sz="800">
                  <a:solidFill>
                    <a:schemeClr val="accent2"/>
                  </a:solidFill>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171450" indent="-171450">
                <a:lnSpc>
                  <a:spcPct val="110000"/>
                </a:lnSpc>
                <a:spcBef>
                  <a:spcPts val="800"/>
                </a:spcBef>
              </a:pPr>
              <a:r>
                <a:rPr lang="en-US" sz="800">
                  <a:solidFill>
                    <a:schemeClr val="accent2"/>
                  </a:solidFill>
                </a:rPr>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71450" indent="-171450">
                <a:lnSpc>
                  <a:spcPct val="110000"/>
                </a:lnSpc>
                <a:spcBef>
                  <a:spcPts val="800"/>
                </a:spcBef>
              </a:pPr>
              <a:r>
                <a:rPr lang="en-US" sz="800">
                  <a:solidFill>
                    <a:schemeClr val="accent2"/>
                  </a:solidFill>
                </a:rPr>
                <a:t>4.	Each member shall not remove from this Report any confidential markings, copyright notices, and/or other similar indicia herein.</a:t>
              </a:r>
            </a:p>
            <a:p>
              <a:pPr marL="171450" indent="-171450">
                <a:lnSpc>
                  <a:spcPct val="110000"/>
                </a:lnSpc>
                <a:spcBef>
                  <a:spcPts val="800"/>
                </a:spcBef>
              </a:pPr>
              <a:r>
                <a:rPr lang="en-US" sz="800">
                  <a:solidFill>
                    <a:schemeClr val="accent2"/>
                  </a:solidFill>
                </a:rPr>
                <a:t>5.	Each member is responsible for any breach of its obligations as stated herein by any of its employees or agents.</a:t>
              </a:r>
            </a:p>
            <a:p>
              <a:pPr marL="171450" indent="-171450">
                <a:lnSpc>
                  <a:spcPct val="110000"/>
                </a:lnSpc>
                <a:spcBef>
                  <a:spcPts val="800"/>
                </a:spcBef>
              </a:pPr>
              <a:r>
                <a:rPr lang="en-US" sz="800">
                  <a:solidFill>
                    <a:schemeClr val="accent2"/>
                  </a:solidFill>
                </a:rPr>
                <a:t>6.	If a member is unwilling to abide by any of the foregoing obligations, then such member shall promptly return this Report and all copies thereof to Advisory Board.</a:t>
              </a:r>
            </a:p>
          </p:txBody>
        </p:sp>
        <p:cxnSp>
          <p:nvCxnSpPr>
            <p:cNvPr id="27" name="Straight Connector 26"/>
            <p:cNvCxnSpPr/>
            <p:nvPr userDrawn="1"/>
          </p:nvCxnSpPr>
          <p:spPr bwMode="gray">
            <a:xfrm>
              <a:off x="1541904" y="1427230"/>
              <a:ext cx="7937074" cy="0"/>
            </a:xfrm>
            <a:prstGeom prst="line">
              <a:avLst/>
            </a:prstGeom>
            <a:ln w="1905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
        <p:nvSpPr>
          <p:cNvPr id="41" name="Slide Number"/>
          <p:cNvSpPr txBox="1"/>
          <p:nvPr userDrawn="1"/>
        </p:nvSpPr>
        <p:spPr bwMode="gray">
          <a:xfrm>
            <a:off x="11127071" y="634387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tx1"/>
                </a:solidFill>
                <a:latin typeface="+mn-lt"/>
                <a:cs typeface="Arial" panose="020B0604020202020204" pitchFamily="34" charset="0"/>
              </a:rPr>
              <a:t>‹#›</a:t>
            </a:fld>
            <a:endParaRPr lang="en-US" sz="1200" b="1">
              <a:solidFill>
                <a:schemeClr val="tx1"/>
              </a:solidFill>
              <a:latin typeface="+mn-lt"/>
            </a:endParaRPr>
          </a:p>
        </p:txBody>
      </p:sp>
      <p:pic>
        <p:nvPicPr>
          <p:cNvPr id="31" name="Advisory Board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811952" y="871768"/>
            <a:ext cx="1596271" cy="442591"/>
          </a:xfrm>
          <a:prstGeom prst="rect">
            <a:avLst/>
          </a:prstGeom>
        </p:spPr>
      </p:pic>
      <p:sp>
        <p:nvSpPr>
          <p:cNvPr id="10" name="Copyright">
            <a:hlinkClick r:id="rId3"/>
          </p:cNvPr>
          <p:cNvSpPr txBox="1"/>
          <p:nvPr userDrawn="1"/>
        </p:nvSpPr>
        <p:spPr bwMode="gray">
          <a:xfrm>
            <a:off x="811952" y="6502287"/>
            <a:ext cx="2850773" cy="92333"/>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a:solidFill>
                  <a:schemeClr val="accent2"/>
                </a:solidFill>
                <a:latin typeface="+mn-lt"/>
                <a:cs typeface="Arial" panose="020B0604020202020204" pitchFamily="34" charset="0"/>
              </a:rPr>
              <a:t>©</a:t>
            </a:r>
            <a:r>
              <a:rPr lang="en-US" sz="600">
                <a:solidFill>
                  <a:schemeClr val="accent2"/>
                </a:solidFill>
                <a:latin typeface="+mn-lt"/>
              </a:rPr>
              <a:t> 2020 Advisory Board </a:t>
            </a:r>
            <a:r>
              <a:rPr lang="en-US" sz="600">
                <a:solidFill>
                  <a:schemeClr val="accent2"/>
                </a:solidFill>
                <a:latin typeface="+mn-lt"/>
                <a:cs typeface="Arial" panose="020B0604020202020204" pitchFamily="34" charset="0"/>
              </a:rPr>
              <a:t>• All rights reserved • </a:t>
            </a:r>
            <a:r>
              <a:rPr lang="en-US" sz="600" b="1">
                <a:solidFill>
                  <a:schemeClr val="accent2"/>
                </a:solidFill>
                <a:latin typeface="+mn-lt"/>
                <a:cs typeface="Arial" panose="020B0604020202020204" pitchFamily="34" charset="0"/>
              </a:rPr>
              <a:t>advisory.com</a:t>
            </a:r>
            <a:endParaRPr lang="en-US" sz="600" b="1">
              <a:solidFill>
                <a:schemeClr val="accent2"/>
              </a:solidFill>
              <a:latin typeface="+mn-lt"/>
            </a:endParaRPr>
          </a:p>
        </p:txBody>
      </p:sp>
    </p:spTree>
    <p:extLst>
      <p:ext uri="{BB962C8B-B14F-4D97-AF65-F5344CB8AC3E}">
        <p14:creationId xmlns:p14="http://schemas.microsoft.com/office/powerpoint/2010/main" val="396386323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Presentation End">
    <p:bg bwMode="gray">
      <p:bgPr>
        <a:solidFill>
          <a:schemeClr val="accent6"/>
        </a:solidFill>
        <a:effectLst/>
      </p:bgPr>
    </p:bg>
    <p:spTree>
      <p:nvGrpSpPr>
        <p:cNvPr id="1" name=""/>
        <p:cNvGrpSpPr/>
        <p:nvPr/>
      </p:nvGrpSpPr>
      <p:grpSpPr>
        <a:xfrm>
          <a:off x="0" y="0"/>
          <a:ext cx="0" cy="0"/>
          <a:chOff x="0" y="0"/>
          <a:chExt cx="0" cy="0"/>
        </a:xfrm>
      </p:grpSpPr>
      <p:sp>
        <p:nvSpPr>
          <p:cNvPr id="5" name="Rectangle 4">
            <a:hlinkClick r:id="rId2"/>
          </p:cNvPr>
          <p:cNvSpPr/>
          <p:nvPr userDrawn="1"/>
        </p:nvSpPr>
        <p:spPr bwMode="gray">
          <a:xfrm>
            <a:off x="3262014" y="5210779"/>
            <a:ext cx="5667972" cy="1647221"/>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t" anchorCtr="0" forceAA="0" compatLnSpc="1">
            <a:prstTxWarp prst="textNoShape">
              <a:avLst/>
            </a:prstTxWarp>
            <a:noAutofit/>
          </a:bodyPr>
          <a:lstStyle/>
          <a:p>
            <a:pPr algn="ctr">
              <a:spcBef>
                <a:spcPts val="667"/>
              </a:spcBef>
            </a:pPr>
            <a:endParaRPr lang="en-US" sz="1333" err="1">
              <a:solidFill>
                <a:schemeClr val="bg1"/>
              </a:solidFill>
            </a:endParaRPr>
          </a:p>
        </p:txBody>
      </p:sp>
      <p:sp>
        <p:nvSpPr>
          <p:cNvPr id="6" name="TextBox 5"/>
          <p:cNvSpPr txBox="1"/>
          <p:nvPr userDrawn="1"/>
        </p:nvSpPr>
        <p:spPr bwMode="gray">
          <a:xfrm>
            <a:off x="3876696" y="5817257"/>
            <a:ext cx="4438609" cy="487313"/>
          </a:xfrm>
          <a:prstGeom prst="rect">
            <a:avLst/>
          </a:prstGeom>
          <a:noFill/>
        </p:spPr>
        <p:txBody>
          <a:bodyPr wrap="square" lIns="0" tIns="0" rIns="0" bIns="0" rtlCol="0" anchor="t" anchorCtr="0">
            <a:spAutoFit/>
          </a:bodyPr>
          <a:lstStyle/>
          <a:p>
            <a:pPr algn="ctr">
              <a:lnSpc>
                <a:spcPct val="100000"/>
              </a:lnSpc>
              <a:spcBef>
                <a:spcPts val="200"/>
              </a:spcBef>
            </a:pPr>
            <a:r>
              <a:rPr lang="en-US" sz="1500" b="0">
                <a:solidFill>
                  <a:schemeClr val="bg1"/>
                </a:solidFill>
              </a:rPr>
              <a:t>655 New York Avenue NW, Washington DC 20001</a:t>
            </a:r>
          </a:p>
          <a:p>
            <a:pPr algn="ctr">
              <a:lnSpc>
                <a:spcPct val="100000"/>
              </a:lnSpc>
              <a:spcBef>
                <a:spcPts val="200"/>
              </a:spcBef>
            </a:pPr>
            <a:r>
              <a:rPr lang="en-US" sz="1500" b="0">
                <a:solidFill>
                  <a:schemeClr val="bg1"/>
                </a:solidFill>
              </a:rPr>
              <a:t>202-266-5600 </a:t>
            </a:r>
            <a:r>
              <a:rPr lang="en-US" sz="1300">
                <a:solidFill>
                  <a:schemeClr val="bg1"/>
                </a:solidFill>
              </a:rPr>
              <a:t>│</a:t>
            </a:r>
            <a:r>
              <a:rPr lang="en-US" sz="1500" b="0">
                <a:solidFill>
                  <a:schemeClr val="bg1"/>
                </a:solidFill>
              </a:rPr>
              <a:t> </a:t>
            </a:r>
            <a:r>
              <a:rPr lang="en-US" sz="1500" b="1">
                <a:solidFill>
                  <a:schemeClr val="bg1"/>
                </a:solidFill>
              </a:rPr>
              <a:t>advisory.com</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3972027" y="2368486"/>
            <a:ext cx="4247948" cy="1620514"/>
          </a:xfrm>
          <a:prstGeom prst="rect">
            <a:avLst/>
          </a:prstGeom>
        </p:spPr>
      </p:pic>
    </p:spTree>
    <p:extLst>
      <p:ext uri="{BB962C8B-B14F-4D97-AF65-F5344CB8AC3E}">
        <p14:creationId xmlns:p14="http://schemas.microsoft.com/office/powerpoint/2010/main" val="13133236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Intl. Presentation End">
    <p:bg bwMode="gray">
      <p:bgPr>
        <a:solidFill>
          <a:schemeClr val="accent6"/>
        </a:solidFill>
        <a:effectLst/>
      </p:bgPr>
    </p:bg>
    <p:spTree>
      <p:nvGrpSpPr>
        <p:cNvPr id="1" name=""/>
        <p:cNvGrpSpPr/>
        <p:nvPr/>
      </p:nvGrpSpPr>
      <p:grpSpPr>
        <a:xfrm>
          <a:off x="0" y="0"/>
          <a:ext cx="0" cy="0"/>
          <a:chOff x="0" y="0"/>
          <a:chExt cx="0" cy="0"/>
        </a:xfrm>
      </p:grpSpPr>
      <p:sp>
        <p:nvSpPr>
          <p:cNvPr id="5" name="Rectangle 4">
            <a:hlinkClick r:id="rId2"/>
          </p:cNvPr>
          <p:cNvSpPr/>
          <p:nvPr userDrawn="1"/>
        </p:nvSpPr>
        <p:spPr bwMode="gray">
          <a:xfrm>
            <a:off x="2833037" y="5210779"/>
            <a:ext cx="6525927" cy="1647221"/>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t" anchorCtr="0" forceAA="0" compatLnSpc="1">
            <a:prstTxWarp prst="textNoShape">
              <a:avLst/>
            </a:prstTxWarp>
            <a:noAutofit/>
          </a:bodyPr>
          <a:lstStyle/>
          <a:p>
            <a:pPr algn="ctr">
              <a:spcBef>
                <a:spcPts val="667"/>
              </a:spcBef>
            </a:pPr>
            <a:endParaRPr lang="en-US" sz="1333" err="1">
              <a:solidFill>
                <a:schemeClr val="bg1"/>
              </a:solidFill>
            </a:endParaRPr>
          </a:p>
        </p:txBody>
      </p:sp>
      <p:sp>
        <p:nvSpPr>
          <p:cNvPr id="6" name="TextBox 5"/>
          <p:cNvSpPr txBox="1"/>
          <p:nvPr userDrawn="1"/>
        </p:nvSpPr>
        <p:spPr bwMode="gray">
          <a:xfrm>
            <a:off x="3101401" y="5817257"/>
            <a:ext cx="5989199" cy="502702"/>
          </a:xfrm>
          <a:prstGeom prst="rect">
            <a:avLst/>
          </a:prstGeom>
          <a:noFill/>
        </p:spPr>
        <p:txBody>
          <a:bodyPr wrap="square" lIns="0" tIns="0" rIns="0" bIns="0" rtlCol="0" anchor="t" anchorCtr="0">
            <a:spAutoFit/>
          </a:bodyPr>
          <a:lstStyle/>
          <a:p>
            <a:pPr algn="ctr">
              <a:lnSpc>
                <a:spcPct val="100000"/>
              </a:lnSpc>
              <a:spcBef>
                <a:spcPts val="200"/>
              </a:spcBef>
            </a:pPr>
            <a:r>
              <a:rPr lang="en-US" sz="1500" b="0">
                <a:solidFill>
                  <a:schemeClr val="bg1"/>
                </a:solidFill>
              </a:rPr>
              <a:t>Tenth Floor, 5 Merchant Square, London W2 1AS, UK</a:t>
            </a:r>
          </a:p>
          <a:p>
            <a:pPr algn="ctr">
              <a:lnSpc>
                <a:spcPct val="100000"/>
              </a:lnSpc>
              <a:spcBef>
                <a:spcPts val="200"/>
              </a:spcBef>
            </a:pPr>
            <a:r>
              <a:rPr lang="en-US" sz="1500" b="0">
                <a:solidFill>
                  <a:schemeClr val="bg1"/>
                </a:solidFill>
              </a:rPr>
              <a:t>+44-(0)-207-479-1799 </a:t>
            </a:r>
            <a:r>
              <a:rPr lang="en-US" sz="1300">
                <a:solidFill>
                  <a:schemeClr val="bg1"/>
                </a:solidFill>
              </a:rPr>
              <a:t>│</a:t>
            </a:r>
            <a:r>
              <a:rPr lang="en-US" sz="1500" b="0">
                <a:solidFill>
                  <a:schemeClr val="bg1"/>
                </a:solidFill>
              </a:rPr>
              <a:t> </a:t>
            </a:r>
            <a:r>
              <a:rPr lang="en-US" sz="1500" b="1">
                <a:solidFill>
                  <a:schemeClr val="bg1"/>
                </a:solidFill>
              </a:rPr>
              <a:t>advisory.com</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3972027" y="2368486"/>
            <a:ext cx="4247948" cy="1620514"/>
          </a:xfrm>
          <a:prstGeom prst="rect">
            <a:avLst/>
          </a:prstGeom>
        </p:spPr>
      </p:pic>
    </p:spTree>
    <p:extLst>
      <p:ext uri="{BB962C8B-B14F-4D97-AF65-F5344CB8AC3E}">
        <p14:creationId xmlns:p14="http://schemas.microsoft.com/office/powerpoint/2010/main" val="3346701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Do Not Use">
    <p:bg bwMode="gray">
      <p:bgPr>
        <a:solidFill>
          <a:schemeClr val="accent5"/>
        </a:solidFill>
        <a:effectLst/>
      </p:bgPr>
    </p:bg>
    <p:spTree>
      <p:nvGrpSpPr>
        <p:cNvPr id="1" name=""/>
        <p:cNvGrpSpPr/>
        <p:nvPr/>
      </p:nvGrpSpPr>
      <p:grpSpPr>
        <a:xfrm>
          <a:off x="0" y="0"/>
          <a:ext cx="0" cy="0"/>
          <a:chOff x="0" y="0"/>
          <a:chExt cx="0" cy="0"/>
        </a:xfrm>
      </p:grpSpPr>
      <p:sp>
        <p:nvSpPr>
          <p:cNvPr id="3" name="Date Placeholder 2" hidden="1"/>
          <p:cNvSpPr>
            <a:spLocks noGrp="1"/>
          </p:cNvSpPr>
          <p:nvPr>
            <p:ph type="dt" sz="half" idx="10"/>
          </p:nvPr>
        </p:nvSpPr>
        <p:spPr>
          <a:xfrm>
            <a:off x="314295" y="6930388"/>
            <a:ext cx="298480" cy="15389"/>
          </a:xfrm>
        </p:spPr>
        <p:txBody>
          <a:bodyPr/>
          <a:lstStyle/>
          <a:p>
            <a:fld id="{C3850058-4307-4CC7-8BB3-555B0B2F7FBC}" type="datetime1">
              <a:rPr lang="en-US" smtClean="0"/>
              <a:t>3/30/2021</a:t>
            </a:fld>
            <a:endParaRPr lang="en-US"/>
          </a:p>
        </p:txBody>
      </p:sp>
      <p:sp>
        <p:nvSpPr>
          <p:cNvPr id="4" name="Slide Number Placeholder 3" hidden="1"/>
          <p:cNvSpPr>
            <a:spLocks noGrp="1"/>
          </p:cNvSpPr>
          <p:nvPr>
            <p:ph type="sldNum" sz="quarter" idx="11"/>
          </p:nvPr>
        </p:nvSpPr>
        <p:spPr/>
        <p:txBody>
          <a:bodyPr/>
          <a:lstStyle/>
          <a:p>
            <a:fld id="{79A09FC8-B54D-47FB-9034-F0587B1C3005}" type="slidenum">
              <a:rPr lang="en-US" smtClean="0"/>
              <a:pPr/>
              <a:t>‹#›</a:t>
            </a:fld>
            <a:endParaRPr lang="en-US"/>
          </a:p>
        </p:txBody>
      </p:sp>
      <p:sp>
        <p:nvSpPr>
          <p:cNvPr id="5" name="Footer Placeholder 4" hidden="1"/>
          <p:cNvSpPr>
            <a:spLocks noGrp="1"/>
          </p:cNvSpPr>
          <p:nvPr>
            <p:ph type="ftr" sz="quarter" idx="12"/>
          </p:nvPr>
        </p:nvSpPr>
        <p:spPr>
          <a:xfrm>
            <a:off x="11977198" y="6930388"/>
            <a:ext cx="214802" cy="15389"/>
          </a:xfrm>
        </p:spPr>
        <p:txBody>
          <a:bodyPr wrap="none">
            <a:spAutoFit/>
          </a:bodyPr>
          <a:lstStyle>
            <a:lvl1pPr>
              <a:defRPr sz="100"/>
            </a:lvl1pPr>
          </a:lstStyle>
          <a:p>
            <a:r>
              <a:rPr lang="en-US"/>
              <a:t>Advisory Board interviews and analysis</a:t>
            </a:r>
          </a:p>
        </p:txBody>
      </p:sp>
      <p:sp>
        <p:nvSpPr>
          <p:cNvPr id="6" name="TextBox 5"/>
          <p:cNvSpPr txBox="1"/>
          <p:nvPr userDrawn="1"/>
        </p:nvSpPr>
        <p:spPr bwMode="gray">
          <a:xfrm>
            <a:off x="534988" y="889844"/>
            <a:ext cx="10614025" cy="5078313"/>
          </a:xfrm>
          <a:prstGeom prst="rect">
            <a:avLst/>
          </a:prstGeom>
          <a:noFill/>
        </p:spPr>
        <p:txBody>
          <a:bodyPr wrap="square" lIns="0" tIns="0" rIns="0" bIns="0" rtlCol="0">
            <a:spAutoFit/>
          </a:bodyPr>
          <a:lstStyle/>
          <a:p>
            <a:pPr>
              <a:spcBef>
                <a:spcPts val="500"/>
              </a:spcBef>
            </a:pPr>
            <a:r>
              <a:rPr lang="en-US" sz="11000" b="1">
                <a:solidFill>
                  <a:schemeClr val="bg1"/>
                </a:solidFill>
              </a:rPr>
              <a:t>DON’T USE LAYOUTS PAST THIS SLIDE</a:t>
            </a:r>
          </a:p>
        </p:txBody>
      </p:sp>
    </p:spTree>
    <p:extLst>
      <p:ext uri="{BB962C8B-B14F-4D97-AF65-F5344CB8AC3E}">
        <p14:creationId xmlns:p14="http://schemas.microsoft.com/office/powerpoint/2010/main" val="145774409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AB In-Brief (030117)">
    <p:bg bwMode="gray">
      <p:bgPr>
        <a:solidFill>
          <a:schemeClr val="bg2"/>
        </a:solidFill>
        <a:effectLst/>
      </p:bgPr>
    </p:bg>
    <p:spTree>
      <p:nvGrpSpPr>
        <p:cNvPr id="1" name=""/>
        <p:cNvGrpSpPr/>
        <p:nvPr/>
      </p:nvGrpSpPr>
      <p:grpSpPr>
        <a:xfrm>
          <a:off x="0" y="0"/>
          <a:ext cx="0" cy="0"/>
          <a:chOff x="0" y="0"/>
          <a:chExt cx="0" cy="0"/>
        </a:xfrm>
      </p:grpSpPr>
      <p:grpSp>
        <p:nvGrpSpPr>
          <p:cNvPr id="3" name="Group 2"/>
          <p:cNvGrpSpPr/>
          <p:nvPr userDrawn="1"/>
        </p:nvGrpSpPr>
        <p:grpSpPr bwMode="gray">
          <a:xfrm>
            <a:off x="3087703" y="1958445"/>
            <a:ext cx="6016596" cy="2843893"/>
            <a:chOff x="1095375" y="1370909"/>
            <a:chExt cx="4210050" cy="1990725"/>
          </a:xfrm>
        </p:grpSpPr>
        <p:sp>
          <p:nvSpPr>
            <p:cNvPr id="30" name="TextBox 29"/>
            <p:cNvSpPr txBox="1"/>
            <p:nvPr userDrawn="1"/>
          </p:nvSpPr>
          <p:spPr bwMode="gray">
            <a:xfrm>
              <a:off x="1465263" y="2102279"/>
              <a:ext cx="3470275" cy="863794"/>
            </a:xfrm>
            <a:prstGeom prst="rect">
              <a:avLst/>
            </a:prstGeom>
            <a:noFill/>
          </p:spPr>
          <p:txBody>
            <a:bodyPr wrap="square" lIns="0" tIns="0" rIns="0" bIns="0" rtlCol="0">
              <a:spAutoFit/>
            </a:bodyPr>
            <a:lstStyle/>
            <a:p>
              <a:pPr>
                <a:lnSpc>
                  <a:spcPct val="110000"/>
                </a:lnSpc>
                <a:spcBef>
                  <a:spcPts val="714"/>
                </a:spcBef>
              </a:pPr>
              <a:r>
                <a:rPr lang="en-US" sz="2430"/>
                <a:t>The divisional</a:t>
              </a:r>
              <a:r>
                <a:rPr lang="en-US" sz="2430" baseline="0"/>
                <a:t> overview specific to Advisory Board Research will return at a point in the future.</a:t>
              </a:r>
              <a:endParaRPr lang="en-US" sz="2430"/>
            </a:p>
          </p:txBody>
        </p:sp>
        <p:sp>
          <p:nvSpPr>
            <p:cNvPr id="31" name="TextBox 30"/>
            <p:cNvSpPr txBox="1"/>
            <p:nvPr userDrawn="1"/>
          </p:nvSpPr>
          <p:spPr bwMode="gray">
            <a:xfrm>
              <a:off x="1465263" y="1765729"/>
              <a:ext cx="1601787" cy="186135"/>
            </a:xfrm>
            <a:prstGeom prst="rect">
              <a:avLst/>
            </a:prstGeom>
            <a:noFill/>
          </p:spPr>
          <p:txBody>
            <a:bodyPr wrap="square" lIns="0" tIns="0" rIns="0" bIns="0" rtlCol="0">
              <a:spAutoFit/>
            </a:bodyPr>
            <a:lstStyle/>
            <a:p>
              <a:pPr>
                <a:lnSpc>
                  <a:spcPct val="110000"/>
                </a:lnSpc>
                <a:spcBef>
                  <a:spcPts val="714"/>
                </a:spcBef>
              </a:pPr>
              <a:r>
                <a:rPr lang="en-US" sz="1571">
                  <a:solidFill>
                    <a:schemeClr val="accent2"/>
                  </a:solidFill>
                </a:rPr>
                <a:t>Guidance</a:t>
              </a:r>
              <a:r>
                <a:rPr lang="en-US" sz="1571" baseline="0">
                  <a:solidFill>
                    <a:schemeClr val="accent2"/>
                  </a:solidFill>
                </a:rPr>
                <a:t> as of 07/23/18</a:t>
              </a:r>
              <a:endParaRPr lang="en-US" sz="1571">
                <a:solidFill>
                  <a:schemeClr val="accent2"/>
                </a:solidFill>
              </a:endParaRPr>
            </a:p>
          </p:txBody>
        </p:sp>
        <p:cxnSp>
          <p:nvCxnSpPr>
            <p:cNvPr id="34" name="Straight Connector 33"/>
            <p:cNvCxnSpPr/>
            <p:nvPr userDrawn="1"/>
          </p:nvCxnSpPr>
          <p:spPr bwMode="gray">
            <a:xfrm>
              <a:off x="1095375" y="1370909"/>
              <a:ext cx="4210050" cy="0"/>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gray">
            <a:xfrm>
              <a:off x="1095375" y="3361634"/>
              <a:ext cx="4210050" cy="0"/>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970211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ivider">
    <p:bg bwMode="gray">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1133667" y="2944901"/>
            <a:ext cx="7837714" cy="949710"/>
          </a:xfrm>
          <a:prstGeom prst="rect">
            <a:avLst/>
          </a:prstGeom>
        </p:spPr>
        <p:txBody>
          <a:bodyPr lIns="0" tIns="0" rIns="0" bIns="0" anchor="b" anchorCtr="0">
            <a:spAutoFit/>
          </a:bodyPr>
          <a:lstStyle>
            <a:lvl1pPr>
              <a:lnSpc>
                <a:spcPct val="90000"/>
              </a:lnSpc>
              <a:defRPr sz="3429" b="0" baseline="0">
                <a:solidFill>
                  <a:schemeClr val="tx1"/>
                </a:solidFill>
              </a:defRPr>
            </a:lvl1pPr>
          </a:lstStyle>
          <a:p>
            <a:r>
              <a:rPr lang="en-US"/>
              <a:t>Divider title – Arial 25pt regular, sentence case</a:t>
            </a:r>
          </a:p>
        </p:txBody>
      </p:sp>
      <p:sp>
        <p:nvSpPr>
          <p:cNvPr id="4" name="Text Placeholder 3"/>
          <p:cNvSpPr>
            <a:spLocks noGrp="1"/>
          </p:cNvSpPr>
          <p:nvPr>
            <p:ph type="body" sz="quarter" idx="19" hasCustomPrompt="1"/>
          </p:nvPr>
        </p:nvSpPr>
        <p:spPr bwMode="gray">
          <a:xfrm>
            <a:off x="1133667" y="4039167"/>
            <a:ext cx="7837714" cy="263809"/>
          </a:xfrm>
        </p:spPr>
        <p:txBody>
          <a:bodyPr/>
          <a:lstStyle>
            <a:lvl1pPr marL="0" indent="0">
              <a:spcBef>
                <a:spcPts val="0"/>
              </a:spcBef>
              <a:buNone/>
              <a:defRPr sz="1714">
                <a:solidFill>
                  <a:schemeClr val="tx1"/>
                </a:solidFill>
              </a:defRPr>
            </a:lvl1pPr>
            <a:lvl2pPr marL="163289" indent="0">
              <a:spcBef>
                <a:spcPts val="0"/>
              </a:spcBef>
              <a:buNone/>
              <a:defRPr sz="1571">
                <a:solidFill>
                  <a:schemeClr val="accent1"/>
                </a:solidFill>
              </a:defRPr>
            </a:lvl2pPr>
            <a:lvl3pPr marL="326578" indent="0">
              <a:spcBef>
                <a:spcPts val="0"/>
              </a:spcBef>
              <a:buNone/>
              <a:defRPr sz="1571">
                <a:solidFill>
                  <a:schemeClr val="accent1"/>
                </a:solidFill>
              </a:defRPr>
            </a:lvl3pPr>
            <a:lvl4pPr marL="489867" indent="0">
              <a:spcBef>
                <a:spcPts val="0"/>
              </a:spcBef>
              <a:buNone/>
              <a:defRPr sz="1571">
                <a:solidFill>
                  <a:schemeClr val="accent1"/>
                </a:solidFill>
              </a:defRPr>
            </a:lvl4pPr>
            <a:lvl5pPr marL="653156" indent="0">
              <a:spcBef>
                <a:spcPts val="0"/>
              </a:spcBef>
              <a:buNone/>
              <a:defRPr sz="1571">
                <a:solidFill>
                  <a:schemeClr val="accent1"/>
                </a:solidFill>
              </a:defRPr>
            </a:lvl5pPr>
          </a:lstStyle>
          <a:p>
            <a:pPr lvl="0"/>
            <a:r>
              <a:rPr lang="en-US"/>
              <a:t>Divider subtitle – Arial 12pt regular, sentence case</a:t>
            </a:r>
          </a:p>
        </p:txBody>
      </p:sp>
      <p:sp>
        <p:nvSpPr>
          <p:cNvPr id="7" name="Text Placeholder 6"/>
          <p:cNvSpPr>
            <a:spLocks noGrp="1"/>
          </p:cNvSpPr>
          <p:nvPr>
            <p:ph type="body" sz="quarter" idx="20" hasCustomPrompt="1"/>
          </p:nvPr>
        </p:nvSpPr>
        <p:spPr bwMode="gray">
          <a:xfrm>
            <a:off x="1133667" y="5302371"/>
            <a:ext cx="4354286" cy="769441"/>
          </a:xfrm>
        </p:spPr>
        <p:txBody>
          <a:bodyPr/>
          <a:lstStyle>
            <a:lvl1pPr>
              <a:spcBef>
                <a:spcPts val="429"/>
              </a:spcBef>
              <a:defRPr sz="1429">
                <a:solidFill>
                  <a:schemeClr val="tx1"/>
                </a:solidFill>
              </a:defRPr>
            </a:lvl1pPr>
            <a:lvl2pPr>
              <a:spcBef>
                <a:spcPts val="429"/>
              </a:spcBef>
              <a:defRPr sz="1143">
                <a:solidFill>
                  <a:schemeClr val="bg1"/>
                </a:solidFill>
              </a:defRPr>
            </a:lvl2pPr>
            <a:lvl3pPr>
              <a:spcBef>
                <a:spcPts val="429"/>
              </a:spcBef>
              <a:defRPr sz="1143">
                <a:solidFill>
                  <a:schemeClr val="bg1"/>
                </a:solidFill>
              </a:defRPr>
            </a:lvl3pPr>
            <a:lvl4pPr>
              <a:spcBef>
                <a:spcPts val="429"/>
              </a:spcBef>
              <a:defRPr sz="1143">
                <a:solidFill>
                  <a:schemeClr val="bg1"/>
                </a:solidFill>
              </a:defRPr>
            </a:lvl4pPr>
            <a:lvl5pPr>
              <a:spcBef>
                <a:spcPts val="429"/>
              </a:spcBef>
              <a:defRPr sz="1143">
                <a:solidFill>
                  <a:schemeClr val="bg1"/>
                </a:solidFill>
              </a:defRPr>
            </a:lvl5pPr>
          </a:lstStyle>
          <a:p>
            <a:pPr lvl="0"/>
            <a:r>
              <a:rPr lang="en-US"/>
              <a:t>Divider bullet placement (if needed)</a:t>
            </a:r>
          </a:p>
          <a:p>
            <a:pPr lvl="0"/>
            <a:r>
              <a:rPr lang="en-US"/>
              <a:t>Divider bullet placement (if needed)</a:t>
            </a:r>
          </a:p>
          <a:p>
            <a:pPr lvl="0"/>
            <a:r>
              <a:rPr lang="en-US"/>
              <a:t>Divider bullet placement (if needed)</a:t>
            </a:r>
          </a:p>
        </p:txBody>
      </p:sp>
      <p:sp>
        <p:nvSpPr>
          <p:cNvPr id="16" name="Text Placeholder 15"/>
          <p:cNvSpPr>
            <a:spLocks noGrp="1"/>
          </p:cNvSpPr>
          <p:nvPr>
            <p:ph type="body" sz="quarter" idx="21" hasCustomPrompt="1"/>
          </p:nvPr>
        </p:nvSpPr>
        <p:spPr bwMode="gray">
          <a:xfrm>
            <a:off x="8414327" y="4988393"/>
            <a:ext cx="1776255" cy="253274"/>
          </a:xfrm>
          <a:prstGeom prst="rect">
            <a:avLst/>
          </a:prstGeom>
          <a:noFill/>
          <a:ln cap="sq">
            <a:noFill/>
            <a:miter lim="800000"/>
          </a:ln>
        </p:spPr>
        <p:txBody>
          <a:bodyPr wrap="none" lIns="45720" tIns="27432" rIns="45720" bIns="27432">
            <a:spAutoFit/>
          </a:bodyPr>
          <a:lstStyle>
            <a:lvl1pPr marL="0" indent="0" algn="r">
              <a:spcBef>
                <a:spcPts val="0"/>
              </a:spcBef>
              <a:buNone/>
              <a:defRPr sz="1286" cap="all" spc="0" baseline="0">
                <a:solidFill>
                  <a:schemeClr val="tx1"/>
                </a:solidFill>
                <a:latin typeface="+mj-lt"/>
              </a:defRPr>
            </a:lvl1pPr>
          </a:lstStyle>
          <a:p>
            <a:pPr lvl="0"/>
            <a:r>
              <a:rPr lang="en-US"/>
              <a:t>Insert break type</a:t>
            </a:r>
          </a:p>
        </p:txBody>
      </p:sp>
      <p:sp>
        <p:nvSpPr>
          <p:cNvPr id="18" name="Text Placeholder 17"/>
          <p:cNvSpPr>
            <a:spLocks noGrp="1"/>
          </p:cNvSpPr>
          <p:nvPr>
            <p:ph type="body" sz="quarter" idx="22" hasCustomPrompt="1"/>
          </p:nvPr>
        </p:nvSpPr>
        <p:spPr bwMode="gray">
          <a:xfrm>
            <a:off x="10280956" y="4530342"/>
            <a:ext cx="1306286" cy="1978564"/>
          </a:xfrm>
        </p:spPr>
        <p:txBody>
          <a:bodyPr/>
          <a:lstStyle>
            <a:lvl1pPr marL="0" indent="0" algn="r">
              <a:spcBef>
                <a:spcPts val="0"/>
              </a:spcBef>
              <a:buNone/>
              <a:defRPr sz="12857">
                <a:solidFill>
                  <a:schemeClr val="tx1"/>
                </a:solidFill>
                <a:latin typeface="+mj-lt"/>
              </a:defRPr>
            </a:lvl1pPr>
          </a:lstStyle>
          <a:p>
            <a:pPr lvl="0"/>
            <a:r>
              <a:rPr lang="en-US"/>
              <a:t>#</a:t>
            </a:r>
          </a:p>
        </p:txBody>
      </p:sp>
      <p:sp>
        <p:nvSpPr>
          <p:cNvPr id="12" name="Slide Number Placeholder 2"/>
          <p:cNvSpPr txBox="1">
            <a:spLocks/>
          </p:cNvSpPr>
          <p:nvPr userDrawn="1"/>
        </p:nvSpPr>
        <p:spPr bwMode="gray">
          <a:xfrm>
            <a:off x="11594212" y="1"/>
            <a:ext cx="597789" cy="263223"/>
          </a:xfrm>
          <a:prstGeom prst="rect">
            <a:avLst/>
          </a:prstGeom>
        </p:spPr>
        <p:txBody>
          <a:bodyPr vert="horz" lIns="65314" tIns="65314" rIns="65314" bIns="65314"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z="1143" smtClean="0"/>
              <a:pPr/>
              <a:t>‹#›</a:t>
            </a:fld>
            <a:endParaRPr lang="en-US" sz="1143"/>
          </a:p>
        </p:txBody>
      </p:sp>
      <p:sp>
        <p:nvSpPr>
          <p:cNvPr id="13" name="Rectangle 12"/>
          <p:cNvSpPr/>
          <p:nvPr userDrawn="1"/>
        </p:nvSpPr>
        <p:spPr bwMode="gray">
          <a:xfrm>
            <a:off x="-1" y="765269"/>
            <a:ext cx="12192001" cy="1183474"/>
          </a:xfrm>
          <a:prstGeom prst="rect">
            <a:avLst/>
          </a:prstGeom>
          <a:solidFill>
            <a:srgbClr val="FF010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err="1">
              <a:solidFill>
                <a:schemeClr val="bg1"/>
              </a:solidFill>
            </a:endParaRPr>
          </a:p>
        </p:txBody>
      </p:sp>
      <p:grpSp>
        <p:nvGrpSpPr>
          <p:cNvPr id="15" name="Group 14"/>
          <p:cNvGrpSpPr/>
          <p:nvPr userDrawn="1"/>
        </p:nvGrpSpPr>
        <p:grpSpPr bwMode="gray">
          <a:xfrm>
            <a:off x="785257" y="400020"/>
            <a:ext cx="1913976" cy="1913973"/>
            <a:chOff x="2758573" y="886345"/>
            <a:chExt cx="1427762" cy="1427760"/>
          </a:xfrm>
        </p:grpSpPr>
        <p:sp>
          <p:nvSpPr>
            <p:cNvPr id="17" name="Octagon 16"/>
            <p:cNvSpPr/>
            <p:nvPr/>
          </p:nvSpPr>
          <p:spPr bwMode="gray">
            <a:xfrm>
              <a:off x="2758573" y="886345"/>
              <a:ext cx="1427762" cy="1427760"/>
            </a:xfrm>
            <a:prstGeom prst="octagon">
              <a:avLst/>
            </a:prstGeom>
            <a:solidFill>
              <a:srgbClr val="FF01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sp>
          <p:nvSpPr>
            <p:cNvPr id="19" name="Octagon 18"/>
            <p:cNvSpPr/>
            <p:nvPr/>
          </p:nvSpPr>
          <p:spPr bwMode="gray">
            <a:xfrm>
              <a:off x="2816200" y="943972"/>
              <a:ext cx="1312508" cy="1312506"/>
            </a:xfrm>
            <a:prstGeom prst="octagon">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grpSp>
      <p:sp>
        <p:nvSpPr>
          <p:cNvPr id="20" name="TextBox 19"/>
          <p:cNvSpPr txBox="1"/>
          <p:nvPr userDrawn="1"/>
        </p:nvSpPr>
        <p:spPr bwMode="gray">
          <a:xfrm>
            <a:off x="785257" y="1096802"/>
            <a:ext cx="1925041" cy="615553"/>
          </a:xfrm>
          <a:prstGeom prst="rect">
            <a:avLst/>
          </a:prstGeom>
          <a:noFill/>
        </p:spPr>
        <p:txBody>
          <a:bodyPr wrap="square" lIns="0" tIns="0" rIns="0" bIns="0" rtlCol="0">
            <a:spAutoFit/>
          </a:bodyPr>
          <a:lstStyle/>
          <a:p>
            <a:pPr algn="ctr">
              <a:spcBef>
                <a:spcPts val="500"/>
              </a:spcBef>
            </a:pPr>
            <a:r>
              <a:rPr lang="en-US" sz="4000" b="1">
                <a:solidFill>
                  <a:schemeClr val="bg1"/>
                </a:solidFill>
                <a:cs typeface="Arial" panose="020B0604020202020204" pitchFamily="34" charset="0"/>
              </a:rPr>
              <a:t>STOP</a:t>
            </a:r>
          </a:p>
        </p:txBody>
      </p:sp>
      <p:sp>
        <p:nvSpPr>
          <p:cNvPr id="21" name="TextBox 20"/>
          <p:cNvSpPr txBox="1"/>
          <p:nvPr userDrawn="1"/>
        </p:nvSpPr>
        <p:spPr bwMode="gray">
          <a:xfrm>
            <a:off x="3223801" y="870497"/>
            <a:ext cx="5183064" cy="923330"/>
          </a:xfrm>
          <a:prstGeom prst="rect">
            <a:avLst/>
          </a:prstGeom>
          <a:noFill/>
        </p:spPr>
        <p:txBody>
          <a:bodyPr wrap="square" lIns="0" tIns="0" rIns="0" bIns="0" rtlCol="0">
            <a:spAutoFit/>
          </a:bodyPr>
          <a:lstStyle/>
          <a:p>
            <a:pPr>
              <a:spcBef>
                <a:spcPts val="500"/>
              </a:spcBef>
            </a:pPr>
            <a:r>
              <a:rPr lang="en-US" sz="2000">
                <a:solidFill>
                  <a:schemeClr val="bg1"/>
                </a:solidFill>
              </a:rPr>
              <a:t>This</a:t>
            </a:r>
            <a:r>
              <a:rPr lang="en-US" sz="2000" baseline="0">
                <a:solidFill>
                  <a:schemeClr val="bg1"/>
                </a:solidFill>
              </a:rPr>
              <a:t> layout strategy has been retired from use within the Advisory Board brand. You MUST update with the new </a:t>
            </a:r>
            <a:r>
              <a:rPr lang="en-US" sz="2000" b="1" baseline="0">
                <a:solidFill>
                  <a:schemeClr val="bg1"/>
                </a:solidFill>
              </a:rPr>
              <a:t>Divider </a:t>
            </a:r>
            <a:r>
              <a:rPr lang="en-US" sz="2000" baseline="0">
                <a:solidFill>
                  <a:schemeClr val="bg1"/>
                </a:solidFill>
              </a:rPr>
              <a:t>layout. </a:t>
            </a:r>
            <a:endParaRPr lang="en-US" sz="2000">
              <a:solidFill>
                <a:schemeClr val="bg1"/>
              </a:solidFill>
            </a:endParaRPr>
          </a:p>
        </p:txBody>
      </p:sp>
    </p:spTree>
    <p:extLst>
      <p:ext uri="{BB962C8B-B14F-4D97-AF65-F5344CB8AC3E}">
        <p14:creationId xmlns:p14="http://schemas.microsoft.com/office/powerpoint/2010/main" val="180568101"/>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Hidden Slide (Remember to Right Click and Hide It)">
    <p:bg bwMode="gray">
      <p:bgRef idx="1001">
        <a:schemeClr val="bg2"/>
      </p:bgRef>
    </p:bg>
    <p:spTree>
      <p:nvGrpSpPr>
        <p:cNvPr id="1" name=""/>
        <p:cNvGrpSpPr/>
        <p:nvPr/>
      </p:nvGrpSpPr>
      <p:grpSpPr>
        <a:xfrm>
          <a:off x="0" y="0"/>
          <a:ext cx="0" cy="0"/>
          <a:chOff x="0" y="0"/>
          <a:chExt cx="0" cy="0"/>
        </a:xfrm>
      </p:grpSpPr>
      <p:sp>
        <p:nvSpPr>
          <p:cNvPr id="6" name="Title 2"/>
          <p:cNvSpPr>
            <a:spLocks noGrp="1"/>
          </p:cNvSpPr>
          <p:nvPr>
            <p:ph type="title" hasCustomPrompt="1"/>
          </p:nvPr>
        </p:nvSpPr>
        <p:spPr bwMode="gray">
          <a:xfrm>
            <a:off x="610810" y="351263"/>
            <a:ext cx="10970381" cy="498598"/>
          </a:xfrm>
        </p:spPr>
        <p:txBody>
          <a:bodyPr/>
          <a:lstStyle>
            <a:lvl1pPr>
              <a:defRPr baseline="0">
                <a:solidFill>
                  <a:schemeClr val="tx1"/>
                </a:solidFill>
              </a:defRPr>
            </a:lvl1pPr>
          </a:lstStyle>
          <a:p>
            <a:r>
              <a:rPr lang="en-US"/>
              <a:t>Slide title – Arial 18pt bold, sentence case</a:t>
            </a:r>
          </a:p>
        </p:txBody>
      </p:sp>
      <p:sp>
        <p:nvSpPr>
          <p:cNvPr id="7" name="Text Placeholder 4"/>
          <p:cNvSpPr>
            <a:spLocks noGrp="1"/>
          </p:cNvSpPr>
          <p:nvPr>
            <p:ph type="body" sz="quarter" idx="25" hasCustomPrompt="1"/>
          </p:nvPr>
        </p:nvSpPr>
        <p:spPr bwMode="gray">
          <a:xfrm>
            <a:off x="610810" y="1026223"/>
            <a:ext cx="10972800" cy="307777"/>
          </a:xfrm>
        </p:spPr>
        <p:txBody>
          <a:bodyPr/>
          <a:lstStyle>
            <a:lvl1pPr marL="0" indent="0">
              <a:spcBef>
                <a:spcPts val="0"/>
              </a:spcBef>
              <a:buNone/>
              <a:defRPr sz="2000">
                <a:solidFill>
                  <a:schemeClr val="tx1"/>
                </a:solidFill>
              </a:defRPr>
            </a:lvl1pPr>
            <a:lvl2pPr marL="163289" indent="0">
              <a:spcBef>
                <a:spcPts val="0"/>
              </a:spcBef>
              <a:buNone/>
              <a:defRPr sz="2000">
                <a:solidFill>
                  <a:schemeClr val="accent3"/>
                </a:solidFill>
              </a:defRPr>
            </a:lvl2pPr>
            <a:lvl3pPr marL="326578" indent="0">
              <a:spcBef>
                <a:spcPts val="0"/>
              </a:spcBef>
              <a:buNone/>
              <a:defRPr sz="2000">
                <a:solidFill>
                  <a:schemeClr val="accent3"/>
                </a:solidFill>
              </a:defRPr>
            </a:lvl3pPr>
            <a:lvl4pPr marL="489867" indent="0">
              <a:spcBef>
                <a:spcPts val="0"/>
              </a:spcBef>
              <a:buNone/>
              <a:defRPr sz="2000">
                <a:solidFill>
                  <a:schemeClr val="accent3"/>
                </a:solidFill>
              </a:defRPr>
            </a:lvl4pPr>
            <a:lvl5pPr marL="653156" indent="0">
              <a:spcBef>
                <a:spcPts val="0"/>
              </a:spcBef>
              <a:buNone/>
              <a:defRPr sz="2000">
                <a:solidFill>
                  <a:schemeClr val="accent3"/>
                </a:solidFill>
              </a:defRPr>
            </a:lvl5pPr>
          </a:lstStyle>
          <a:p>
            <a:pPr lvl="0"/>
            <a:r>
              <a:rPr lang="en-US"/>
              <a:t>Slide subtitle – Arial 14pt regular, sentence case</a:t>
            </a:r>
          </a:p>
        </p:txBody>
      </p:sp>
      <p:sp>
        <p:nvSpPr>
          <p:cNvPr id="9" name="Text Placeholder 4"/>
          <p:cNvSpPr>
            <a:spLocks noGrp="1"/>
          </p:cNvSpPr>
          <p:nvPr>
            <p:ph type="body" sz="quarter" idx="26" hasCustomPrompt="1"/>
          </p:nvPr>
        </p:nvSpPr>
        <p:spPr bwMode="gray">
          <a:xfrm>
            <a:off x="610809" y="65639"/>
            <a:ext cx="5573486" cy="197856"/>
          </a:xfrm>
        </p:spPr>
        <p:txBody>
          <a:bodyPr/>
          <a:lstStyle>
            <a:lvl1pPr marL="0" indent="0">
              <a:spcBef>
                <a:spcPts val="0"/>
              </a:spcBef>
              <a:buNone/>
              <a:defRPr sz="1286">
                <a:solidFill>
                  <a:schemeClr val="tx1"/>
                </a:solidFill>
              </a:defRPr>
            </a:lvl1pPr>
            <a:lvl2pPr marL="163289" indent="0">
              <a:spcBef>
                <a:spcPts val="0"/>
              </a:spcBef>
              <a:buNone/>
              <a:defRPr sz="2000">
                <a:solidFill>
                  <a:schemeClr val="accent3"/>
                </a:solidFill>
              </a:defRPr>
            </a:lvl2pPr>
            <a:lvl3pPr marL="326578" indent="0">
              <a:spcBef>
                <a:spcPts val="0"/>
              </a:spcBef>
              <a:buNone/>
              <a:defRPr sz="2000">
                <a:solidFill>
                  <a:schemeClr val="accent3"/>
                </a:solidFill>
              </a:defRPr>
            </a:lvl3pPr>
            <a:lvl4pPr marL="489867" indent="0">
              <a:spcBef>
                <a:spcPts val="0"/>
              </a:spcBef>
              <a:buNone/>
              <a:defRPr sz="2000">
                <a:solidFill>
                  <a:schemeClr val="accent3"/>
                </a:solidFill>
              </a:defRPr>
            </a:lvl4pPr>
            <a:lvl5pPr marL="653156" indent="0">
              <a:spcBef>
                <a:spcPts val="0"/>
              </a:spcBef>
              <a:buNone/>
              <a:defRPr sz="2000">
                <a:solidFill>
                  <a:schemeClr val="accent3"/>
                </a:solidFill>
              </a:defRPr>
            </a:lvl5pPr>
          </a:lstStyle>
          <a:p>
            <a:pPr lvl="0"/>
            <a:r>
              <a:rPr lang="en-US"/>
              <a:t>Top kicker – Arial 9pt regular, use title case</a:t>
            </a:r>
          </a:p>
        </p:txBody>
      </p:sp>
      <p:sp>
        <p:nvSpPr>
          <p:cNvPr id="10" name="Text Placeholder 6"/>
          <p:cNvSpPr>
            <a:spLocks noGrp="1"/>
          </p:cNvSpPr>
          <p:nvPr>
            <p:ph type="body" sz="quarter" idx="27" hasCustomPrompt="1"/>
          </p:nvPr>
        </p:nvSpPr>
        <p:spPr bwMode="gray">
          <a:xfrm>
            <a:off x="9336505" y="6610496"/>
            <a:ext cx="2855495" cy="247504"/>
          </a:xfrm>
        </p:spPr>
        <p:txBody>
          <a:bodyPr rIns="45720" bIns="27432" anchor="b" anchorCtr="0"/>
          <a:lstStyle>
            <a:lvl1pPr marL="0" indent="0">
              <a:spcBef>
                <a:spcPts val="0"/>
              </a:spcBef>
              <a:buNone/>
              <a:defRPr sz="714">
                <a:solidFill>
                  <a:schemeClr val="tx1"/>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a:t>Source: Click to add source. Use a single space after “Source:” and a period at the end of the source. Stretch the box to the left as needed.</a:t>
            </a:r>
          </a:p>
        </p:txBody>
      </p:sp>
      <p:sp>
        <p:nvSpPr>
          <p:cNvPr id="11" name="Text Placeholder 6"/>
          <p:cNvSpPr>
            <a:spLocks noGrp="1"/>
          </p:cNvSpPr>
          <p:nvPr>
            <p:ph type="body" sz="quarter" idx="28" hasCustomPrompt="1"/>
          </p:nvPr>
        </p:nvSpPr>
        <p:spPr bwMode="gray">
          <a:xfrm>
            <a:off x="-1" y="6237181"/>
            <a:ext cx="3850105" cy="219804"/>
          </a:xfrm>
        </p:spPr>
        <p:txBody>
          <a:bodyPr lIns="45720" rIns="0" bIns="0" anchor="b" anchorCtr="0"/>
          <a:lstStyle>
            <a:lvl1pPr marL="130631" indent="-130631">
              <a:spcBef>
                <a:spcPts val="143"/>
              </a:spcBef>
              <a:buClr>
                <a:schemeClr val="tx1"/>
              </a:buClr>
              <a:buFont typeface="+mj-lt"/>
              <a:buAutoNum type="arabicPeriod"/>
              <a:defRPr sz="714">
                <a:solidFill>
                  <a:schemeClr val="tx1"/>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a:t>Click to add footnote. Numbers appear automatically (no additional space or tab needed). Use a period at the end of each footnote. Stretch the box to the right as needed.</a:t>
            </a:r>
          </a:p>
        </p:txBody>
      </p:sp>
      <p:sp>
        <p:nvSpPr>
          <p:cNvPr id="14" name="Rectangle 13"/>
          <p:cNvSpPr/>
          <p:nvPr userDrawn="1"/>
        </p:nvSpPr>
        <p:spPr bwMode="gray">
          <a:xfrm>
            <a:off x="-1" y="2951784"/>
            <a:ext cx="12192001" cy="1183474"/>
          </a:xfrm>
          <a:prstGeom prst="rect">
            <a:avLst/>
          </a:prstGeom>
          <a:solidFill>
            <a:srgbClr val="FF010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err="1">
              <a:solidFill>
                <a:schemeClr val="bg1"/>
              </a:solidFill>
            </a:endParaRPr>
          </a:p>
        </p:txBody>
      </p:sp>
      <p:grpSp>
        <p:nvGrpSpPr>
          <p:cNvPr id="16" name="Group 15"/>
          <p:cNvGrpSpPr/>
          <p:nvPr userDrawn="1"/>
        </p:nvGrpSpPr>
        <p:grpSpPr bwMode="gray">
          <a:xfrm>
            <a:off x="785257" y="2586535"/>
            <a:ext cx="1913976" cy="1913973"/>
            <a:chOff x="2758573" y="886345"/>
            <a:chExt cx="1427762" cy="1427760"/>
          </a:xfrm>
        </p:grpSpPr>
        <p:sp>
          <p:nvSpPr>
            <p:cNvPr id="17" name="Octagon 16"/>
            <p:cNvSpPr/>
            <p:nvPr/>
          </p:nvSpPr>
          <p:spPr bwMode="gray">
            <a:xfrm>
              <a:off x="2758573" y="886345"/>
              <a:ext cx="1427762" cy="1427760"/>
            </a:xfrm>
            <a:prstGeom prst="octagon">
              <a:avLst/>
            </a:prstGeom>
            <a:solidFill>
              <a:srgbClr val="FF01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sp>
          <p:nvSpPr>
            <p:cNvPr id="18" name="Octagon 17"/>
            <p:cNvSpPr/>
            <p:nvPr/>
          </p:nvSpPr>
          <p:spPr bwMode="gray">
            <a:xfrm>
              <a:off x="2816200" y="943972"/>
              <a:ext cx="1312508" cy="1312506"/>
            </a:xfrm>
            <a:prstGeom prst="octagon">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grpSp>
      <p:sp>
        <p:nvSpPr>
          <p:cNvPr id="19" name="TextBox 18"/>
          <p:cNvSpPr txBox="1"/>
          <p:nvPr userDrawn="1"/>
        </p:nvSpPr>
        <p:spPr bwMode="gray">
          <a:xfrm>
            <a:off x="785257" y="3283317"/>
            <a:ext cx="1925041" cy="615553"/>
          </a:xfrm>
          <a:prstGeom prst="rect">
            <a:avLst/>
          </a:prstGeom>
          <a:noFill/>
        </p:spPr>
        <p:txBody>
          <a:bodyPr wrap="square" lIns="0" tIns="0" rIns="0" bIns="0" rtlCol="0">
            <a:spAutoFit/>
          </a:bodyPr>
          <a:lstStyle/>
          <a:p>
            <a:pPr algn="ctr">
              <a:spcBef>
                <a:spcPts val="500"/>
              </a:spcBef>
            </a:pPr>
            <a:r>
              <a:rPr lang="en-US" sz="4000" b="1">
                <a:solidFill>
                  <a:schemeClr val="bg1"/>
                </a:solidFill>
                <a:cs typeface="Arial" panose="020B0604020202020204" pitchFamily="34" charset="0"/>
              </a:rPr>
              <a:t>STOP</a:t>
            </a:r>
          </a:p>
        </p:txBody>
      </p:sp>
      <p:sp>
        <p:nvSpPr>
          <p:cNvPr id="20" name="TextBox 19"/>
          <p:cNvSpPr txBox="1"/>
          <p:nvPr userDrawn="1"/>
        </p:nvSpPr>
        <p:spPr bwMode="gray">
          <a:xfrm>
            <a:off x="3223801" y="3057012"/>
            <a:ext cx="5183064" cy="923330"/>
          </a:xfrm>
          <a:prstGeom prst="rect">
            <a:avLst/>
          </a:prstGeom>
          <a:noFill/>
        </p:spPr>
        <p:txBody>
          <a:bodyPr wrap="square" lIns="0" tIns="0" rIns="0" bIns="0" rtlCol="0">
            <a:spAutoFit/>
          </a:bodyPr>
          <a:lstStyle/>
          <a:p>
            <a:pPr>
              <a:spcBef>
                <a:spcPts val="500"/>
              </a:spcBef>
            </a:pPr>
            <a:r>
              <a:rPr lang="en-US" sz="2000">
                <a:solidFill>
                  <a:schemeClr val="bg1"/>
                </a:solidFill>
              </a:rPr>
              <a:t>This</a:t>
            </a:r>
            <a:r>
              <a:rPr lang="en-US" sz="2000" baseline="0">
                <a:solidFill>
                  <a:schemeClr val="bg1"/>
                </a:solidFill>
              </a:rPr>
              <a:t> layout strategy has been retired from use within the Advisory Board brand. You MUST update with the new </a:t>
            </a:r>
            <a:r>
              <a:rPr lang="en-US" sz="2000" b="1" baseline="0">
                <a:solidFill>
                  <a:schemeClr val="bg1"/>
                </a:solidFill>
              </a:rPr>
              <a:t>Standard </a:t>
            </a:r>
            <a:r>
              <a:rPr lang="en-US" sz="2000" baseline="0">
                <a:solidFill>
                  <a:schemeClr val="bg1"/>
                </a:solidFill>
              </a:rPr>
              <a:t>layout. </a:t>
            </a:r>
            <a:endParaRPr lang="en-US" sz="2000">
              <a:solidFill>
                <a:schemeClr val="bg1"/>
              </a:solidFill>
            </a:endParaRPr>
          </a:p>
        </p:txBody>
      </p:sp>
    </p:spTree>
    <p:extLst>
      <p:ext uri="{BB962C8B-B14F-4D97-AF65-F5344CB8AC3E}">
        <p14:creationId xmlns:p14="http://schemas.microsoft.com/office/powerpoint/2010/main" val="134266174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Cover Page: Top">
    <p:bg bwMode="gray">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bwMode="gray">
          <a:xfrm>
            <a:off x="769323" y="5576066"/>
            <a:ext cx="8528682" cy="1187120"/>
          </a:xfrm>
        </p:spPr>
        <p:txBody>
          <a:bodyPr/>
          <a:lstStyle>
            <a:lvl1pPr>
              <a:defRPr sz="4286">
                <a:solidFill>
                  <a:schemeClr val="tx1"/>
                </a:solidFill>
              </a:defRPr>
            </a:lvl1pPr>
          </a:lstStyle>
          <a:p>
            <a:r>
              <a:rPr lang="en-US"/>
              <a:t>Presentation Title – Arial 30pt Bold, Use Title Case</a:t>
            </a:r>
          </a:p>
        </p:txBody>
      </p:sp>
      <p:sp>
        <p:nvSpPr>
          <p:cNvPr id="4" name="Rectangle 3"/>
          <p:cNvSpPr/>
          <p:nvPr userDrawn="1"/>
        </p:nvSpPr>
        <p:spPr bwMode="gray">
          <a:xfrm>
            <a:off x="-1" y="1954871"/>
            <a:ext cx="12192001" cy="1183474"/>
          </a:xfrm>
          <a:prstGeom prst="rect">
            <a:avLst/>
          </a:prstGeom>
          <a:solidFill>
            <a:srgbClr val="FF010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err="1">
              <a:solidFill>
                <a:schemeClr val="bg1"/>
              </a:solidFill>
            </a:endParaRPr>
          </a:p>
        </p:txBody>
      </p:sp>
      <p:grpSp>
        <p:nvGrpSpPr>
          <p:cNvPr id="5" name="Group 4"/>
          <p:cNvGrpSpPr/>
          <p:nvPr userDrawn="1"/>
        </p:nvGrpSpPr>
        <p:grpSpPr bwMode="gray">
          <a:xfrm>
            <a:off x="785257" y="1589622"/>
            <a:ext cx="1913976" cy="1913973"/>
            <a:chOff x="2758573" y="886345"/>
            <a:chExt cx="1427762" cy="1427760"/>
          </a:xfrm>
        </p:grpSpPr>
        <p:sp>
          <p:nvSpPr>
            <p:cNvPr id="6" name="Octagon 5"/>
            <p:cNvSpPr/>
            <p:nvPr/>
          </p:nvSpPr>
          <p:spPr bwMode="gray">
            <a:xfrm>
              <a:off x="2758573" y="886345"/>
              <a:ext cx="1427762" cy="1427760"/>
            </a:xfrm>
            <a:prstGeom prst="octagon">
              <a:avLst/>
            </a:prstGeom>
            <a:solidFill>
              <a:srgbClr val="FF01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sp>
          <p:nvSpPr>
            <p:cNvPr id="8" name="Octagon 7"/>
            <p:cNvSpPr/>
            <p:nvPr/>
          </p:nvSpPr>
          <p:spPr bwMode="gray">
            <a:xfrm>
              <a:off x="2816200" y="943972"/>
              <a:ext cx="1312508" cy="1312506"/>
            </a:xfrm>
            <a:prstGeom prst="octagon">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grpSp>
      <p:sp>
        <p:nvSpPr>
          <p:cNvPr id="9" name="TextBox 8"/>
          <p:cNvSpPr txBox="1"/>
          <p:nvPr userDrawn="1"/>
        </p:nvSpPr>
        <p:spPr bwMode="gray">
          <a:xfrm>
            <a:off x="785257" y="2286404"/>
            <a:ext cx="1925041" cy="615553"/>
          </a:xfrm>
          <a:prstGeom prst="rect">
            <a:avLst/>
          </a:prstGeom>
          <a:noFill/>
        </p:spPr>
        <p:txBody>
          <a:bodyPr wrap="square" lIns="0" tIns="0" rIns="0" bIns="0" rtlCol="0">
            <a:spAutoFit/>
          </a:bodyPr>
          <a:lstStyle/>
          <a:p>
            <a:pPr algn="ctr">
              <a:spcBef>
                <a:spcPts val="500"/>
              </a:spcBef>
            </a:pPr>
            <a:r>
              <a:rPr lang="en-US" sz="4000" b="1">
                <a:solidFill>
                  <a:schemeClr val="bg1"/>
                </a:solidFill>
                <a:cs typeface="Arial" panose="020B0604020202020204" pitchFamily="34" charset="0"/>
              </a:rPr>
              <a:t>STOP</a:t>
            </a:r>
          </a:p>
        </p:txBody>
      </p:sp>
      <p:sp>
        <p:nvSpPr>
          <p:cNvPr id="10" name="TextBox 9"/>
          <p:cNvSpPr txBox="1"/>
          <p:nvPr userDrawn="1"/>
        </p:nvSpPr>
        <p:spPr bwMode="gray">
          <a:xfrm>
            <a:off x="3223801" y="2060099"/>
            <a:ext cx="5183064" cy="923330"/>
          </a:xfrm>
          <a:prstGeom prst="rect">
            <a:avLst/>
          </a:prstGeom>
          <a:noFill/>
        </p:spPr>
        <p:txBody>
          <a:bodyPr wrap="square" lIns="0" tIns="0" rIns="0" bIns="0" rtlCol="0">
            <a:spAutoFit/>
          </a:bodyPr>
          <a:lstStyle/>
          <a:p>
            <a:pPr>
              <a:spcBef>
                <a:spcPts val="500"/>
              </a:spcBef>
            </a:pPr>
            <a:r>
              <a:rPr lang="en-US" sz="2000">
                <a:solidFill>
                  <a:schemeClr val="bg1"/>
                </a:solidFill>
              </a:rPr>
              <a:t>This</a:t>
            </a:r>
            <a:r>
              <a:rPr lang="en-US" sz="2000" baseline="0">
                <a:solidFill>
                  <a:schemeClr val="bg1"/>
                </a:solidFill>
              </a:rPr>
              <a:t> layout strategy has been retired from use within the Advisory Board brand. You MUST update with the new </a:t>
            </a:r>
            <a:r>
              <a:rPr lang="en-US" sz="2000" b="1" baseline="0">
                <a:solidFill>
                  <a:schemeClr val="bg1"/>
                </a:solidFill>
              </a:rPr>
              <a:t>Cover Slide </a:t>
            </a:r>
            <a:r>
              <a:rPr lang="en-US" sz="2000" baseline="0">
                <a:solidFill>
                  <a:schemeClr val="bg1"/>
                </a:solidFill>
              </a:rPr>
              <a:t>layouts. </a:t>
            </a:r>
            <a:endParaRPr lang="en-US" sz="2000">
              <a:solidFill>
                <a:schemeClr val="bg1"/>
              </a:solidFill>
            </a:endParaRPr>
          </a:p>
        </p:txBody>
      </p:sp>
    </p:spTree>
    <p:extLst>
      <p:ext uri="{BB962C8B-B14F-4D97-AF65-F5344CB8AC3E}">
        <p14:creationId xmlns:p14="http://schemas.microsoft.com/office/powerpoint/2010/main" val="2089457410"/>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Cover Page: Bottom">
    <p:bg bwMode="gray">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bwMode="gray">
          <a:xfrm>
            <a:off x="769323" y="130534"/>
            <a:ext cx="10823964" cy="316562"/>
          </a:xfrm>
        </p:spPr>
        <p:txBody>
          <a:bodyPr anchor="t" anchorCtr="0"/>
          <a:lstStyle>
            <a:lvl1pPr>
              <a:defRPr sz="2286" b="0">
                <a:solidFill>
                  <a:schemeClr val="tx1"/>
                </a:solidFill>
              </a:defRPr>
            </a:lvl1pPr>
          </a:lstStyle>
          <a:p>
            <a:r>
              <a:rPr lang="en-US"/>
              <a:t>Presentation subtitle – Arial 16pt regular, sentence case</a:t>
            </a:r>
          </a:p>
        </p:txBody>
      </p:sp>
      <p:sp>
        <p:nvSpPr>
          <p:cNvPr id="13" name="Text Placeholder 4"/>
          <p:cNvSpPr>
            <a:spLocks noGrp="1"/>
          </p:cNvSpPr>
          <p:nvPr>
            <p:ph type="body" sz="quarter" idx="57" hasCustomPrompt="1"/>
          </p:nvPr>
        </p:nvSpPr>
        <p:spPr bwMode="gray">
          <a:xfrm>
            <a:off x="769323" y="4297319"/>
            <a:ext cx="3834383" cy="219840"/>
          </a:xfrm>
        </p:spPr>
        <p:txBody>
          <a:bodyPr anchor="t" anchorCtr="0">
            <a:normAutofit/>
          </a:bodyPr>
          <a:lstStyle>
            <a:lvl1pPr marL="0" indent="0">
              <a:spcBef>
                <a:spcPts val="0"/>
              </a:spcBef>
              <a:buNone/>
              <a:defRPr sz="1429"/>
            </a:lvl1pPr>
            <a:lvl2pPr marL="161022" indent="0">
              <a:spcBef>
                <a:spcPts val="0"/>
              </a:spcBef>
              <a:buNone/>
              <a:defRPr sz="1643"/>
            </a:lvl2pPr>
            <a:lvl3pPr marL="328845" indent="0">
              <a:spcBef>
                <a:spcPts val="0"/>
              </a:spcBef>
              <a:buNone/>
              <a:defRPr sz="1643"/>
            </a:lvl3pPr>
            <a:lvl4pPr marL="489867" indent="0">
              <a:spcBef>
                <a:spcPts val="0"/>
              </a:spcBef>
              <a:buNone/>
              <a:defRPr sz="1643"/>
            </a:lvl4pPr>
            <a:lvl5pPr marL="655423" indent="0">
              <a:spcBef>
                <a:spcPts val="0"/>
              </a:spcBef>
              <a:buNone/>
              <a:defRPr sz="1643"/>
            </a:lvl5pPr>
          </a:lstStyle>
          <a:p>
            <a:pPr lvl="0"/>
            <a:r>
              <a:rPr lang="en-US"/>
              <a:t>Insert Program Name Here</a:t>
            </a:r>
          </a:p>
        </p:txBody>
      </p:sp>
      <p:sp>
        <p:nvSpPr>
          <p:cNvPr id="14" name="Text Placeholder 4"/>
          <p:cNvSpPr>
            <a:spLocks noGrp="1"/>
          </p:cNvSpPr>
          <p:nvPr>
            <p:ph type="body" sz="quarter" idx="62" hasCustomPrompt="1"/>
          </p:nvPr>
        </p:nvSpPr>
        <p:spPr bwMode="gray">
          <a:xfrm>
            <a:off x="769323" y="4635284"/>
            <a:ext cx="3834383" cy="175873"/>
          </a:xfrm>
        </p:spPr>
        <p:txBody>
          <a:bodyPr anchor="t" anchorCtr="0">
            <a:normAutofit/>
          </a:bodyPr>
          <a:lstStyle>
            <a:lvl1pPr marL="0" indent="0">
              <a:spcBef>
                <a:spcPts val="0"/>
              </a:spcBef>
              <a:buNone/>
              <a:defRPr sz="1143" b="1"/>
            </a:lvl1pPr>
            <a:lvl2pPr marL="161022" indent="0">
              <a:spcBef>
                <a:spcPts val="0"/>
              </a:spcBef>
              <a:buNone/>
              <a:defRPr sz="1643"/>
            </a:lvl2pPr>
            <a:lvl3pPr marL="328845" indent="0">
              <a:spcBef>
                <a:spcPts val="0"/>
              </a:spcBef>
              <a:buNone/>
              <a:defRPr sz="1643"/>
            </a:lvl3pPr>
            <a:lvl4pPr marL="489867" indent="0">
              <a:spcBef>
                <a:spcPts val="0"/>
              </a:spcBef>
              <a:buNone/>
              <a:defRPr sz="1643"/>
            </a:lvl4pPr>
            <a:lvl5pPr marL="655423" indent="0">
              <a:spcBef>
                <a:spcPts val="0"/>
              </a:spcBef>
              <a:buNone/>
              <a:defRPr sz="1643"/>
            </a:lvl5pPr>
          </a:lstStyle>
          <a:p>
            <a:pPr lvl="0"/>
            <a:r>
              <a:rPr lang="en-US"/>
              <a:t>advisory.com/XXXX</a:t>
            </a:r>
          </a:p>
        </p:txBody>
      </p:sp>
      <p:sp>
        <p:nvSpPr>
          <p:cNvPr id="15" name="Text Placeholder 4"/>
          <p:cNvSpPr>
            <a:spLocks noGrp="1"/>
          </p:cNvSpPr>
          <p:nvPr>
            <p:ph type="body" sz="quarter" idx="63" hasCustomPrompt="1"/>
          </p:nvPr>
        </p:nvSpPr>
        <p:spPr bwMode="gray">
          <a:xfrm>
            <a:off x="769323" y="4881935"/>
            <a:ext cx="3834383" cy="175873"/>
          </a:xfrm>
        </p:spPr>
        <p:txBody>
          <a:bodyPr anchor="t" anchorCtr="0">
            <a:normAutofit/>
          </a:bodyPr>
          <a:lstStyle>
            <a:lvl1pPr marL="0" indent="0">
              <a:spcBef>
                <a:spcPts val="0"/>
              </a:spcBef>
              <a:buNone/>
              <a:defRPr sz="1143" b="1"/>
            </a:lvl1pPr>
            <a:lvl2pPr marL="161022" indent="0">
              <a:spcBef>
                <a:spcPts val="0"/>
              </a:spcBef>
              <a:buNone/>
              <a:defRPr sz="1643"/>
            </a:lvl2pPr>
            <a:lvl3pPr marL="328845" indent="0">
              <a:spcBef>
                <a:spcPts val="0"/>
              </a:spcBef>
              <a:buNone/>
              <a:defRPr sz="1643"/>
            </a:lvl3pPr>
            <a:lvl4pPr marL="489867" indent="0">
              <a:spcBef>
                <a:spcPts val="0"/>
              </a:spcBef>
              <a:buNone/>
              <a:defRPr sz="1643"/>
            </a:lvl4pPr>
            <a:lvl5pPr marL="655423" indent="0">
              <a:spcBef>
                <a:spcPts val="0"/>
              </a:spcBef>
              <a:buNone/>
              <a:defRPr sz="1643"/>
            </a:lvl5pPr>
          </a:lstStyle>
          <a:p>
            <a:pPr lvl="0"/>
            <a:r>
              <a:rPr lang="en-US"/>
              <a:t>emailaddress@advisory.com</a:t>
            </a:r>
          </a:p>
        </p:txBody>
      </p:sp>
      <p:sp>
        <p:nvSpPr>
          <p:cNvPr id="10" name="Rectangle 9"/>
          <p:cNvSpPr/>
          <p:nvPr userDrawn="1"/>
        </p:nvSpPr>
        <p:spPr bwMode="gray">
          <a:xfrm>
            <a:off x="-1" y="1954871"/>
            <a:ext cx="12192001" cy="1183474"/>
          </a:xfrm>
          <a:prstGeom prst="rect">
            <a:avLst/>
          </a:prstGeom>
          <a:solidFill>
            <a:srgbClr val="FF010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err="1">
              <a:solidFill>
                <a:schemeClr val="bg1"/>
              </a:solidFill>
            </a:endParaRPr>
          </a:p>
        </p:txBody>
      </p:sp>
      <p:grpSp>
        <p:nvGrpSpPr>
          <p:cNvPr id="11" name="Group 10"/>
          <p:cNvGrpSpPr/>
          <p:nvPr userDrawn="1"/>
        </p:nvGrpSpPr>
        <p:grpSpPr bwMode="gray">
          <a:xfrm>
            <a:off x="785257" y="1589622"/>
            <a:ext cx="1913976" cy="1913973"/>
            <a:chOff x="2758573" y="886345"/>
            <a:chExt cx="1427762" cy="1427760"/>
          </a:xfrm>
        </p:grpSpPr>
        <p:sp>
          <p:nvSpPr>
            <p:cNvPr id="12" name="Octagon 11"/>
            <p:cNvSpPr/>
            <p:nvPr/>
          </p:nvSpPr>
          <p:spPr bwMode="gray">
            <a:xfrm>
              <a:off x="2758573" y="886345"/>
              <a:ext cx="1427762" cy="1427760"/>
            </a:xfrm>
            <a:prstGeom prst="octagon">
              <a:avLst/>
            </a:prstGeom>
            <a:solidFill>
              <a:srgbClr val="FF01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sp>
          <p:nvSpPr>
            <p:cNvPr id="16" name="Octagon 15"/>
            <p:cNvSpPr/>
            <p:nvPr/>
          </p:nvSpPr>
          <p:spPr bwMode="gray">
            <a:xfrm>
              <a:off x="2816200" y="943972"/>
              <a:ext cx="1312508" cy="1312506"/>
            </a:xfrm>
            <a:prstGeom prst="octagon">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grpSp>
      <p:sp>
        <p:nvSpPr>
          <p:cNvPr id="17" name="TextBox 16"/>
          <p:cNvSpPr txBox="1"/>
          <p:nvPr userDrawn="1"/>
        </p:nvSpPr>
        <p:spPr bwMode="gray">
          <a:xfrm>
            <a:off x="785257" y="2286404"/>
            <a:ext cx="1925041" cy="615553"/>
          </a:xfrm>
          <a:prstGeom prst="rect">
            <a:avLst/>
          </a:prstGeom>
          <a:noFill/>
        </p:spPr>
        <p:txBody>
          <a:bodyPr wrap="square" lIns="0" tIns="0" rIns="0" bIns="0" rtlCol="0">
            <a:spAutoFit/>
          </a:bodyPr>
          <a:lstStyle/>
          <a:p>
            <a:pPr algn="ctr">
              <a:spcBef>
                <a:spcPts val="500"/>
              </a:spcBef>
            </a:pPr>
            <a:r>
              <a:rPr lang="en-US" sz="4000" b="1">
                <a:solidFill>
                  <a:schemeClr val="bg1"/>
                </a:solidFill>
                <a:cs typeface="Arial" panose="020B0604020202020204" pitchFamily="34" charset="0"/>
              </a:rPr>
              <a:t>STOP</a:t>
            </a:r>
          </a:p>
        </p:txBody>
      </p:sp>
      <p:sp>
        <p:nvSpPr>
          <p:cNvPr id="18" name="TextBox 17"/>
          <p:cNvSpPr txBox="1"/>
          <p:nvPr userDrawn="1"/>
        </p:nvSpPr>
        <p:spPr bwMode="gray">
          <a:xfrm>
            <a:off x="3223801" y="2060099"/>
            <a:ext cx="5183064" cy="923330"/>
          </a:xfrm>
          <a:prstGeom prst="rect">
            <a:avLst/>
          </a:prstGeom>
          <a:noFill/>
        </p:spPr>
        <p:txBody>
          <a:bodyPr wrap="square" lIns="0" tIns="0" rIns="0" bIns="0" rtlCol="0">
            <a:spAutoFit/>
          </a:bodyPr>
          <a:lstStyle/>
          <a:p>
            <a:pPr>
              <a:spcBef>
                <a:spcPts val="500"/>
              </a:spcBef>
            </a:pPr>
            <a:r>
              <a:rPr lang="en-US" sz="2000">
                <a:solidFill>
                  <a:schemeClr val="bg1"/>
                </a:solidFill>
              </a:rPr>
              <a:t>This</a:t>
            </a:r>
            <a:r>
              <a:rPr lang="en-US" sz="2000" baseline="0">
                <a:solidFill>
                  <a:schemeClr val="bg1"/>
                </a:solidFill>
              </a:rPr>
              <a:t> layout strategy has been retired from use within the Advisory Board brand. You MUST update with the new </a:t>
            </a:r>
            <a:r>
              <a:rPr lang="en-US" sz="2000" b="1" baseline="0">
                <a:solidFill>
                  <a:schemeClr val="bg1"/>
                </a:solidFill>
              </a:rPr>
              <a:t>Cover Slide </a:t>
            </a:r>
            <a:r>
              <a:rPr lang="en-US" sz="2000" baseline="0">
                <a:solidFill>
                  <a:schemeClr val="bg1"/>
                </a:solidFill>
              </a:rPr>
              <a:t>layouts. </a:t>
            </a:r>
            <a:endParaRPr lang="en-US" sz="2000">
              <a:solidFill>
                <a:schemeClr val="bg1"/>
              </a:solidFill>
            </a:endParaRPr>
          </a:p>
        </p:txBody>
      </p:sp>
    </p:spTree>
    <p:extLst>
      <p:ext uri="{BB962C8B-B14F-4D97-AF65-F5344CB8AC3E}">
        <p14:creationId xmlns:p14="http://schemas.microsoft.com/office/powerpoint/2010/main" val="2742803364"/>
      </p:ext>
    </p:extLst>
  </p:cSld>
  <p:clrMapOvr>
    <a:masterClrMapping/>
  </p:clrMapOvr>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Inside Cover: Top Slide">
    <p:bg bwMode="gray">
      <p:bgPr>
        <a:solidFill>
          <a:schemeClr val="bg2"/>
        </a:solid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a:xfrm>
            <a:off x="622578" y="455057"/>
            <a:ext cx="7501335" cy="395686"/>
          </a:xfrm>
        </p:spPr>
        <p:txBody>
          <a:bodyPr anchor="t" anchorCtr="0"/>
          <a:lstStyle>
            <a:lvl1pPr>
              <a:defRPr sz="2857" b="0">
                <a:solidFill>
                  <a:schemeClr val="tx1"/>
                </a:solidFill>
              </a:defRPr>
            </a:lvl1pPr>
          </a:lstStyle>
          <a:p>
            <a:r>
              <a:rPr lang="en-US"/>
              <a:t>Insert Program Name Here</a:t>
            </a:r>
          </a:p>
        </p:txBody>
      </p:sp>
      <p:sp>
        <p:nvSpPr>
          <p:cNvPr id="15" name="Text Placeholder 5"/>
          <p:cNvSpPr>
            <a:spLocks noGrp="1"/>
          </p:cNvSpPr>
          <p:nvPr>
            <p:ph type="body" sz="quarter" idx="20" hasCustomPrompt="1"/>
          </p:nvPr>
        </p:nvSpPr>
        <p:spPr bwMode="gray">
          <a:xfrm>
            <a:off x="1493631" y="1633908"/>
            <a:ext cx="6618514" cy="263809"/>
          </a:xfrm>
        </p:spPr>
        <p:txBody>
          <a:bodyPr/>
          <a:lstStyle>
            <a:lvl1pPr marL="0" indent="0">
              <a:spcBef>
                <a:spcPts val="0"/>
              </a:spcBef>
              <a:buNone/>
              <a:defRPr sz="1714"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a:t>Project Director (click to add desired text)</a:t>
            </a:r>
          </a:p>
        </p:txBody>
      </p:sp>
      <p:sp>
        <p:nvSpPr>
          <p:cNvPr id="5" name="Text Placeholder 4"/>
          <p:cNvSpPr>
            <a:spLocks noGrp="1"/>
          </p:cNvSpPr>
          <p:nvPr>
            <p:ph type="body" sz="quarter" idx="30" hasCustomPrompt="1"/>
          </p:nvPr>
        </p:nvSpPr>
        <p:spPr bwMode="gray">
          <a:xfrm>
            <a:off x="1493631" y="1926828"/>
            <a:ext cx="6618514" cy="197856"/>
          </a:xfrm>
        </p:spPr>
        <p:txBody>
          <a:bodyPr/>
          <a:lstStyle>
            <a:lvl1pPr marL="0" indent="0">
              <a:spcBef>
                <a:spcPts val="286"/>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a:t>Insert Name here</a:t>
            </a:r>
          </a:p>
        </p:txBody>
      </p:sp>
      <p:sp>
        <p:nvSpPr>
          <p:cNvPr id="6" name="Text Placeholder 5"/>
          <p:cNvSpPr>
            <a:spLocks noGrp="1"/>
          </p:cNvSpPr>
          <p:nvPr>
            <p:ph type="body" sz="quarter" idx="37" hasCustomPrompt="1"/>
          </p:nvPr>
        </p:nvSpPr>
        <p:spPr bwMode="gray">
          <a:xfrm>
            <a:off x="1493631" y="2210094"/>
            <a:ext cx="6618514" cy="175873"/>
          </a:xfrm>
        </p:spPr>
        <p:txBody>
          <a:bodyPr/>
          <a:lstStyle>
            <a:lvl1pPr marL="0" indent="0">
              <a:spcBef>
                <a:spcPts val="0"/>
              </a:spcBef>
              <a:buNone/>
              <a:defRPr sz="1143" baseline="0">
                <a:solidFill>
                  <a:schemeClr val="accent3"/>
                </a:solidFill>
              </a:defRPr>
            </a:lvl1pPr>
            <a:lvl2pPr marL="163289" indent="0">
              <a:buNone/>
              <a:defRPr sz="1143">
                <a:solidFill>
                  <a:schemeClr val="accent3"/>
                </a:solidFill>
              </a:defRPr>
            </a:lvl2pPr>
            <a:lvl3pPr marL="326578" indent="0">
              <a:buNone/>
              <a:defRPr sz="1143">
                <a:solidFill>
                  <a:schemeClr val="accent3"/>
                </a:solidFill>
              </a:defRPr>
            </a:lvl3pPr>
            <a:lvl4pPr marL="489867" indent="0">
              <a:buNone/>
              <a:defRPr sz="1143">
                <a:solidFill>
                  <a:schemeClr val="accent3"/>
                </a:solidFill>
              </a:defRPr>
            </a:lvl4pPr>
            <a:lvl5pPr marL="653156" indent="0">
              <a:buNone/>
              <a:defRPr sz="1143">
                <a:solidFill>
                  <a:schemeClr val="accent3"/>
                </a:solidFill>
              </a:defRPr>
            </a:lvl5pPr>
          </a:lstStyle>
          <a:p>
            <a:pPr lvl="0"/>
            <a:r>
              <a:rPr lang="en-US"/>
              <a:t>Insert project director email (i.e., smithj@advisory.com)</a:t>
            </a:r>
          </a:p>
        </p:txBody>
      </p:sp>
      <p:sp>
        <p:nvSpPr>
          <p:cNvPr id="16" name="Text Placeholder 5"/>
          <p:cNvSpPr>
            <a:spLocks noGrp="1"/>
          </p:cNvSpPr>
          <p:nvPr>
            <p:ph type="body" sz="quarter" idx="38" hasCustomPrompt="1"/>
          </p:nvPr>
        </p:nvSpPr>
        <p:spPr bwMode="gray">
          <a:xfrm>
            <a:off x="1493631" y="2395791"/>
            <a:ext cx="6618514" cy="175873"/>
          </a:xfrm>
        </p:spPr>
        <p:txBody>
          <a:bodyPr/>
          <a:lstStyle>
            <a:lvl1pPr marL="0" indent="0">
              <a:spcBef>
                <a:spcPts val="0"/>
              </a:spcBef>
              <a:buNone/>
              <a:defRPr sz="1143">
                <a:solidFill>
                  <a:schemeClr val="accent3"/>
                </a:solidFill>
              </a:defRPr>
            </a:lvl1pPr>
            <a:lvl2pPr marL="163289" indent="0">
              <a:buNone/>
              <a:defRPr sz="1143">
                <a:solidFill>
                  <a:schemeClr val="accent3"/>
                </a:solidFill>
              </a:defRPr>
            </a:lvl2pPr>
            <a:lvl3pPr marL="326578" indent="0">
              <a:buNone/>
              <a:defRPr sz="1143">
                <a:solidFill>
                  <a:schemeClr val="accent3"/>
                </a:solidFill>
              </a:defRPr>
            </a:lvl3pPr>
            <a:lvl4pPr marL="489867" indent="0">
              <a:buNone/>
              <a:defRPr sz="1143">
                <a:solidFill>
                  <a:schemeClr val="accent3"/>
                </a:solidFill>
              </a:defRPr>
            </a:lvl4pPr>
            <a:lvl5pPr marL="653156" indent="0">
              <a:buNone/>
              <a:defRPr sz="1143">
                <a:solidFill>
                  <a:schemeClr val="accent3"/>
                </a:solidFill>
              </a:defRPr>
            </a:lvl5pPr>
          </a:lstStyle>
          <a:p>
            <a:pPr lvl="0"/>
            <a:r>
              <a:rPr lang="en-US"/>
              <a:t>Insert project director phone (i.e., XXX-XXX-XXXX)</a:t>
            </a:r>
          </a:p>
        </p:txBody>
      </p:sp>
      <p:sp>
        <p:nvSpPr>
          <p:cNvPr id="18" name="Text Placeholder 5"/>
          <p:cNvSpPr>
            <a:spLocks noGrp="1"/>
          </p:cNvSpPr>
          <p:nvPr>
            <p:ph type="body" sz="quarter" idx="39" hasCustomPrompt="1"/>
          </p:nvPr>
        </p:nvSpPr>
        <p:spPr bwMode="gray">
          <a:xfrm>
            <a:off x="1493631" y="3016921"/>
            <a:ext cx="6618514" cy="263809"/>
          </a:xfrm>
        </p:spPr>
        <p:txBody>
          <a:bodyPr/>
          <a:lstStyle>
            <a:lvl1pPr marL="0" indent="0">
              <a:spcBef>
                <a:spcPts val="0"/>
              </a:spcBef>
              <a:buNone/>
              <a:defRPr sz="1714"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a:t>Research Team (click to add desired text)</a:t>
            </a:r>
          </a:p>
        </p:txBody>
      </p:sp>
      <p:sp>
        <p:nvSpPr>
          <p:cNvPr id="26" name="Text Placeholder 4"/>
          <p:cNvSpPr>
            <a:spLocks noGrp="1"/>
          </p:cNvSpPr>
          <p:nvPr>
            <p:ph type="body" sz="quarter" idx="40" hasCustomPrompt="1"/>
          </p:nvPr>
        </p:nvSpPr>
        <p:spPr bwMode="gray">
          <a:xfrm>
            <a:off x="1493631" y="3316246"/>
            <a:ext cx="6618514" cy="197856"/>
          </a:xfrm>
        </p:spPr>
        <p:txBody>
          <a:bodyPr/>
          <a:lstStyle>
            <a:lvl1pPr marL="0" indent="0">
              <a:spcBef>
                <a:spcPts val="714"/>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a:t>Insert Name(s) here</a:t>
            </a:r>
          </a:p>
        </p:txBody>
      </p:sp>
      <p:sp>
        <p:nvSpPr>
          <p:cNvPr id="27" name="Text Placeholder 5"/>
          <p:cNvSpPr>
            <a:spLocks noGrp="1"/>
          </p:cNvSpPr>
          <p:nvPr>
            <p:ph type="body" sz="quarter" idx="41" hasCustomPrompt="1"/>
          </p:nvPr>
        </p:nvSpPr>
        <p:spPr bwMode="gray">
          <a:xfrm>
            <a:off x="1493631" y="3964617"/>
            <a:ext cx="6618514" cy="263809"/>
          </a:xfrm>
        </p:spPr>
        <p:txBody>
          <a:bodyPr/>
          <a:lstStyle>
            <a:lvl1pPr marL="0" indent="0">
              <a:spcBef>
                <a:spcPts val="0"/>
              </a:spcBef>
              <a:buNone/>
              <a:defRPr sz="1714"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a:t>Program Leadership (click to add desired text)</a:t>
            </a:r>
          </a:p>
        </p:txBody>
      </p:sp>
      <p:sp>
        <p:nvSpPr>
          <p:cNvPr id="28" name="Text Placeholder 4"/>
          <p:cNvSpPr>
            <a:spLocks noGrp="1"/>
          </p:cNvSpPr>
          <p:nvPr>
            <p:ph type="body" sz="quarter" idx="42" hasCustomPrompt="1"/>
          </p:nvPr>
        </p:nvSpPr>
        <p:spPr bwMode="gray">
          <a:xfrm>
            <a:off x="1493631" y="4263942"/>
            <a:ext cx="6618514" cy="197856"/>
          </a:xfrm>
        </p:spPr>
        <p:txBody>
          <a:bodyPr/>
          <a:lstStyle>
            <a:lvl1pPr marL="0" indent="0">
              <a:spcBef>
                <a:spcPts val="714"/>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a:t>Insert Name(s) here</a:t>
            </a:r>
          </a:p>
        </p:txBody>
      </p:sp>
      <p:sp>
        <p:nvSpPr>
          <p:cNvPr id="29" name="Text Placeholder 5"/>
          <p:cNvSpPr>
            <a:spLocks noGrp="1"/>
          </p:cNvSpPr>
          <p:nvPr>
            <p:ph type="body" sz="quarter" idx="43" hasCustomPrompt="1"/>
          </p:nvPr>
        </p:nvSpPr>
        <p:spPr bwMode="gray">
          <a:xfrm>
            <a:off x="1493631" y="4912337"/>
            <a:ext cx="6618514" cy="263809"/>
          </a:xfrm>
        </p:spPr>
        <p:txBody>
          <a:bodyPr/>
          <a:lstStyle>
            <a:lvl1pPr marL="0" indent="0">
              <a:spcBef>
                <a:spcPts val="0"/>
              </a:spcBef>
              <a:buNone/>
              <a:defRPr sz="1714"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a:t>Design Consultant (click to add desired text)</a:t>
            </a:r>
          </a:p>
        </p:txBody>
      </p:sp>
      <p:sp>
        <p:nvSpPr>
          <p:cNvPr id="30" name="Text Placeholder 4"/>
          <p:cNvSpPr>
            <a:spLocks noGrp="1"/>
          </p:cNvSpPr>
          <p:nvPr>
            <p:ph type="body" sz="quarter" idx="44" hasCustomPrompt="1"/>
          </p:nvPr>
        </p:nvSpPr>
        <p:spPr bwMode="gray">
          <a:xfrm>
            <a:off x="1493631" y="5211662"/>
            <a:ext cx="6618514" cy="197856"/>
          </a:xfrm>
        </p:spPr>
        <p:txBody>
          <a:bodyPr/>
          <a:lstStyle>
            <a:lvl1pPr marL="0" indent="0">
              <a:spcBef>
                <a:spcPts val="714"/>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a:t>Insert Name(s) here</a:t>
            </a:r>
          </a:p>
        </p:txBody>
      </p:sp>
      <p:sp>
        <p:nvSpPr>
          <p:cNvPr id="17" name="Rectangle 16"/>
          <p:cNvSpPr/>
          <p:nvPr userDrawn="1"/>
        </p:nvSpPr>
        <p:spPr bwMode="gray">
          <a:xfrm>
            <a:off x="8268101" y="0"/>
            <a:ext cx="3923899" cy="6858000"/>
          </a:xfrm>
          <a:prstGeom prst="rect">
            <a:avLst/>
          </a:prstGeom>
          <a:solidFill>
            <a:srgbClr val="FF010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err="1">
              <a:solidFill>
                <a:schemeClr val="bg1"/>
              </a:solidFill>
            </a:endParaRPr>
          </a:p>
        </p:txBody>
      </p:sp>
      <p:grpSp>
        <p:nvGrpSpPr>
          <p:cNvPr id="19" name="Group 18"/>
          <p:cNvGrpSpPr/>
          <p:nvPr userDrawn="1"/>
        </p:nvGrpSpPr>
        <p:grpSpPr bwMode="gray">
          <a:xfrm>
            <a:off x="9336912" y="1366757"/>
            <a:ext cx="1913976" cy="1913973"/>
            <a:chOff x="2758573" y="886345"/>
            <a:chExt cx="1427762" cy="1427760"/>
          </a:xfrm>
        </p:grpSpPr>
        <p:sp>
          <p:nvSpPr>
            <p:cNvPr id="20" name="Octagon 19"/>
            <p:cNvSpPr/>
            <p:nvPr/>
          </p:nvSpPr>
          <p:spPr bwMode="gray">
            <a:xfrm>
              <a:off x="2758573" y="886345"/>
              <a:ext cx="1427762" cy="1427760"/>
            </a:xfrm>
            <a:prstGeom prst="octagon">
              <a:avLst/>
            </a:prstGeom>
            <a:solidFill>
              <a:srgbClr val="FF01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sp>
          <p:nvSpPr>
            <p:cNvPr id="23" name="Octagon 22"/>
            <p:cNvSpPr/>
            <p:nvPr/>
          </p:nvSpPr>
          <p:spPr bwMode="gray">
            <a:xfrm>
              <a:off x="2816200" y="943972"/>
              <a:ext cx="1312508" cy="1312506"/>
            </a:xfrm>
            <a:prstGeom prst="octagon">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grpSp>
      <p:sp>
        <p:nvSpPr>
          <p:cNvPr id="24" name="TextBox 23"/>
          <p:cNvSpPr txBox="1"/>
          <p:nvPr userDrawn="1"/>
        </p:nvSpPr>
        <p:spPr bwMode="gray">
          <a:xfrm>
            <a:off x="9336912" y="2063539"/>
            <a:ext cx="1925041" cy="615553"/>
          </a:xfrm>
          <a:prstGeom prst="rect">
            <a:avLst/>
          </a:prstGeom>
          <a:noFill/>
        </p:spPr>
        <p:txBody>
          <a:bodyPr wrap="square" lIns="0" tIns="0" rIns="0" bIns="0" rtlCol="0">
            <a:spAutoFit/>
          </a:bodyPr>
          <a:lstStyle/>
          <a:p>
            <a:pPr algn="ctr">
              <a:spcBef>
                <a:spcPts val="500"/>
              </a:spcBef>
            </a:pPr>
            <a:r>
              <a:rPr lang="en-US" sz="4000" b="1">
                <a:solidFill>
                  <a:schemeClr val="bg1"/>
                </a:solidFill>
                <a:cs typeface="Arial" panose="020B0604020202020204" pitchFamily="34" charset="0"/>
              </a:rPr>
              <a:t>STOP</a:t>
            </a:r>
          </a:p>
        </p:txBody>
      </p:sp>
      <p:sp>
        <p:nvSpPr>
          <p:cNvPr id="25" name="TextBox 24"/>
          <p:cNvSpPr txBox="1"/>
          <p:nvPr userDrawn="1"/>
        </p:nvSpPr>
        <p:spPr bwMode="gray">
          <a:xfrm>
            <a:off x="8641881" y="3637263"/>
            <a:ext cx="3176338" cy="1538883"/>
          </a:xfrm>
          <a:prstGeom prst="rect">
            <a:avLst/>
          </a:prstGeom>
          <a:noFill/>
        </p:spPr>
        <p:txBody>
          <a:bodyPr wrap="square" lIns="0" tIns="0" rIns="0" bIns="0" rtlCol="0">
            <a:spAutoFit/>
          </a:bodyPr>
          <a:lstStyle/>
          <a:p>
            <a:pPr>
              <a:spcBef>
                <a:spcPts val="500"/>
              </a:spcBef>
            </a:pPr>
            <a:r>
              <a:rPr lang="en-US" sz="2000">
                <a:solidFill>
                  <a:schemeClr val="bg1"/>
                </a:solidFill>
              </a:rPr>
              <a:t>This</a:t>
            </a:r>
            <a:r>
              <a:rPr lang="en-US" sz="2000" baseline="0">
                <a:solidFill>
                  <a:schemeClr val="bg1"/>
                </a:solidFill>
              </a:rPr>
              <a:t> layout strategy has been retired from use within the Advisory Board brand. You MUST update with the new </a:t>
            </a:r>
            <a:r>
              <a:rPr lang="en-US" sz="2000" b="1" baseline="0">
                <a:solidFill>
                  <a:schemeClr val="bg1"/>
                </a:solidFill>
              </a:rPr>
              <a:t>Credits </a:t>
            </a:r>
            <a:r>
              <a:rPr lang="en-US" sz="2000" baseline="0">
                <a:solidFill>
                  <a:schemeClr val="bg1"/>
                </a:solidFill>
              </a:rPr>
              <a:t>layouts. </a:t>
            </a:r>
            <a:endParaRPr lang="en-US" sz="2000">
              <a:solidFill>
                <a:schemeClr val="bg1"/>
              </a:solidFill>
            </a:endParaRPr>
          </a:p>
        </p:txBody>
      </p:sp>
    </p:spTree>
    <p:extLst>
      <p:ext uri="{BB962C8B-B14F-4D97-AF65-F5344CB8AC3E}">
        <p14:creationId xmlns:p14="http://schemas.microsoft.com/office/powerpoint/2010/main" val="12650837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0203059"/>
      </p:ext>
    </p:extLst>
  </p:cSld>
  <p:clrMapOvr>
    <a:masterClrMapping/>
  </p:clrMapOvr>
  <p:extLst>
    <p:ext uri="{DCECCB84-F9BA-43D5-87BE-67443E8EF086}">
      <p15:sldGuideLst xmlns:p15="http://schemas.microsoft.com/office/powerpoint/2012/main">
        <p15:guide id="1" orient="horz" pos="3889" userDrawn="1">
          <p15:clr>
            <a:srgbClr val="FBAE40"/>
          </p15:clr>
        </p15:guide>
        <p15:guide id="2" orient="horz" pos="380"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Inside Cover: Bottom Slide">
    <p:bg bwMode="gray">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bwMode="gray">
          <a:xfrm>
            <a:off x="8268101" y="0"/>
            <a:ext cx="3923899" cy="6858000"/>
          </a:xfrm>
          <a:prstGeom prst="rect">
            <a:avLst/>
          </a:prstGeom>
          <a:solidFill>
            <a:srgbClr val="FF010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err="1">
              <a:solidFill>
                <a:schemeClr val="bg1"/>
              </a:solidFill>
            </a:endParaRPr>
          </a:p>
        </p:txBody>
      </p:sp>
      <p:grpSp>
        <p:nvGrpSpPr>
          <p:cNvPr id="7" name="Group 6"/>
          <p:cNvGrpSpPr/>
          <p:nvPr userDrawn="1"/>
        </p:nvGrpSpPr>
        <p:grpSpPr bwMode="gray">
          <a:xfrm>
            <a:off x="9336912" y="1366757"/>
            <a:ext cx="1913976" cy="1913973"/>
            <a:chOff x="2758573" y="886345"/>
            <a:chExt cx="1427762" cy="1427760"/>
          </a:xfrm>
        </p:grpSpPr>
        <p:sp>
          <p:nvSpPr>
            <p:cNvPr id="8" name="Octagon 7"/>
            <p:cNvSpPr/>
            <p:nvPr/>
          </p:nvSpPr>
          <p:spPr bwMode="gray">
            <a:xfrm>
              <a:off x="2758573" y="886345"/>
              <a:ext cx="1427762" cy="1427760"/>
            </a:xfrm>
            <a:prstGeom prst="octagon">
              <a:avLst/>
            </a:prstGeom>
            <a:solidFill>
              <a:srgbClr val="FF01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sp>
          <p:nvSpPr>
            <p:cNvPr id="9" name="Octagon 8"/>
            <p:cNvSpPr/>
            <p:nvPr/>
          </p:nvSpPr>
          <p:spPr bwMode="gray">
            <a:xfrm>
              <a:off x="2816200" y="943972"/>
              <a:ext cx="1312508" cy="1312506"/>
            </a:xfrm>
            <a:prstGeom prst="octagon">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grpSp>
      <p:sp>
        <p:nvSpPr>
          <p:cNvPr id="10" name="TextBox 9"/>
          <p:cNvSpPr txBox="1"/>
          <p:nvPr userDrawn="1"/>
        </p:nvSpPr>
        <p:spPr bwMode="gray">
          <a:xfrm>
            <a:off x="9336912" y="2063539"/>
            <a:ext cx="1925041" cy="615553"/>
          </a:xfrm>
          <a:prstGeom prst="rect">
            <a:avLst/>
          </a:prstGeom>
          <a:noFill/>
        </p:spPr>
        <p:txBody>
          <a:bodyPr wrap="square" lIns="0" tIns="0" rIns="0" bIns="0" rtlCol="0">
            <a:spAutoFit/>
          </a:bodyPr>
          <a:lstStyle/>
          <a:p>
            <a:pPr algn="ctr">
              <a:spcBef>
                <a:spcPts val="500"/>
              </a:spcBef>
            </a:pPr>
            <a:r>
              <a:rPr lang="en-US" sz="4000" b="1">
                <a:solidFill>
                  <a:schemeClr val="bg1"/>
                </a:solidFill>
                <a:cs typeface="Arial" panose="020B0604020202020204" pitchFamily="34" charset="0"/>
              </a:rPr>
              <a:t>STOP</a:t>
            </a:r>
          </a:p>
        </p:txBody>
      </p:sp>
      <p:sp>
        <p:nvSpPr>
          <p:cNvPr id="11" name="TextBox 10"/>
          <p:cNvSpPr txBox="1"/>
          <p:nvPr userDrawn="1"/>
        </p:nvSpPr>
        <p:spPr bwMode="gray">
          <a:xfrm>
            <a:off x="8641880" y="3637263"/>
            <a:ext cx="3274195" cy="1538883"/>
          </a:xfrm>
          <a:prstGeom prst="rect">
            <a:avLst/>
          </a:prstGeom>
          <a:noFill/>
        </p:spPr>
        <p:txBody>
          <a:bodyPr wrap="square" lIns="0" tIns="0" rIns="0" bIns="0" rtlCol="0">
            <a:spAutoFit/>
          </a:bodyPr>
          <a:lstStyle/>
          <a:p>
            <a:pPr>
              <a:spcBef>
                <a:spcPts val="500"/>
              </a:spcBef>
            </a:pPr>
            <a:r>
              <a:rPr lang="en-US" sz="2000">
                <a:solidFill>
                  <a:schemeClr val="bg1"/>
                </a:solidFill>
              </a:rPr>
              <a:t>This</a:t>
            </a:r>
            <a:r>
              <a:rPr lang="en-US" sz="2000" baseline="0">
                <a:solidFill>
                  <a:schemeClr val="bg1"/>
                </a:solidFill>
              </a:rPr>
              <a:t> layout strategy has been retired from use within the Advisory Board brand. You MUST update with the new </a:t>
            </a:r>
            <a:r>
              <a:rPr lang="en-US" sz="2000" b="1" baseline="0">
                <a:solidFill>
                  <a:schemeClr val="bg1"/>
                </a:solidFill>
              </a:rPr>
              <a:t>Credits/Caveat </a:t>
            </a:r>
            <a:r>
              <a:rPr lang="en-US" sz="2000" baseline="0">
                <a:solidFill>
                  <a:schemeClr val="bg1"/>
                </a:solidFill>
              </a:rPr>
              <a:t>layouts. </a:t>
            </a:r>
            <a:endParaRPr lang="en-US" sz="2000">
              <a:solidFill>
                <a:schemeClr val="bg1"/>
              </a:solidFill>
            </a:endParaRPr>
          </a:p>
        </p:txBody>
      </p:sp>
    </p:spTree>
    <p:extLst>
      <p:ext uri="{BB962C8B-B14F-4D97-AF65-F5344CB8AC3E}">
        <p14:creationId xmlns:p14="http://schemas.microsoft.com/office/powerpoint/2010/main" val="4245198440"/>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Paperless Meeting Credit/Caveat">
    <p:bg bwMode="gray">
      <p:bgPr>
        <a:solidFill>
          <a:schemeClr val="bg2"/>
        </a:solidFill>
        <a:effectLst/>
      </p:bgPr>
    </p:bg>
    <p:spTree>
      <p:nvGrpSpPr>
        <p:cNvPr id="1" name=""/>
        <p:cNvGrpSpPr/>
        <p:nvPr/>
      </p:nvGrpSpPr>
      <p:grpSpPr>
        <a:xfrm>
          <a:off x="0" y="0"/>
          <a:ext cx="0" cy="0"/>
          <a:chOff x="0" y="0"/>
          <a:chExt cx="0" cy="0"/>
        </a:xfrm>
      </p:grpSpPr>
      <p:sp>
        <p:nvSpPr>
          <p:cNvPr id="45" name="Title 2"/>
          <p:cNvSpPr>
            <a:spLocks noGrp="1"/>
          </p:cNvSpPr>
          <p:nvPr userDrawn="1">
            <p:ph type="title" hasCustomPrompt="1"/>
          </p:nvPr>
        </p:nvSpPr>
        <p:spPr bwMode="gray">
          <a:xfrm>
            <a:off x="610810" y="236627"/>
            <a:ext cx="6522358" cy="395686"/>
          </a:xfrm>
        </p:spPr>
        <p:txBody>
          <a:bodyPr anchor="t" anchorCtr="0"/>
          <a:lstStyle>
            <a:lvl1pPr>
              <a:defRPr sz="2857" b="0">
                <a:solidFill>
                  <a:schemeClr val="tx1"/>
                </a:solidFill>
              </a:defRPr>
            </a:lvl1pPr>
          </a:lstStyle>
          <a:p>
            <a:r>
              <a:rPr lang="en-US"/>
              <a:t>Insert Program Name Here</a:t>
            </a:r>
          </a:p>
        </p:txBody>
      </p:sp>
      <p:sp>
        <p:nvSpPr>
          <p:cNvPr id="23" name="Text Placeholder 5"/>
          <p:cNvSpPr>
            <a:spLocks noGrp="1"/>
          </p:cNvSpPr>
          <p:nvPr>
            <p:ph type="body" sz="quarter" idx="37" hasCustomPrompt="1"/>
          </p:nvPr>
        </p:nvSpPr>
        <p:spPr bwMode="gray">
          <a:xfrm>
            <a:off x="1138401" y="1487806"/>
            <a:ext cx="5994768" cy="263809"/>
          </a:xfrm>
        </p:spPr>
        <p:txBody>
          <a:bodyPr/>
          <a:lstStyle>
            <a:lvl1pPr marL="0" indent="0">
              <a:spcBef>
                <a:spcPts val="0"/>
              </a:spcBef>
              <a:buNone/>
              <a:defRPr sz="1714"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a:t>Project Director (click to add desired text)</a:t>
            </a:r>
          </a:p>
        </p:txBody>
      </p:sp>
      <p:sp>
        <p:nvSpPr>
          <p:cNvPr id="24" name="Text Placeholder 4"/>
          <p:cNvSpPr>
            <a:spLocks noGrp="1"/>
          </p:cNvSpPr>
          <p:nvPr>
            <p:ph type="body" sz="quarter" idx="38" hasCustomPrompt="1"/>
          </p:nvPr>
        </p:nvSpPr>
        <p:spPr bwMode="gray">
          <a:xfrm>
            <a:off x="1138401" y="1780725"/>
            <a:ext cx="5994768" cy="197856"/>
          </a:xfrm>
        </p:spPr>
        <p:txBody>
          <a:bodyPr/>
          <a:lstStyle>
            <a:lvl1pPr marL="0" indent="0">
              <a:spcBef>
                <a:spcPts val="286"/>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a:t>Insert Name here</a:t>
            </a:r>
          </a:p>
        </p:txBody>
      </p:sp>
      <p:sp>
        <p:nvSpPr>
          <p:cNvPr id="25" name="Text Placeholder 5"/>
          <p:cNvSpPr>
            <a:spLocks noGrp="1"/>
          </p:cNvSpPr>
          <p:nvPr>
            <p:ph type="body" sz="quarter" idx="39" hasCustomPrompt="1"/>
          </p:nvPr>
        </p:nvSpPr>
        <p:spPr bwMode="gray">
          <a:xfrm>
            <a:off x="1138401" y="2063991"/>
            <a:ext cx="5994768" cy="175873"/>
          </a:xfrm>
        </p:spPr>
        <p:txBody>
          <a:bodyPr/>
          <a:lstStyle>
            <a:lvl1pPr marL="0" indent="0">
              <a:spcBef>
                <a:spcPts val="0"/>
              </a:spcBef>
              <a:buNone/>
              <a:defRPr sz="1143" baseline="0">
                <a:solidFill>
                  <a:schemeClr val="accent3"/>
                </a:solidFill>
              </a:defRPr>
            </a:lvl1pPr>
            <a:lvl2pPr marL="163289" indent="0">
              <a:buNone/>
              <a:defRPr sz="1143">
                <a:solidFill>
                  <a:schemeClr val="accent3"/>
                </a:solidFill>
              </a:defRPr>
            </a:lvl2pPr>
            <a:lvl3pPr marL="326578" indent="0">
              <a:buNone/>
              <a:defRPr sz="1143">
                <a:solidFill>
                  <a:schemeClr val="accent3"/>
                </a:solidFill>
              </a:defRPr>
            </a:lvl3pPr>
            <a:lvl4pPr marL="489867" indent="0">
              <a:buNone/>
              <a:defRPr sz="1143">
                <a:solidFill>
                  <a:schemeClr val="accent3"/>
                </a:solidFill>
              </a:defRPr>
            </a:lvl4pPr>
            <a:lvl5pPr marL="653156" indent="0">
              <a:buNone/>
              <a:defRPr sz="1143">
                <a:solidFill>
                  <a:schemeClr val="accent3"/>
                </a:solidFill>
              </a:defRPr>
            </a:lvl5pPr>
          </a:lstStyle>
          <a:p>
            <a:pPr lvl="0"/>
            <a:r>
              <a:rPr lang="en-US"/>
              <a:t>Insert Project Director email (i.e., smithj@advisory.com)</a:t>
            </a:r>
          </a:p>
        </p:txBody>
      </p:sp>
      <p:sp>
        <p:nvSpPr>
          <p:cNvPr id="26" name="Text Placeholder 5"/>
          <p:cNvSpPr>
            <a:spLocks noGrp="1"/>
          </p:cNvSpPr>
          <p:nvPr>
            <p:ph type="body" sz="quarter" idx="40" hasCustomPrompt="1"/>
          </p:nvPr>
        </p:nvSpPr>
        <p:spPr bwMode="gray">
          <a:xfrm>
            <a:off x="1138401" y="2249688"/>
            <a:ext cx="5994768" cy="175873"/>
          </a:xfrm>
        </p:spPr>
        <p:txBody>
          <a:bodyPr/>
          <a:lstStyle>
            <a:lvl1pPr marL="0" indent="0">
              <a:spcBef>
                <a:spcPts val="0"/>
              </a:spcBef>
              <a:buNone/>
              <a:defRPr sz="1143">
                <a:solidFill>
                  <a:schemeClr val="accent3"/>
                </a:solidFill>
              </a:defRPr>
            </a:lvl1pPr>
            <a:lvl2pPr marL="163289" indent="0">
              <a:buNone/>
              <a:defRPr sz="1143">
                <a:solidFill>
                  <a:schemeClr val="accent3"/>
                </a:solidFill>
              </a:defRPr>
            </a:lvl2pPr>
            <a:lvl3pPr marL="326578" indent="0">
              <a:buNone/>
              <a:defRPr sz="1143">
                <a:solidFill>
                  <a:schemeClr val="accent3"/>
                </a:solidFill>
              </a:defRPr>
            </a:lvl3pPr>
            <a:lvl4pPr marL="489867" indent="0">
              <a:buNone/>
              <a:defRPr sz="1143">
                <a:solidFill>
                  <a:schemeClr val="accent3"/>
                </a:solidFill>
              </a:defRPr>
            </a:lvl4pPr>
            <a:lvl5pPr marL="653156" indent="0">
              <a:buNone/>
              <a:defRPr sz="1143">
                <a:solidFill>
                  <a:schemeClr val="accent3"/>
                </a:solidFill>
              </a:defRPr>
            </a:lvl5pPr>
          </a:lstStyle>
          <a:p>
            <a:pPr lvl="0"/>
            <a:r>
              <a:rPr lang="en-US"/>
              <a:t>Insert Project Director phone (i.e., XXX-XXX-XXXX)</a:t>
            </a:r>
          </a:p>
        </p:txBody>
      </p:sp>
      <p:sp>
        <p:nvSpPr>
          <p:cNvPr id="27" name="Text Placeholder 5"/>
          <p:cNvSpPr>
            <a:spLocks noGrp="1"/>
          </p:cNvSpPr>
          <p:nvPr>
            <p:ph type="body" sz="quarter" idx="41" hasCustomPrompt="1"/>
          </p:nvPr>
        </p:nvSpPr>
        <p:spPr bwMode="gray">
          <a:xfrm>
            <a:off x="1138401" y="2870818"/>
            <a:ext cx="5994768" cy="263809"/>
          </a:xfrm>
        </p:spPr>
        <p:txBody>
          <a:bodyPr/>
          <a:lstStyle>
            <a:lvl1pPr marL="0" indent="0">
              <a:spcBef>
                <a:spcPts val="0"/>
              </a:spcBef>
              <a:buNone/>
              <a:defRPr sz="1714"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a:t>Research Team (click to add desired text)</a:t>
            </a:r>
          </a:p>
        </p:txBody>
      </p:sp>
      <p:sp>
        <p:nvSpPr>
          <p:cNvPr id="28" name="Text Placeholder 4"/>
          <p:cNvSpPr>
            <a:spLocks noGrp="1"/>
          </p:cNvSpPr>
          <p:nvPr>
            <p:ph type="body" sz="quarter" idx="42" hasCustomPrompt="1"/>
          </p:nvPr>
        </p:nvSpPr>
        <p:spPr bwMode="gray">
          <a:xfrm>
            <a:off x="1138401" y="3170143"/>
            <a:ext cx="5994768" cy="197856"/>
          </a:xfrm>
        </p:spPr>
        <p:txBody>
          <a:bodyPr/>
          <a:lstStyle>
            <a:lvl1pPr marL="0" indent="0">
              <a:spcBef>
                <a:spcPts val="714"/>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a:t>Insert Name(s) here</a:t>
            </a:r>
          </a:p>
        </p:txBody>
      </p:sp>
      <p:sp>
        <p:nvSpPr>
          <p:cNvPr id="29" name="Text Placeholder 5"/>
          <p:cNvSpPr>
            <a:spLocks noGrp="1"/>
          </p:cNvSpPr>
          <p:nvPr>
            <p:ph type="body" sz="quarter" idx="43" hasCustomPrompt="1"/>
          </p:nvPr>
        </p:nvSpPr>
        <p:spPr bwMode="gray">
          <a:xfrm>
            <a:off x="1138401" y="3818514"/>
            <a:ext cx="5994768" cy="263809"/>
          </a:xfrm>
        </p:spPr>
        <p:txBody>
          <a:bodyPr/>
          <a:lstStyle>
            <a:lvl1pPr marL="0" indent="0">
              <a:spcBef>
                <a:spcPts val="0"/>
              </a:spcBef>
              <a:buNone/>
              <a:defRPr sz="1714"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a:t>Program Leadership (click to add desired text)</a:t>
            </a:r>
          </a:p>
        </p:txBody>
      </p:sp>
      <p:sp>
        <p:nvSpPr>
          <p:cNvPr id="30" name="Text Placeholder 4"/>
          <p:cNvSpPr>
            <a:spLocks noGrp="1"/>
          </p:cNvSpPr>
          <p:nvPr>
            <p:ph type="body" sz="quarter" idx="44" hasCustomPrompt="1"/>
          </p:nvPr>
        </p:nvSpPr>
        <p:spPr bwMode="gray">
          <a:xfrm>
            <a:off x="1138401" y="4117839"/>
            <a:ext cx="5994768" cy="197856"/>
          </a:xfrm>
        </p:spPr>
        <p:txBody>
          <a:bodyPr/>
          <a:lstStyle>
            <a:lvl1pPr marL="0" indent="0">
              <a:spcBef>
                <a:spcPts val="714"/>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a:t>Insert Name(s) here</a:t>
            </a:r>
          </a:p>
        </p:txBody>
      </p:sp>
      <p:sp>
        <p:nvSpPr>
          <p:cNvPr id="31" name="Text Placeholder 5"/>
          <p:cNvSpPr>
            <a:spLocks noGrp="1"/>
          </p:cNvSpPr>
          <p:nvPr>
            <p:ph type="body" sz="quarter" idx="45" hasCustomPrompt="1"/>
          </p:nvPr>
        </p:nvSpPr>
        <p:spPr bwMode="gray">
          <a:xfrm>
            <a:off x="1138401" y="4766234"/>
            <a:ext cx="5994768" cy="263809"/>
          </a:xfrm>
        </p:spPr>
        <p:txBody>
          <a:bodyPr/>
          <a:lstStyle>
            <a:lvl1pPr marL="0" indent="0">
              <a:spcBef>
                <a:spcPts val="0"/>
              </a:spcBef>
              <a:buNone/>
              <a:defRPr sz="1714"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a:t>Design Consultant (click to add desired text)</a:t>
            </a:r>
          </a:p>
        </p:txBody>
      </p:sp>
      <p:sp>
        <p:nvSpPr>
          <p:cNvPr id="32" name="Text Placeholder 4"/>
          <p:cNvSpPr>
            <a:spLocks noGrp="1"/>
          </p:cNvSpPr>
          <p:nvPr>
            <p:ph type="body" sz="quarter" idx="46" hasCustomPrompt="1"/>
          </p:nvPr>
        </p:nvSpPr>
        <p:spPr bwMode="gray">
          <a:xfrm>
            <a:off x="1138401" y="5065559"/>
            <a:ext cx="5994768" cy="197856"/>
          </a:xfrm>
        </p:spPr>
        <p:txBody>
          <a:bodyPr/>
          <a:lstStyle>
            <a:lvl1pPr marL="0" indent="0">
              <a:spcBef>
                <a:spcPts val="714"/>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a:t>Insert Name(s) here</a:t>
            </a:r>
          </a:p>
        </p:txBody>
      </p:sp>
      <p:sp>
        <p:nvSpPr>
          <p:cNvPr id="17" name="Rectangle 16"/>
          <p:cNvSpPr/>
          <p:nvPr userDrawn="1"/>
        </p:nvSpPr>
        <p:spPr bwMode="gray">
          <a:xfrm>
            <a:off x="8268101" y="0"/>
            <a:ext cx="3923899" cy="6858000"/>
          </a:xfrm>
          <a:prstGeom prst="rect">
            <a:avLst/>
          </a:prstGeom>
          <a:solidFill>
            <a:srgbClr val="FF010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err="1">
              <a:solidFill>
                <a:schemeClr val="bg1"/>
              </a:solidFill>
            </a:endParaRPr>
          </a:p>
        </p:txBody>
      </p:sp>
      <p:grpSp>
        <p:nvGrpSpPr>
          <p:cNvPr id="18" name="Group 17"/>
          <p:cNvGrpSpPr/>
          <p:nvPr userDrawn="1"/>
        </p:nvGrpSpPr>
        <p:grpSpPr bwMode="gray">
          <a:xfrm>
            <a:off x="9336912" y="1366757"/>
            <a:ext cx="1913976" cy="1913973"/>
            <a:chOff x="2758573" y="886345"/>
            <a:chExt cx="1427762" cy="1427760"/>
          </a:xfrm>
        </p:grpSpPr>
        <p:sp>
          <p:nvSpPr>
            <p:cNvPr id="19" name="Octagon 18"/>
            <p:cNvSpPr/>
            <p:nvPr/>
          </p:nvSpPr>
          <p:spPr bwMode="gray">
            <a:xfrm>
              <a:off x="2758573" y="886345"/>
              <a:ext cx="1427762" cy="1427760"/>
            </a:xfrm>
            <a:prstGeom prst="octagon">
              <a:avLst/>
            </a:prstGeom>
            <a:solidFill>
              <a:srgbClr val="FF01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sp>
          <p:nvSpPr>
            <p:cNvPr id="20" name="Octagon 19"/>
            <p:cNvSpPr/>
            <p:nvPr/>
          </p:nvSpPr>
          <p:spPr bwMode="gray">
            <a:xfrm>
              <a:off x="2816200" y="943972"/>
              <a:ext cx="1312508" cy="1312506"/>
            </a:xfrm>
            <a:prstGeom prst="octagon">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grpSp>
      <p:sp>
        <p:nvSpPr>
          <p:cNvPr id="21" name="TextBox 20"/>
          <p:cNvSpPr txBox="1"/>
          <p:nvPr userDrawn="1"/>
        </p:nvSpPr>
        <p:spPr bwMode="gray">
          <a:xfrm>
            <a:off x="9336912" y="2063539"/>
            <a:ext cx="1925041" cy="615553"/>
          </a:xfrm>
          <a:prstGeom prst="rect">
            <a:avLst/>
          </a:prstGeom>
          <a:noFill/>
        </p:spPr>
        <p:txBody>
          <a:bodyPr wrap="square" lIns="0" tIns="0" rIns="0" bIns="0" rtlCol="0">
            <a:spAutoFit/>
          </a:bodyPr>
          <a:lstStyle/>
          <a:p>
            <a:pPr algn="ctr">
              <a:spcBef>
                <a:spcPts val="500"/>
              </a:spcBef>
            </a:pPr>
            <a:r>
              <a:rPr lang="en-US" sz="4000" b="1">
                <a:solidFill>
                  <a:schemeClr val="bg1"/>
                </a:solidFill>
                <a:cs typeface="Arial" panose="020B0604020202020204" pitchFamily="34" charset="0"/>
              </a:rPr>
              <a:t>STOP</a:t>
            </a:r>
          </a:p>
        </p:txBody>
      </p:sp>
      <p:sp>
        <p:nvSpPr>
          <p:cNvPr id="22" name="TextBox 21"/>
          <p:cNvSpPr txBox="1"/>
          <p:nvPr userDrawn="1"/>
        </p:nvSpPr>
        <p:spPr bwMode="gray">
          <a:xfrm>
            <a:off x="8641880" y="3637263"/>
            <a:ext cx="3274195" cy="1538883"/>
          </a:xfrm>
          <a:prstGeom prst="rect">
            <a:avLst/>
          </a:prstGeom>
          <a:noFill/>
        </p:spPr>
        <p:txBody>
          <a:bodyPr wrap="square" lIns="0" tIns="0" rIns="0" bIns="0" rtlCol="0">
            <a:spAutoFit/>
          </a:bodyPr>
          <a:lstStyle/>
          <a:p>
            <a:pPr>
              <a:spcBef>
                <a:spcPts val="500"/>
              </a:spcBef>
            </a:pPr>
            <a:r>
              <a:rPr lang="en-US" sz="2000">
                <a:solidFill>
                  <a:schemeClr val="bg1"/>
                </a:solidFill>
              </a:rPr>
              <a:t>This</a:t>
            </a:r>
            <a:r>
              <a:rPr lang="en-US" sz="2000" baseline="0">
                <a:solidFill>
                  <a:schemeClr val="bg1"/>
                </a:solidFill>
              </a:rPr>
              <a:t> layout strategy has been retired from use within the Advisory Board brand. You MUST update with the new </a:t>
            </a:r>
            <a:r>
              <a:rPr lang="en-US" sz="2000" b="1" baseline="0">
                <a:solidFill>
                  <a:schemeClr val="bg1"/>
                </a:solidFill>
              </a:rPr>
              <a:t>Credits/Caveat </a:t>
            </a:r>
            <a:r>
              <a:rPr lang="en-US" sz="2000" baseline="0">
                <a:solidFill>
                  <a:schemeClr val="bg1"/>
                </a:solidFill>
              </a:rPr>
              <a:t>layouts. </a:t>
            </a:r>
            <a:endParaRPr lang="en-US" sz="2000">
              <a:solidFill>
                <a:schemeClr val="bg1"/>
              </a:solidFill>
            </a:endParaRPr>
          </a:p>
        </p:txBody>
      </p:sp>
    </p:spTree>
    <p:extLst>
      <p:ext uri="{BB962C8B-B14F-4D97-AF65-F5344CB8AC3E}">
        <p14:creationId xmlns:p14="http://schemas.microsoft.com/office/powerpoint/2010/main" val="591595100"/>
      </p:ext>
    </p:extLst>
  </p:cSld>
  <p:clrMapOvr>
    <a:masterClrMapping/>
  </p:clrMapOvr>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Back Cover: Top Slide">
    <p:bg bwMode="gray">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bwMode="gray">
          <a:xfrm>
            <a:off x="-1" y="1954871"/>
            <a:ext cx="12192001" cy="1183474"/>
          </a:xfrm>
          <a:prstGeom prst="rect">
            <a:avLst/>
          </a:prstGeom>
          <a:solidFill>
            <a:srgbClr val="FF010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err="1">
              <a:solidFill>
                <a:schemeClr val="bg1"/>
              </a:solidFill>
            </a:endParaRPr>
          </a:p>
        </p:txBody>
      </p:sp>
      <p:grpSp>
        <p:nvGrpSpPr>
          <p:cNvPr id="7" name="Group 6"/>
          <p:cNvGrpSpPr/>
          <p:nvPr userDrawn="1"/>
        </p:nvGrpSpPr>
        <p:grpSpPr bwMode="gray">
          <a:xfrm>
            <a:off x="785257" y="1589622"/>
            <a:ext cx="1913976" cy="1913973"/>
            <a:chOff x="2758573" y="886345"/>
            <a:chExt cx="1427762" cy="1427760"/>
          </a:xfrm>
        </p:grpSpPr>
        <p:sp>
          <p:nvSpPr>
            <p:cNvPr id="8" name="Octagon 7"/>
            <p:cNvSpPr/>
            <p:nvPr/>
          </p:nvSpPr>
          <p:spPr bwMode="gray">
            <a:xfrm>
              <a:off x="2758573" y="886345"/>
              <a:ext cx="1427762" cy="1427760"/>
            </a:xfrm>
            <a:prstGeom prst="octagon">
              <a:avLst/>
            </a:prstGeom>
            <a:solidFill>
              <a:srgbClr val="FF01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sp>
          <p:nvSpPr>
            <p:cNvPr id="9" name="Octagon 8"/>
            <p:cNvSpPr/>
            <p:nvPr/>
          </p:nvSpPr>
          <p:spPr bwMode="gray">
            <a:xfrm>
              <a:off x="2816200" y="943972"/>
              <a:ext cx="1312508" cy="1312506"/>
            </a:xfrm>
            <a:prstGeom prst="octagon">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grpSp>
      <p:sp>
        <p:nvSpPr>
          <p:cNvPr id="10" name="TextBox 9"/>
          <p:cNvSpPr txBox="1"/>
          <p:nvPr userDrawn="1"/>
        </p:nvSpPr>
        <p:spPr bwMode="gray">
          <a:xfrm>
            <a:off x="785257" y="2286404"/>
            <a:ext cx="1925041" cy="615553"/>
          </a:xfrm>
          <a:prstGeom prst="rect">
            <a:avLst/>
          </a:prstGeom>
          <a:noFill/>
        </p:spPr>
        <p:txBody>
          <a:bodyPr wrap="square" lIns="0" tIns="0" rIns="0" bIns="0" rtlCol="0">
            <a:spAutoFit/>
          </a:bodyPr>
          <a:lstStyle/>
          <a:p>
            <a:pPr algn="ctr">
              <a:spcBef>
                <a:spcPts val="500"/>
              </a:spcBef>
            </a:pPr>
            <a:r>
              <a:rPr lang="en-US" sz="4000" b="1">
                <a:solidFill>
                  <a:schemeClr val="bg1"/>
                </a:solidFill>
                <a:cs typeface="Arial" panose="020B0604020202020204" pitchFamily="34" charset="0"/>
              </a:rPr>
              <a:t>STOP</a:t>
            </a:r>
          </a:p>
        </p:txBody>
      </p:sp>
      <p:sp>
        <p:nvSpPr>
          <p:cNvPr id="11" name="TextBox 10"/>
          <p:cNvSpPr txBox="1"/>
          <p:nvPr userDrawn="1"/>
        </p:nvSpPr>
        <p:spPr bwMode="gray">
          <a:xfrm>
            <a:off x="3223800" y="2060099"/>
            <a:ext cx="5554439" cy="923330"/>
          </a:xfrm>
          <a:prstGeom prst="rect">
            <a:avLst/>
          </a:prstGeom>
          <a:noFill/>
        </p:spPr>
        <p:txBody>
          <a:bodyPr wrap="square" lIns="0" tIns="0" rIns="0" bIns="0" rtlCol="0">
            <a:spAutoFit/>
          </a:bodyPr>
          <a:lstStyle/>
          <a:p>
            <a:pPr>
              <a:spcBef>
                <a:spcPts val="500"/>
              </a:spcBef>
            </a:pPr>
            <a:r>
              <a:rPr lang="en-US" sz="2000">
                <a:solidFill>
                  <a:schemeClr val="bg1"/>
                </a:solidFill>
              </a:rPr>
              <a:t>This</a:t>
            </a:r>
            <a:r>
              <a:rPr lang="en-US" sz="2000" baseline="0">
                <a:solidFill>
                  <a:schemeClr val="bg1"/>
                </a:solidFill>
              </a:rPr>
              <a:t> layout strategy has been retired from use within the Advisory Board brand. You MUST update with the new </a:t>
            </a:r>
            <a:r>
              <a:rPr lang="en-US" sz="2000" b="1" baseline="0">
                <a:solidFill>
                  <a:schemeClr val="bg1"/>
                </a:solidFill>
              </a:rPr>
              <a:t>Presentation End </a:t>
            </a:r>
            <a:r>
              <a:rPr lang="en-US" sz="2000" baseline="0">
                <a:solidFill>
                  <a:schemeClr val="bg1"/>
                </a:solidFill>
              </a:rPr>
              <a:t>layouts. </a:t>
            </a:r>
            <a:endParaRPr lang="en-US" sz="2000">
              <a:solidFill>
                <a:schemeClr val="bg1"/>
              </a:solidFill>
            </a:endParaRPr>
          </a:p>
        </p:txBody>
      </p:sp>
    </p:spTree>
    <p:extLst>
      <p:ext uri="{BB962C8B-B14F-4D97-AF65-F5344CB8AC3E}">
        <p14:creationId xmlns:p14="http://schemas.microsoft.com/office/powerpoint/2010/main" val="411627907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Cover Page Lockup: Top Slide">
    <p:bg bwMode="gray">
      <p:bgPr>
        <a:solidFill>
          <a:schemeClr val="bg1">
            <a:lumMod val="85000"/>
          </a:schemeClr>
        </a:solidFill>
        <a:effectLst/>
      </p:bgPr>
    </p:bg>
    <p:spTree>
      <p:nvGrpSpPr>
        <p:cNvPr id="1" name=""/>
        <p:cNvGrpSpPr/>
        <p:nvPr/>
      </p:nvGrpSpPr>
      <p:grpSpPr>
        <a:xfrm>
          <a:off x="0" y="0"/>
          <a:ext cx="0" cy="0"/>
          <a:chOff x="0" y="0"/>
          <a:chExt cx="0" cy="0"/>
        </a:xfrm>
      </p:grpSpPr>
      <p:sp>
        <p:nvSpPr>
          <p:cNvPr id="5" name="Title 3"/>
          <p:cNvSpPr>
            <a:spLocks noGrp="1"/>
          </p:cNvSpPr>
          <p:nvPr>
            <p:ph type="title" hasCustomPrompt="1"/>
          </p:nvPr>
        </p:nvSpPr>
        <p:spPr bwMode="gray">
          <a:xfrm>
            <a:off x="943428" y="5310541"/>
            <a:ext cx="8412328" cy="1384995"/>
          </a:xfrm>
        </p:spPr>
        <p:txBody>
          <a:bodyPr/>
          <a:lstStyle>
            <a:lvl1pPr>
              <a:defRPr sz="5000" b="0">
                <a:solidFill>
                  <a:schemeClr val="tx1"/>
                </a:solidFill>
              </a:defRPr>
            </a:lvl1pPr>
          </a:lstStyle>
          <a:p>
            <a:r>
              <a:rPr lang="en-US"/>
              <a:t>Presentation Title – Arial 35pt Regular, Use Title Case</a:t>
            </a:r>
          </a:p>
        </p:txBody>
      </p:sp>
      <p:sp>
        <p:nvSpPr>
          <p:cNvPr id="6" name="Text Placeholder 5"/>
          <p:cNvSpPr>
            <a:spLocks noGrp="1"/>
          </p:cNvSpPr>
          <p:nvPr>
            <p:ph type="body" sz="quarter" idx="21" hasCustomPrompt="1"/>
          </p:nvPr>
        </p:nvSpPr>
        <p:spPr bwMode="gray">
          <a:xfrm>
            <a:off x="943428" y="514163"/>
            <a:ext cx="2964429" cy="613954"/>
          </a:xfrm>
        </p:spPr>
        <p:txBody>
          <a:bodyPr anchor="ctr">
            <a:noAutofit/>
          </a:bodyPr>
          <a:lstStyle>
            <a:lvl1pPr marL="0" indent="0">
              <a:spcBef>
                <a:spcPts val="0"/>
              </a:spcBef>
              <a:buNone/>
              <a:defRPr sz="1643">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a:t>Program Name Appears Here Identically to Official Lock-up</a:t>
            </a:r>
          </a:p>
        </p:txBody>
      </p:sp>
      <p:sp>
        <p:nvSpPr>
          <p:cNvPr id="19" name="Rectangle 18"/>
          <p:cNvSpPr/>
          <p:nvPr userDrawn="1"/>
        </p:nvSpPr>
        <p:spPr bwMode="gray">
          <a:xfrm>
            <a:off x="-1" y="1954871"/>
            <a:ext cx="12192001" cy="1183474"/>
          </a:xfrm>
          <a:prstGeom prst="rect">
            <a:avLst/>
          </a:prstGeom>
          <a:solidFill>
            <a:srgbClr val="FF010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err="1">
              <a:solidFill>
                <a:schemeClr val="bg1"/>
              </a:solidFill>
            </a:endParaRPr>
          </a:p>
        </p:txBody>
      </p:sp>
      <p:grpSp>
        <p:nvGrpSpPr>
          <p:cNvPr id="20" name="Group 19"/>
          <p:cNvGrpSpPr/>
          <p:nvPr userDrawn="1"/>
        </p:nvGrpSpPr>
        <p:grpSpPr bwMode="gray">
          <a:xfrm>
            <a:off x="785257" y="1589622"/>
            <a:ext cx="1913976" cy="1913973"/>
            <a:chOff x="2758573" y="886345"/>
            <a:chExt cx="1427762" cy="1427760"/>
          </a:xfrm>
        </p:grpSpPr>
        <p:sp>
          <p:nvSpPr>
            <p:cNvPr id="21" name="Octagon 20"/>
            <p:cNvSpPr/>
            <p:nvPr/>
          </p:nvSpPr>
          <p:spPr bwMode="gray">
            <a:xfrm>
              <a:off x="2758573" y="886345"/>
              <a:ext cx="1427762" cy="1427760"/>
            </a:xfrm>
            <a:prstGeom prst="octagon">
              <a:avLst/>
            </a:prstGeom>
            <a:solidFill>
              <a:srgbClr val="FF01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sp>
          <p:nvSpPr>
            <p:cNvPr id="22" name="Octagon 21"/>
            <p:cNvSpPr/>
            <p:nvPr/>
          </p:nvSpPr>
          <p:spPr bwMode="gray">
            <a:xfrm>
              <a:off x="2816200" y="943972"/>
              <a:ext cx="1312508" cy="1312506"/>
            </a:xfrm>
            <a:prstGeom prst="octagon">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grpSp>
      <p:sp>
        <p:nvSpPr>
          <p:cNvPr id="23" name="TextBox 22"/>
          <p:cNvSpPr txBox="1"/>
          <p:nvPr userDrawn="1"/>
        </p:nvSpPr>
        <p:spPr bwMode="gray">
          <a:xfrm>
            <a:off x="785257" y="2286404"/>
            <a:ext cx="1925041" cy="615553"/>
          </a:xfrm>
          <a:prstGeom prst="rect">
            <a:avLst/>
          </a:prstGeom>
          <a:noFill/>
        </p:spPr>
        <p:txBody>
          <a:bodyPr wrap="square" lIns="0" tIns="0" rIns="0" bIns="0" rtlCol="0">
            <a:spAutoFit/>
          </a:bodyPr>
          <a:lstStyle/>
          <a:p>
            <a:pPr algn="ctr">
              <a:spcBef>
                <a:spcPts val="500"/>
              </a:spcBef>
            </a:pPr>
            <a:r>
              <a:rPr lang="en-US" sz="4000" b="1">
                <a:solidFill>
                  <a:schemeClr val="bg1"/>
                </a:solidFill>
                <a:cs typeface="Arial" panose="020B0604020202020204" pitchFamily="34" charset="0"/>
              </a:rPr>
              <a:t>STOP</a:t>
            </a:r>
          </a:p>
        </p:txBody>
      </p:sp>
      <p:sp>
        <p:nvSpPr>
          <p:cNvPr id="24" name="TextBox 23"/>
          <p:cNvSpPr txBox="1"/>
          <p:nvPr userDrawn="1"/>
        </p:nvSpPr>
        <p:spPr bwMode="gray">
          <a:xfrm>
            <a:off x="3223801" y="2060099"/>
            <a:ext cx="5183064" cy="923330"/>
          </a:xfrm>
          <a:prstGeom prst="rect">
            <a:avLst/>
          </a:prstGeom>
          <a:noFill/>
        </p:spPr>
        <p:txBody>
          <a:bodyPr wrap="square" lIns="0" tIns="0" rIns="0" bIns="0" rtlCol="0">
            <a:spAutoFit/>
          </a:bodyPr>
          <a:lstStyle/>
          <a:p>
            <a:pPr>
              <a:spcBef>
                <a:spcPts val="500"/>
              </a:spcBef>
            </a:pPr>
            <a:r>
              <a:rPr lang="en-US" sz="2000">
                <a:solidFill>
                  <a:schemeClr val="bg1"/>
                </a:solidFill>
              </a:rPr>
              <a:t>This</a:t>
            </a:r>
            <a:r>
              <a:rPr lang="en-US" sz="2000" baseline="0">
                <a:solidFill>
                  <a:schemeClr val="bg1"/>
                </a:solidFill>
              </a:rPr>
              <a:t> layout strategy has been retired from use within the Advisory Board brand. You MUST update with the new </a:t>
            </a:r>
            <a:r>
              <a:rPr lang="en-US" sz="2000" b="1" baseline="0">
                <a:solidFill>
                  <a:schemeClr val="bg1"/>
                </a:solidFill>
              </a:rPr>
              <a:t>Cover Slide </a:t>
            </a:r>
            <a:r>
              <a:rPr lang="en-US" sz="2000" baseline="0">
                <a:solidFill>
                  <a:schemeClr val="bg1"/>
                </a:solidFill>
              </a:rPr>
              <a:t>layouts. </a:t>
            </a:r>
            <a:endParaRPr lang="en-US" sz="2000">
              <a:solidFill>
                <a:schemeClr val="bg1"/>
              </a:solidFill>
            </a:endParaRPr>
          </a:p>
        </p:txBody>
      </p:sp>
    </p:spTree>
    <p:extLst>
      <p:ext uri="{BB962C8B-B14F-4D97-AF65-F5344CB8AC3E}">
        <p14:creationId xmlns:p14="http://schemas.microsoft.com/office/powerpoint/2010/main" val="2201746941"/>
      </p:ext>
    </p:extLst>
  </p:cSld>
  <p:clrMapOvr>
    <a:masterClrMapping/>
  </p:clrMapOvr>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Cover Page Logo: Top Slide">
    <p:bg bwMode="gray">
      <p:bgPr>
        <a:solidFill>
          <a:schemeClr val="bg1">
            <a:lumMod val="85000"/>
          </a:schemeClr>
        </a:solidFill>
        <a:effectLst/>
      </p:bgPr>
    </p:bg>
    <p:spTree>
      <p:nvGrpSpPr>
        <p:cNvPr id="1" name=""/>
        <p:cNvGrpSpPr/>
        <p:nvPr/>
      </p:nvGrpSpPr>
      <p:grpSpPr>
        <a:xfrm>
          <a:off x="0" y="0"/>
          <a:ext cx="0" cy="0"/>
          <a:chOff x="0" y="0"/>
          <a:chExt cx="0" cy="0"/>
        </a:xfrm>
      </p:grpSpPr>
      <p:sp>
        <p:nvSpPr>
          <p:cNvPr id="5" name="Title 3"/>
          <p:cNvSpPr>
            <a:spLocks noGrp="1"/>
          </p:cNvSpPr>
          <p:nvPr>
            <p:ph type="title" hasCustomPrompt="1"/>
          </p:nvPr>
        </p:nvSpPr>
        <p:spPr bwMode="gray">
          <a:xfrm>
            <a:off x="943428" y="5310541"/>
            <a:ext cx="8556707" cy="1384995"/>
          </a:xfrm>
        </p:spPr>
        <p:txBody>
          <a:bodyPr/>
          <a:lstStyle>
            <a:lvl1pPr>
              <a:defRPr sz="5000" b="0">
                <a:solidFill>
                  <a:schemeClr val="tx1"/>
                </a:solidFill>
              </a:defRPr>
            </a:lvl1pPr>
          </a:lstStyle>
          <a:p>
            <a:r>
              <a:rPr lang="en-US"/>
              <a:t>Presentation Title – Arial 35pt Regular, Use Title Case</a:t>
            </a:r>
          </a:p>
        </p:txBody>
      </p:sp>
      <p:sp>
        <p:nvSpPr>
          <p:cNvPr id="17" name="Rectangle 16"/>
          <p:cNvSpPr/>
          <p:nvPr userDrawn="1"/>
        </p:nvSpPr>
        <p:spPr bwMode="gray">
          <a:xfrm>
            <a:off x="-1" y="1954871"/>
            <a:ext cx="12192001" cy="1183474"/>
          </a:xfrm>
          <a:prstGeom prst="rect">
            <a:avLst/>
          </a:prstGeom>
          <a:solidFill>
            <a:srgbClr val="FF010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err="1">
              <a:solidFill>
                <a:schemeClr val="bg1"/>
              </a:solidFill>
            </a:endParaRPr>
          </a:p>
        </p:txBody>
      </p:sp>
      <p:grpSp>
        <p:nvGrpSpPr>
          <p:cNvPr id="18" name="Group 17"/>
          <p:cNvGrpSpPr/>
          <p:nvPr userDrawn="1"/>
        </p:nvGrpSpPr>
        <p:grpSpPr bwMode="gray">
          <a:xfrm>
            <a:off x="785257" y="1589622"/>
            <a:ext cx="1913976" cy="1913973"/>
            <a:chOff x="2758573" y="886345"/>
            <a:chExt cx="1427762" cy="1427760"/>
          </a:xfrm>
        </p:grpSpPr>
        <p:sp>
          <p:nvSpPr>
            <p:cNvPr id="19" name="Octagon 18"/>
            <p:cNvSpPr/>
            <p:nvPr/>
          </p:nvSpPr>
          <p:spPr bwMode="gray">
            <a:xfrm>
              <a:off x="2758573" y="886345"/>
              <a:ext cx="1427762" cy="1427760"/>
            </a:xfrm>
            <a:prstGeom prst="octagon">
              <a:avLst/>
            </a:prstGeom>
            <a:solidFill>
              <a:srgbClr val="FF01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sp>
          <p:nvSpPr>
            <p:cNvPr id="20" name="Octagon 19"/>
            <p:cNvSpPr/>
            <p:nvPr/>
          </p:nvSpPr>
          <p:spPr bwMode="gray">
            <a:xfrm>
              <a:off x="2816200" y="943972"/>
              <a:ext cx="1312508" cy="1312506"/>
            </a:xfrm>
            <a:prstGeom prst="octagon">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grpSp>
      <p:sp>
        <p:nvSpPr>
          <p:cNvPr id="21" name="TextBox 20"/>
          <p:cNvSpPr txBox="1"/>
          <p:nvPr userDrawn="1"/>
        </p:nvSpPr>
        <p:spPr bwMode="gray">
          <a:xfrm>
            <a:off x="785257" y="2286404"/>
            <a:ext cx="1925041" cy="615553"/>
          </a:xfrm>
          <a:prstGeom prst="rect">
            <a:avLst/>
          </a:prstGeom>
          <a:noFill/>
        </p:spPr>
        <p:txBody>
          <a:bodyPr wrap="square" lIns="0" tIns="0" rIns="0" bIns="0" rtlCol="0">
            <a:spAutoFit/>
          </a:bodyPr>
          <a:lstStyle/>
          <a:p>
            <a:pPr algn="ctr">
              <a:spcBef>
                <a:spcPts val="500"/>
              </a:spcBef>
            </a:pPr>
            <a:r>
              <a:rPr lang="en-US" sz="4000" b="1">
                <a:solidFill>
                  <a:schemeClr val="bg1"/>
                </a:solidFill>
                <a:cs typeface="Arial" panose="020B0604020202020204" pitchFamily="34" charset="0"/>
              </a:rPr>
              <a:t>STOP</a:t>
            </a:r>
          </a:p>
        </p:txBody>
      </p:sp>
      <p:sp>
        <p:nvSpPr>
          <p:cNvPr id="22" name="TextBox 21"/>
          <p:cNvSpPr txBox="1"/>
          <p:nvPr userDrawn="1"/>
        </p:nvSpPr>
        <p:spPr bwMode="gray">
          <a:xfrm>
            <a:off x="3223801" y="2060099"/>
            <a:ext cx="5183064" cy="923330"/>
          </a:xfrm>
          <a:prstGeom prst="rect">
            <a:avLst/>
          </a:prstGeom>
          <a:noFill/>
        </p:spPr>
        <p:txBody>
          <a:bodyPr wrap="square" lIns="0" tIns="0" rIns="0" bIns="0" rtlCol="0">
            <a:spAutoFit/>
          </a:bodyPr>
          <a:lstStyle/>
          <a:p>
            <a:pPr>
              <a:spcBef>
                <a:spcPts val="500"/>
              </a:spcBef>
            </a:pPr>
            <a:r>
              <a:rPr lang="en-US" sz="2000">
                <a:solidFill>
                  <a:schemeClr val="bg1"/>
                </a:solidFill>
              </a:rPr>
              <a:t>This</a:t>
            </a:r>
            <a:r>
              <a:rPr lang="en-US" sz="2000" baseline="0">
                <a:solidFill>
                  <a:schemeClr val="bg1"/>
                </a:solidFill>
              </a:rPr>
              <a:t> layout strategy has been retired from use within the Advisory Board brand. You MUST update with the new </a:t>
            </a:r>
            <a:r>
              <a:rPr lang="en-US" sz="2000" b="1" baseline="0">
                <a:solidFill>
                  <a:schemeClr val="bg1"/>
                </a:solidFill>
              </a:rPr>
              <a:t>Cover Slide </a:t>
            </a:r>
            <a:r>
              <a:rPr lang="en-US" sz="2000" baseline="0">
                <a:solidFill>
                  <a:schemeClr val="bg1"/>
                </a:solidFill>
              </a:rPr>
              <a:t>layouts. </a:t>
            </a:r>
            <a:endParaRPr lang="en-US" sz="2000">
              <a:solidFill>
                <a:schemeClr val="bg1"/>
              </a:solidFill>
            </a:endParaRPr>
          </a:p>
        </p:txBody>
      </p:sp>
    </p:spTree>
    <p:extLst>
      <p:ext uri="{BB962C8B-B14F-4D97-AF65-F5344CB8AC3E}">
        <p14:creationId xmlns:p14="http://schemas.microsoft.com/office/powerpoint/2010/main" val="3957070292"/>
      </p:ext>
    </p:extLst>
  </p:cSld>
  <p:clrMapOvr>
    <a:masterClrMapping/>
  </p:clrMapOvr>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Cover Page: Bottom Slide">
    <p:bg bwMode="gray">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954625" y="24183"/>
            <a:ext cx="8141249" cy="296813"/>
          </a:xfrm>
        </p:spPr>
        <p:txBody>
          <a:bodyPr anchor="t" anchorCtr="0"/>
          <a:lstStyle>
            <a:lvl1pPr>
              <a:defRPr sz="2143" b="0">
                <a:solidFill>
                  <a:schemeClr val="tx1"/>
                </a:solidFill>
              </a:defRPr>
            </a:lvl1pPr>
          </a:lstStyle>
          <a:p>
            <a:r>
              <a:rPr lang="en-US" sz="2143"/>
              <a:t>Presentation Subtitle – Arial 15pt Regular, Use Title Case</a:t>
            </a:r>
          </a:p>
        </p:txBody>
      </p:sp>
      <p:sp>
        <p:nvSpPr>
          <p:cNvPr id="25" name="Text Placeholder 5"/>
          <p:cNvSpPr>
            <a:spLocks noGrp="1"/>
          </p:cNvSpPr>
          <p:nvPr>
            <p:ph type="body" sz="quarter" idx="21" hasCustomPrompt="1"/>
          </p:nvPr>
        </p:nvSpPr>
        <p:spPr bwMode="gray">
          <a:xfrm>
            <a:off x="954625" y="1871704"/>
            <a:ext cx="5128541" cy="241824"/>
          </a:xfrm>
        </p:spPr>
        <p:txBody>
          <a:bodyPr/>
          <a:lstStyle>
            <a:lvl1pPr marL="0" indent="0">
              <a:spcBef>
                <a:spcPts val="0"/>
              </a:spcBef>
              <a:buNone/>
              <a:defRPr sz="1571" b="1"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r>
              <a:rPr lang="en-US"/>
              <a:t>Add Institution Name (If You Need to Customize)</a:t>
            </a:r>
          </a:p>
        </p:txBody>
      </p:sp>
      <p:sp>
        <p:nvSpPr>
          <p:cNvPr id="26" name="Text Placeholder 5"/>
          <p:cNvSpPr>
            <a:spLocks noGrp="1"/>
          </p:cNvSpPr>
          <p:nvPr>
            <p:ph type="body" sz="quarter" idx="22" hasCustomPrompt="1"/>
          </p:nvPr>
        </p:nvSpPr>
        <p:spPr bwMode="gray">
          <a:xfrm>
            <a:off x="954625" y="2205238"/>
            <a:ext cx="5128541" cy="241824"/>
          </a:xfrm>
        </p:spPr>
        <p:txBody>
          <a:bodyPr/>
          <a:lstStyle>
            <a:lvl1pPr marL="0" indent="0">
              <a:spcBef>
                <a:spcPts val="0"/>
              </a:spcBef>
              <a:buNone/>
              <a:defRPr sz="1571" b="0"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a:t>Add Date of Presentation (If You Need to Customize)</a:t>
            </a:r>
          </a:p>
        </p:txBody>
      </p:sp>
      <p:sp>
        <p:nvSpPr>
          <p:cNvPr id="21" name="Rectangle 20"/>
          <p:cNvSpPr/>
          <p:nvPr userDrawn="1"/>
        </p:nvSpPr>
        <p:spPr bwMode="gray">
          <a:xfrm>
            <a:off x="-1" y="3664236"/>
            <a:ext cx="12192001" cy="1183474"/>
          </a:xfrm>
          <a:prstGeom prst="rect">
            <a:avLst/>
          </a:prstGeom>
          <a:solidFill>
            <a:srgbClr val="FF010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err="1">
              <a:solidFill>
                <a:schemeClr val="bg1"/>
              </a:solidFill>
            </a:endParaRPr>
          </a:p>
        </p:txBody>
      </p:sp>
      <p:grpSp>
        <p:nvGrpSpPr>
          <p:cNvPr id="22" name="Group 21"/>
          <p:cNvGrpSpPr/>
          <p:nvPr userDrawn="1"/>
        </p:nvGrpSpPr>
        <p:grpSpPr bwMode="gray">
          <a:xfrm>
            <a:off x="785257" y="3298987"/>
            <a:ext cx="1913976" cy="1913973"/>
            <a:chOff x="2758573" y="886345"/>
            <a:chExt cx="1427762" cy="1427760"/>
          </a:xfrm>
        </p:grpSpPr>
        <p:sp>
          <p:nvSpPr>
            <p:cNvPr id="23" name="Octagon 22"/>
            <p:cNvSpPr/>
            <p:nvPr/>
          </p:nvSpPr>
          <p:spPr bwMode="gray">
            <a:xfrm>
              <a:off x="2758573" y="886345"/>
              <a:ext cx="1427762" cy="1427760"/>
            </a:xfrm>
            <a:prstGeom prst="octagon">
              <a:avLst/>
            </a:prstGeom>
            <a:solidFill>
              <a:srgbClr val="FF01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sp>
          <p:nvSpPr>
            <p:cNvPr id="24" name="Octagon 23"/>
            <p:cNvSpPr/>
            <p:nvPr/>
          </p:nvSpPr>
          <p:spPr bwMode="gray">
            <a:xfrm>
              <a:off x="2816200" y="943972"/>
              <a:ext cx="1312508" cy="1312506"/>
            </a:xfrm>
            <a:prstGeom prst="octagon">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grpSp>
      <p:sp>
        <p:nvSpPr>
          <p:cNvPr id="27" name="TextBox 26"/>
          <p:cNvSpPr txBox="1"/>
          <p:nvPr userDrawn="1"/>
        </p:nvSpPr>
        <p:spPr bwMode="gray">
          <a:xfrm>
            <a:off x="785257" y="3995769"/>
            <a:ext cx="1925041" cy="615553"/>
          </a:xfrm>
          <a:prstGeom prst="rect">
            <a:avLst/>
          </a:prstGeom>
          <a:noFill/>
        </p:spPr>
        <p:txBody>
          <a:bodyPr wrap="square" lIns="0" tIns="0" rIns="0" bIns="0" rtlCol="0">
            <a:spAutoFit/>
          </a:bodyPr>
          <a:lstStyle/>
          <a:p>
            <a:pPr algn="ctr">
              <a:spcBef>
                <a:spcPts val="500"/>
              </a:spcBef>
            </a:pPr>
            <a:r>
              <a:rPr lang="en-US" sz="4000" b="1">
                <a:solidFill>
                  <a:schemeClr val="bg1"/>
                </a:solidFill>
                <a:cs typeface="Arial" panose="020B0604020202020204" pitchFamily="34" charset="0"/>
              </a:rPr>
              <a:t>STOP</a:t>
            </a:r>
          </a:p>
        </p:txBody>
      </p:sp>
      <p:sp>
        <p:nvSpPr>
          <p:cNvPr id="28" name="TextBox 27"/>
          <p:cNvSpPr txBox="1"/>
          <p:nvPr userDrawn="1"/>
        </p:nvSpPr>
        <p:spPr bwMode="gray">
          <a:xfrm>
            <a:off x="3223801" y="3769464"/>
            <a:ext cx="5183064" cy="923330"/>
          </a:xfrm>
          <a:prstGeom prst="rect">
            <a:avLst/>
          </a:prstGeom>
          <a:noFill/>
        </p:spPr>
        <p:txBody>
          <a:bodyPr wrap="square" lIns="0" tIns="0" rIns="0" bIns="0" rtlCol="0">
            <a:spAutoFit/>
          </a:bodyPr>
          <a:lstStyle/>
          <a:p>
            <a:pPr>
              <a:spcBef>
                <a:spcPts val="500"/>
              </a:spcBef>
            </a:pPr>
            <a:r>
              <a:rPr lang="en-US" sz="2000">
                <a:solidFill>
                  <a:schemeClr val="bg1"/>
                </a:solidFill>
              </a:rPr>
              <a:t>This</a:t>
            </a:r>
            <a:r>
              <a:rPr lang="en-US" sz="2000" baseline="0">
                <a:solidFill>
                  <a:schemeClr val="bg1"/>
                </a:solidFill>
              </a:rPr>
              <a:t> layout strategy has been retired from use within the Advisory Board brand. You MUST update with the new </a:t>
            </a:r>
            <a:r>
              <a:rPr lang="en-US" sz="2000" b="1" baseline="0">
                <a:solidFill>
                  <a:schemeClr val="bg1"/>
                </a:solidFill>
              </a:rPr>
              <a:t>Cover Slide </a:t>
            </a:r>
            <a:r>
              <a:rPr lang="en-US" sz="2000" baseline="0">
                <a:solidFill>
                  <a:schemeClr val="bg1"/>
                </a:solidFill>
              </a:rPr>
              <a:t>layouts. </a:t>
            </a:r>
            <a:endParaRPr lang="en-US" sz="2000">
              <a:solidFill>
                <a:schemeClr val="bg1"/>
              </a:solidFill>
            </a:endParaRPr>
          </a:p>
        </p:txBody>
      </p:sp>
    </p:spTree>
    <p:extLst>
      <p:ext uri="{BB962C8B-B14F-4D97-AF65-F5344CB8AC3E}">
        <p14:creationId xmlns:p14="http://schemas.microsoft.com/office/powerpoint/2010/main" val="136082811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egal Caveat">
    <p:spTree>
      <p:nvGrpSpPr>
        <p:cNvPr id="1" name=""/>
        <p:cNvGrpSpPr/>
        <p:nvPr/>
      </p:nvGrpSpPr>
      <p:grpSpPr>
        <a:xfrm>
          <a:off x="0" y="0"/>
          <a:ext cx="0" cy="0"/>
          <a:chOff x="0" y="0"/>
          <a:chExt cx="0" cy="0"/>
        </a:xfrm>
      </p:grpSpPr>
      <p:sp>
        <p:nvSpPr>
          <p:cNvPr id="3" name="Date Placeholder 2" hidden="1"/>
          <p:cNvSpPr>
            <a:spLocks noGrp="1"/>
          </p:cNvSpPr>
          <p:nvPr>
            <p:ph type="dt" sz="half" idx="10"/>
          </p:nvPr>
        </p:nvSpPr>
        <p:spPr bwMode="gray"/>
        <p:txBody>
          <a:bodyPr/>
          <a:lstStyle/>
          <a:p>
            <a:endParaRPr lang="en-US"/>
          </a:p>
        </p:txBody>
      </p:sp>
      <p:sp>
        <p:nvSpPr>
          <p:cNvPr id="4" name="Slide Number Placeholder 3" hidden="1"/>
          <p:cNvSpPr>
            <a:spLocks noGrp="1"/>
          </p:cNvSpPr>
          <p:nvPr>
            <p:ph type="sldNum" sz="quarter" idx="11"/>
          </p:nvPr>
        </p:nvSpPr>
        <p:spPr bwMode="gray"/>
        <p:txBody>
          <a:bodyPr/>
          <a:lstStyle/>
          <a:p>
            <a:fld id="{79A09FC8-B54D-47FB-9034-F0587B1C3005}" type="slidenum">
              <a:rPr lang="en-US" smtClean="0"/>
              <a:pPr/>
              <a:t>‹#›</a:t>
            </a:fld>
            <a:endParaRPr lang="en-US"/>
          </a:p>
        </p:txBody>
      </p:sp>
      <p:grpSp>
        <p:nvGrpSpPr>
          <p:cNvPr id="9" name="Caveat"/>
          <p:cNvGrpSpPr/>
          <p:nvPr userDrawn="1"/>
        </p:nvGrpSpPr>
        <p:grpSpPr bwMode="gray">
          <a:xfrm>
            <a:off x="3041863" y="871768"/>
            <a:ext cx="7937074" cy="5004447"/>
            <a:chOff x="1541904" y="1270121"/>
            <a:chExt cx="7937074" cy="5004447"/>
          </a:xfrm>
        </p:grpSpPr>
        <p:sp>
          <p:nvSpPr>
            <p:cNvPr id="28" name="TextBox 27"/>
            <p:cNvSpPr txBox="1"/>
            <p:nvPr userDrawn="1"/>
          </p:nvSpPr>
          <p:spPr bwMode="gray">
            <a:xfrm>
              <a:off x="1541961" y="1270121"/>
              <a:ext cx="7937017" cy="5004447"/>
            </a:xfrm>
            <a:prstGeom prst="rect">
              <a:avLst/>
            </a:prstGeom>
            <a:noFill/>
          </p:spPr>
          <p:txBody>
            <a:bodyPr wrap="square" lIns="0" tIns="0" rIns="0" bIns="0" rtlCol="0">
              <a:spAutoFit/>
            </a:bodyPr>
            <a:lstStyle/>
            <a:p>
              <a:pPr>
                <a:lnSpc>
                  <a:spcPct val="110000"/>
                </a:lnSpc>
                <a:spcBef>
                  <a:spcPts val="400"/>
                </a:spcBef>
              </a:pPr>
              <a:r>
                <a:rPr lang="en-US" sz="800" b="0" spc="50">
                  <a:solidFill>
                    <a:schemeClr val="accent4"/>
                  </a:solidFill>
                </a:rPr>
                <a:t>LEGAL</a:t>
              </a:r>
              <a:r>
                <a:rPr lang="en-US" sz="800" b="0" spc="50" baseline="0">
                  <a:solidFill>
                    <a:schemeClr val="accent4"/>
                  </a:solidFill>
                </a:rPr>
                <a:t> CAVEAT</a:t>
              </a:r>
              <a:endParaRPr lang="en-US" sz="800" b="0" spc="50">
                <a:solidFill>
                  <a:schemeClr val="accent4"/>
                </a:solidFill>
              </a:endParaRPr>
            </a:p>
            <a:p>
              <a:pPr>
                <a:lnSpc>
                  <a:spcPct val="110000"/>
                </a:lnSpc>
                <a:spcBef>
                  <a:spcPts val="1200"/>
                </a:spcBef>
              </a:pPr>
              <a:r>
                <a:rPr lang="en-US" sz="800">
                  <a:solidFill>
                    <a:schemeClr val="accent4"/>
                  </a:solidFill>
                </a:rPr>
                <a:t>Advisory Board has made efforts to verify the accuracy of the information it provides to members. This report relies on data obtained from many sources, however, and Advisory Board cannot guarantee the accuracy of the information provided or any analysis based thereon. In addition, Advisory Board is not 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medical, tax, or accounting issues, before implementing any of these tactics. Neither Advisory Board nor its officers, directors, trustees, employees, and agents shall be liable for any claims, liabilities, or expenses relating to (a) any errors or omissions in this report, whether caused by Advisory Board or any of its employees or agents, or sources or other third parties, (b) any recommendation or graded ranking by Advisory Board, or (c) failure of member and its employees and agents to abide by the terms set forth herein.</a:t>
              </a:r>
            </a:p>
            <a:p>
              <a:pPr>
                <a:lnSpc>
                  <a:spcPct val="110000"/>
                </a:lnSpc>
                <a:spcBef>
                  <a:spcPts val="800"/>
                </a:spcBef>
              </a:pPr>
              <a:r>
                <a:rPr lang="en-US" sz="800">
                  <a:solidFill>
                    <a:schemeClr val="accent4"/>
                  </a:solidFill>
                </a:rPr>
                <a:t>Advisory Board and the “A” logo are registered trademarks of The Advisory Board Company in the United States and other countries. Members are not permitted to use these trademarks, or any other trademark, product name, service name, trade name, and logo of Advisory Board without prior written consent of Advisory Board.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Advisory Board and its products and services, or (b) an endorsement of the company or its products or services by Advisory Board. Advisory Board is not affiliated with any such company.</a:t>
              </a:r>
            </a:p>
            <a:p>
              <a:pPr>
                <a:lnSpc>
                  <a:spcPct val="110000"/>
                </a:lnSpc>
                <a:spcBef>
                  <a:spcPts val="1200"/>
                </a:spcBef>
              </a:pPr>
              <a:r>
                <a:rPr lang="en-US" sz="800" b="1">
                  <a:solidFill>
                    <a:schemeClr val="accent4"/>
                  </a:solidFill>
                </a:rPr>
                <a:t>IMPORTANT: Please read the following.</a:t>
              </a:r>
            </a:p>
            <a:p>
              <a:pPr>
                <a:lnSpc>
                  <a:spcPct val="110000"/>
                </a:lnSpc>
                <a:spcBef>
                  <a:spcPts val="400"/>
                </a:spcBef>
              </a:pPr>
              <a:r>
                <a:rPr lang="en-US" sz="800">
                  <a:solidFill>
                    <a:schemeClr val="accent4"/>
                  </a:solidFill>
                </a:rPr>
                <a:t>Advisory Board has prepared this report for the exclusive use of its members. Each member acknowledges and agrees that this report and the information contained herein (collectively, the “Report”) are confidential and proprietary to Advisory Board. By accepting delivery of this Report, each member agrees to abide by the terms as stated herein, including the following:</a:t>
              </a:r>
            </a:p>
            <a:p>
              <a:pPr marL="171450" indent="-171450">
                <a:lnSpc>
                  <a:spcPct val="110000"/>
                </a:lnSpc>
                <a:spcBef>
                  <a:spcPts val="800"/>
                </a:spcBef>
              </a:pPr>
              <a:r>
                <a:rPr lang="en-US" sz="800">
                  <a:solidFill>
                    <a:schemeClr val="accent4"/>
                  </a:solidFill>
                </a:rPr>
                <a:t>1.	Advisory Board owns all right, title, and interest in and to this Report. Except as stated herein, no right, license, permission, or interest of any kind in this Report is intended to be given, transferred to, or acquired by a member. Each member is authorized to use this Report only to the extent expressly authorized herein.</a:t>
              </a:r>
            </a:p>
            <a:p>
              <a:pPr marL="171450" indent="-171450">
                <a:lnSpc>
                  <a:spcPct val="110000"/>
                </a:lnSpc>
                <a:spcBef>
                  <a:spcPts val="800"/>
                </a:spcBef>
              </a:pPr>
              <a:r>
                <a:rPr lang="en-US" sz="800">
                  <a:solidFill>
                    <a:schemeClr val="accent4"/>
                  </a:solidFill>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171450" indent="-171450">
                <a:lnSpc>
                  <a:spcPct val="110000"/>
                </a:lnSpc>
                <a:spcBef>
                  <a:spcPts val="800"/>
                </a:spcBef>
              </a:pPr>
              <a:r>
                <a:rPr lang="en-US" sz="800">
                  <a:solidFill>
                    <a:schemeClr val="accent4"/>
                  </a:solidFill>
                </a:rPr>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71450" indent="-171450">
                <a:lnSpc>
                  <a:spcPct val="110000"/>
                </a:lnSpc>
                <a:spcBef>
                  <a:spcPts val="800"/>
                </a:spcBef>
              </a:pPr>
              <a:r>
                <a:rPr lang="en-US" sz="800">
                  <a:solidFill>
                    <a:schemeClr val="accent4"/>
                  </a:solidFill>
                </a:rPr>
                <a:t>4.	Each member shall not remove from this Report any confidential markings, copyright notices, and/or other similar indicia herein.</a:t>
              </a:r>
            </a:p>
            <a:p>
              <a:pPr marL="171450" indent="-171450">
                <a:lnSpc>
                  <a:spcPct val="110000"/>
                </a:lnSpc>
                <a:spcBef>
                  <a:spcPts val="800"/>
                </a:spcBef>
              </a:pPr>
              <a:r>
                <a:rPr lang="en-US" sz="800">
                  <a:solidFill>
                    <a:schemeClr val="accent4"/>
                  </a:solidFill>
                </a:rPr>
                <a:t>5.	Each member is responsible for any breach of its obligations as stated herein by any of its employees or agents.</a:t>
              </a:r>
            </a:p>
            <a:p>
              <a:pPr marL="171450" indent="-171450">
                <a:lnSpc>
                  <a:spcPct val="110000"/>
                </a:lnSpc>
                <a:spcBef>
                  <a:spcPts val="800"/>
                </a:spcBef>
              </a:pPr>
              <a:r>
                <a:rPr lang="en-US" sz="800">
                  <a:solidFill>
                    <a:schemeClr val="accent4"/>
                  </a:solidFill>
                </a:rPr>
                <a:t>6.	If a member is unwilling to abide by any of the foregoing obligations, then such member shall promptly return this Report and all copies thereof to Advisory Board.</a:t>
              </a:r>
            </a:p>
          </p:txBody>
        </p:sp>
        <p:cxnSp>
          <p:nvCxnSpPr>
            <p:cNvPr id="27" name="Straight Connector 26">
              <a:extLst>
                <a:ext uri="{C183D7F6-B498-43B3-948B-1728B52AA6E4}">
                  <adec:decorative xmlns:adec="http://schemas.microsoft.com/office/drawing/2017/decorative" val="1"/>
                </a:ext>
              </a:extLst>
            </p:cNvPr>
            <p:cNvCxnSpPr/>
            <p:nvPr userDrawn="1"/>
          </p:nvCxnSpPr>
          <p:spPr bwMode="gray">
            <a:xfrm>
              <a:off x="1541904" y="1427230"/>
              <a:ext cx="7937074" cy="0"/>
            </a:xfrm>
            <a:prstGeom prst="line">
              <a:avLst/>
            </a:prstGeom>
            <a:ln w="1905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
        <p:nvSpPr>
          <p:cNvPr id="12" name="Copyright">
            <a:extLst>
              <a:ext uri="{FF2B5EF4-FFF2-40B4-BE49-F238E27FC236}">
                <a16:creationId xmlns:a16="http://schemas.microsoft.com/office/drawing/2014/main" id="{37ECBFDB-F3C1-4D03-9412-AB3FB1618EA0}"/>
              </a:ext>
            </a:extLst>
          </p:cNvPr>
          <p:cNvSpPr txBox="1"/>
          <p:nvPr userDrawn="1"/>
        </p:nvSpPr>
        <p:spPr bwMode="gray">
          <a:xfrm>
            <a:off x="811952" y="6502287"/>
            <a:ext cx="2979100"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a:solidFill>
                  <a:schemeClr val="accent4"/>
                </a:solidFill>
                <a:latin typeface="+mj-lt"/>
                <a:cs typeface="Times New Roman" panose="02020603050405020304" pitchFamily="18" charset="0"/>
              </a:rPr>
              <a:t>© 2020 Advisory Board • All rights reserved • </a:t>
            </a:r>
            <a:r>
              <a:rPr lang="en-US" sz="700" b="1">
                <a:solidFill>
                  <a:schemeClr val="accent4"/>
                </a:solidFill>
                <a:latin typeface="+mj-lt"/>
                <a:cs typeface="Times New Roman" panose="02020603050405020304" pitchFamily="18" charset="0"/>
              </a:rPr>
              <a:t>advisory.com</a:t>
            </a:r>
          </a:p>
        </p:txBody>
      </p:sp>
      <p:sp>
        <p:nvSpPr>
          <p:cNvPr id="14" name="Slide Number">
            <a:extLst>
              <a:ext uri="{FF2B5EF4-FFF2-40B4-BE49-F238E27FC236}">
                <a16:creationId xmlns:a16="http://schemas.microsoft.com/office/drawing/2014/main" id="{3F095E33-003B-4E8E-853D-99C864317223}"/>
              </a:ext>
            </a:extLst>
          </p:cNvP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accent4"/>
                </a:solidFill>
                <a:latin typeface="+mn-lt"/>
                <a:cs typeface="Arial" panose="020B0604020202020204" pitchFamily="34" charset="0"/>
              </a:rPr>
              <a:t>‹#›</a:t>
            </a:fld>
            <a:endParaRPr lang="en-US" sz="1200" b="1">
              <a:solidFill>
                <a:schemeClr val="accent4"/>
              </a:solidFill>
              <a:latin typeface="+mn-lt"/>
            </a:endParaRPr>
          </a:p>
        </p:txBody>
      </p:sp>
      <p:pic>
        <p:nvPicPr>
          <p:cNvPr id="13" name="Graphic 12">
            <a:extLst>
              <a:ext uri="{FF2B5EF4-FFF2-40B4-BE49-F238E27FC236}">
                <a16:creationId xmlns:a16="http://schemas.microsoft.com/office/drawing/2014/main" id="{93313B97-D662-48C0-819F-7F9EC41248F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811952" y="872894"/>
            <a:ext cx="1600200" cy="443052"/>
          </a:xfrm>
          <a:prstGeom prst="rect">
            <a:avLst/>
          </a:prstGeom>
        </p:spPr>
      </p:pic>
    </p:spTree>
    <p:extLst>
      <p:ext uri="{BB962C8B-B14F-4D97-AF65-F5344CB8AC3E}">
        <p14:creationId xmlns:p14="http://schemas.microsoft.com/office/powerpoint/2010/main" val="169286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hyperlink" Target="http://www.advisory.com/"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hyperlink" Target="http://www.advisory.com/" TargetMode="Externa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hyperlink" Target="http://www.advisory.com/" TargetMode="Externa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theme" Target="../theme/theme4.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hyperlink" Target="http://www.advisory.com/" TargetMode="Externa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hyperlink" Target="http://www.advisory.com/" TargetMode="Externa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theme" Target="../theme/theme5.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4" name="Date Placeholder" hidden="1"/>
          <p:cNvSpPr>
            <a:spLocks noGrp="1"/>
          </p:cNvSpPr>
          <p:nvPr>
            <p:ph type="dt" sz="half" idx="2"/>
          </p:nvPr>
        </p:nvSpPr>
        <p:spPr bwMode="gray">
          <a:xfrm>
            <a:off x="314295" y="6930388"/>
            <a:ext cx="298480" cy="15389"/>
          </a:xfrm>
          <a:prstGeom prst="rect">
            <a:avLst/>
          </a:prstGeom>
        </p:spPr>
        <p:txBody>
          <a:bodyPr vert="horz" wrap="square" lIns="0" tIns="0" rIns="0" bIns="0" rtlCol="0" anchor="ctr">
            <a:spAutoFit/>
          </a:bodyPr>
          <a:lstStyle>
            <a:lvl1pPr algn="l">
              <a:defRPr sz="100">
                <a:solidFill>
                  <a:schemeClr val="accent3"/>
                </a:solidFill>
              </a:defRPr>
            </a:lvl1pPr>
          </a:lstStyle>
          <a:p>
            <a:endParaRPr lang="en-US"/>
          </a:p>
        </p:txBody>
      </p:sp>
      <p:sp>
        <p:nvSpPr>
          <p:cNvPr id="6" name="Slide Number Placeholder" hidden="1"/>
          <p:cNvSpPr>
            <a:spLocks noGrp="1"/>
          </p:cNvSpPr>
          <p:nvPr>
            <p:ph type="sldNum" sz="quarter" idx="4"/>
          </p:nvPr>
        </p:nvSpPr>
        <p:spPr bwMode="gray">
          <a:xfrm>
            <a:off x="0" y="6930388"/>
            <a:ext cx="215122" cy="15389"/>
          </a:xfrm>
          <a:prstGeom prst="rect">
            <a:avLst/>
          </a:prstGeom>
        </p:spPr>
        <p:txBody>
          <a:bodyPr vert="horz" wrap="square" lIns="0" tIns="0" rIns="0" bIns="0" rtlCol="0" anchor="ctr">
            <a:spAutoFit/>
          </a:bodyPr>
          <a:lstStyle>
            <a:lvl1pPr algn="r">
              <a:defRPr sz="100">
                <a:solidFill>
                  <a:schemeClr val="accent3"/>
                </a:solidFill>
              </a:defRPr>
            </a:lvl1pPr>
          </a:lstStyle>
          <a:p>
            <a:fld id="{79A09FC8-B54D-47FB-9034-F0587B1C3005}" type="slidenum">
              <a:rPr lang="en-US" smtClean="0"/>
              <a:pPr/>
              <a:t>‹#›</a:t>
            </a:fld>
            <a:endParaRPr lang="en-US"/>
          </a:p>
        </p:txBody>
      </p:sp>
      <p:sp>
        <p:nvSpPr>
          <p:cNvPr id="3" name="Text Placeholder"/>
          <p:cNvSpPr>
            <a:spLocks noGrp="1"/>
          </p:cNvSpPr>
          <p:nvPr>
            <p:ph type="body" idx="1"/>
          </p:nvPr>
        </p:nvSpPr>
        <p:spPr bwMode="gray">
          <a:xfrm>
            <a:off x="4495800" y="2587500"/>
            <a:ext cx="3200400" cy="269304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p:cNvSpPr>
            <a:spLocks noGrp="1"/>
          </p:cNvSpPr>
          <p:nvPr>
            <p:ph type="title"/>
          </p:nvPr>
        </p:nvSpPr>
        <p:spPr bwMode="gray">
          <a:xfrm>
            <a:off x="609600" y="477639"/>
            <a:ext cx="10969625" cy="540917"/>
          </a:xfrm>
          <a:prstGeom prst="rect">
            <a:avLst/>
          </a:prstGeom>
        </p:spPr>
        <p:txBody>
          <a:bodyPr vert="horz" wrap="square" lIns="0" tIns="0" rIns="0" bIns="0" rtlCol="0" anchor="t" anchorCtr="0">
            <a:spAutoFit/>
          </a:bodyPr>
          <a:lstStyle/>
          <a:p>
            <a:r>
              <a:rPr lang="en-US"/>
              <a:t>Slide title, Times New Roman 38pt, sentence case</a:t>
            </a:r>
          </a:p>
        </p:txBody>
      </p:sp>
      <p:sp>
        <p:nvSpPr>
          <p:cNvPr id="13" name="Copyright">
            <a:extLst>
              <a:ext uri="{FF2B5EF4-FFF2-40B4-BE49-F238E27FC236}">
                <a16:creationId xmlns:a16="http://schemas.microsoft.com/office/drawing/2014/main" id="{922C3CC6-5ECE-4DDF-BE6B-03B9F31A0C19}"/>
              </a:ext>
            </a:extLst>
          </p:cNvPr>
          <p:cNvSpPr txBox="1"/>
          <p:nvPr userDrawn="1"/>
        </p:nvSpPr>
        <p:spPr bwMode="gray">
          <a:xfrm>
            <a:off x="1896065" y="6502287"/>
            <a:ext cx="2979100"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a:solidFill>
                  <a:schemeClr val="accent4"/>
                </a:solidFill>
                <a:latin typeface="+mj-lt"/>
                <a:cs typeface="Times New Roman" panose="02020603050405020304" pitchFamily="18" charset="0"/>
              </a:rPr>
              <a:t>© 2020 Advisory Board • All rights reserved • </a:t>
            </a:r>
            <a:r>
              <a:rPr lang="en-US" sz="700" b="1">
                <a:solidFill>
                  <a:schemeClr val="accent4"/>
                </a:solidFill>
                <a:latin typeface="+mj-lt"/>
                <a:cs typeface="Times New Roman" panose="02020603050405020304" pitchFamily="18" charset="0"/>
              </a:rPr>
              <a:t>advisory.com</a:t>
            </a:r>
          </a:p>
        </p:txBody>
      </p:sp>
      <p:sp>
        <p:nvSpPr>
          <p:cNvPr id="14" name="Copyright">
            <a:hlinkClick r:id="rId12"/>
            <a:extLst>
              <a:ext uri="{FF2B5EF4-FFF2-40B4-BE49-F238E27FC236}">
                <a16:creationId xmlns:a16="http://schemas.microsoft.com/office/drawing/2014/main" id="{0A3C3AD7-17B5-4957-96AB-42FFE43EC907}"/>
              </a:ext>
            </a:extLst>
          </p:cNvPr>
          <p:cNvSpPr txBox="1"/>
          <p:nvPr userDrawn="1"/>
        </p:nvSpPr>
        <p:spPr bwMode="gray">
          <a:xfrm>
            <a:off x="10129929" y="6502287"/>
            <a:ext cx="1455646"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a:solidFill>
                  <a:schemeClr val="accent4"/>
                </a:solidFill>
                <a:latin typeface="+mj-lt"/>
                <a:cs typeface="Times New Roman" panose="02020603050405020304" pitchFamily="18" charset="0"/>
              </a:rPr>
              <a:t>Advisory Board interviews and analysis.</a:t>
            </a:r>
            <a:endParaRPr lang="en-US" sz="700" b="1">
              <a:solidFill>
                <a:schemeClr val="accent4"/>
              </a:solidFill>
              <a:latin typeface="+mj-lt"/>
              <a:cs typeface="Times New Roman" panose="02020603050405020304" pitchFamily="18" charset="0"/>
            </a:endParaRPr>
          </a:p>
        </p:txBody>
      </p:sp>
    </p:spTree>
    <p:extLst>
      <p:ext uri="{BB962C8B-B14F-4D97-AF65-F5344CB8AC3E}">
        <p14:creationId xmlns:p14="http://schemas.microsoft.com/office/powerpoint/2010/main" val="709670726"/>
      </p:ext>
    </p:extLst>
  </p:cSld>
  <p:clrMap bg1="lt1" tx1="dk1" bg2="lt2" tx2="dk2" accent1="accent1" accent2="accent2" accent3="accent3" accent4="accent4" accent5="accent5" accent6="accent6" hlink="hlink" folHlink="folHlink"/>
  <p:sldLayoutIdLst>
    <p:sldLayoutId id="2147483687" r:id="rId1"/>
    <p:sldLayoutId id="2147483661" r:id="rId2"/>
    <p:sldLayoutId id="2147483686" r:id="rId3"/>
    <p:sldLayoutId id="2147483664" r:id="rId4"/>
    <p:sldLayoutId id="2147483662" r:id="rId5"/>
    <p:sldLayoutId id="2147483684" r:id="rId6"/>
    <p:sldLayoutId id="2147483685" r:id="rId7"/>
    <p:sldLayoutId id="2147483655" r:id="rId8"/>
    <p:sldLayoutId id="2147483671" r:id="rId9"/>
    <p:sldLayoutId id="2147483668" r:id="rId10"/>
  </p:sldLayoutIdLst>
  <p:hf sldNum="0" hdr="0" dt="0"/>
  <p:txStyles>
    <p:titleStyle>
      <a:lvl1pPr algn="l" defTabSz="914400" rtl="0" eaLnBrk="1" fontAlgn="ctr" latinLnBrk="0" hangingPunct="1">
        <a:lnSpc>
          <a:spcPct val="90000"/>
        </a:lnSpc>
        <a:spcBef>
          <a:spcPct val="0"/>
        </a:spcBef>
        <a:buNone/>
        <a:defRPr sz="3800" kern="1200">
          <a:solidFill>
            <a:schemeClr val="accent5"/>
          </a:solidFill>
          <a:latin typeface="+mj-lt"/>
          <a:ea typeface="+mj-ea"/>
          <a:cs typeface="Times New Roman" panose="02020603050405020304" pitchFamily="18" charset="0"/>
        </a:defRPr>
      </a:lvl1pPr>
    </p:titleStyle>
    <p:bodyStyle>
      <a:lvl1pPr marL="171450"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914400" rtl="0" eaLnBrk="1" fontAlgn="ctr" latinLnBrk="0" hangingPunct="1">
        <a:defRPr sz="1400" kern="1200">
          <a:solidFill>
            <a:schemeClr val="tx1"/>
          </a:solidFill>
          <a:latin typeface="+mn-lt"/>
          <a:ea typeface="+mn-ea"/>
          <a:cs typeface="+mn-cs"/>
        </a:defRPr>
      </a:lvl1pPr>
      <a:lvl2pPr marL="457200" algn="l" defTabSz="914400" rtl="0" eaLnBrk="1" fontAlgn="ctr" latinLnBrk="0" hangingPunct="1">
        <a:defRPr sz="1400" kern="1200">
          <a:solidFill>
            <a:schemeClr val="tx1"/>
          </a:solidFill>
          <a:latin typeface="+mn-lt"/>
          <a:ea typeface="+mn-ea"/>
          <a:cs typeface="+mn-cs"/>
        </a:defRPr>
      </a:lvl2pPr>
      <a:lvl3pPr marL="914400" algn="l" defTabSz="914400" rtl="0" eaLnBrk="1" fontAlgn="ctr" latinLnBrk="0" hangingPunct="1">
        <a:defRPr sz="1400" kern="1200">
          <a:solidFill>
            <a:schemeClr val="tx1"/>
          </a:solidFill>
          <a:latin typeface="+mn-lt"/>
          <a:ea typeface="+mn-ea"/>
          <a:cs typeface="+mn-cs"/>
        </a:defRPr>
      </a:lvl3pPr>
      <a:lvl4pPr marL="1371600" algn="l" defTabSz="914400" rtl="0" eaLnBrk="1" fontAlgn="ctr" latinLnBrk="0" hangingPunct="1">
        <a:defRPr sz="1400" kern="1200">
          <a:solidFill>
            <a:schemeClr val="tx1"/>
          </a:solidFill>
          <a:latin typeface="+mn-lt"/>
          <a:ea typeface="+mn-ea"/>
          <a:cs typeface="+mn-cs"/>
        </a:defRPr>
      </a:lvl4pPr>
      <a:lvl5pPr marL="1828800" algn="l" defTabSz="914400" rtl="0" eaLnBrk="1" fontAlgn="ctr" latinLnBrk="0" hangingPunct="1">
        <a:defRPr sz="1400" kern="1200">
          <a:solidFill>
            <a:schemeClr val="tx1"/>
          </a:solidFill>
          <a:latin typeface="+mn-lt"/>
          <a:ea typeface="+mn-ea"/>
          <a:cs typeface="+mn-cs"/>
        </a:defRPr>
      </a:lvl5pPr>
      <a:lvl6pPr marL="2286000" algn="l" defTabSz="914400" rtl="0" eaLnBrk="1" fontAlgn="ctr" latinLnBrk="0" hangingPunct="1">
        <a:defRPr sz="1400" kern="1200">
          <a:solidFill>
            <a:schemeClr val="tx1"/>
          </a:solidFill>
          <a:latin typeface="+mn-lt"/>
          <a:ea typeface="+mn-ea"/>
          <a:cs typeface="+mn-cs"/>
        </a:defRPr>
      </a:lvl6pPr>
      <a:lvl7pPr marL="2743200" algn="l" defTabSz="914400" rtl="0" eaLnBrk="1" fontAlgn="ctr" latinLnBrk="0" hangingPunct="1">
        <a:defRPr sz="1400" kern="1200">
          <a:solidFill>
            <a:schemeClr val="tx1"/>
          </a:solidFill>
          <a:latin typeface="+mn-lt"/>
          <a:ea typeface="+mn-ea"/>
          <a:cs typeface="+mn-cs"/>
        </a:defRPr>
      </a:lvl7pPr>
      <a:lvl8pPr marL="3200400" algn="l" defTabSz="914400" rtl="0" eaLnBrk="1" fontAlgn="ctr" latinLnBrk="0" hangingPunct="1">
        <a:defRPr sz="1400" kern="1200">
          <a:solidFill>
            <a:schemeClr val="tx1"/>
          </a:solidFill>
          <a:latin typeface="+mn-lt"/>
          <a:ea typeface="+mn-ea"/>
          <a:cs typeface="+mn-cs"/>
        </a:defRPr>
      </a:lvl8pPr>
      <a:lvl9pPr marL="3657600" algn="l" defTabSz="914400" rtl="0" eaLnBrk="1" fontAlgn="ctr"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userDrawn="1">
          <p15:clr>
            <a:srgbClr val="C35EA4"/>
          </p15:clr>
        </p15:guide>
        <p15:guide id="2" pos="729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4" name="Date Placeholder" hidden="1"/>
          <p:cNvSpPr>
            <a:spLocks noGrp="1"/>
          </p:cNvSpPr>
          <p:nvPr>
            <p:ph type="dt" sz="half" idx="2"/>
          </p:nvPr>
        </p:nvSpPr>
        <p:spPr bwMode="gray">
          <a:xfrm>
            <a:off x="314295" y="6930388"/>
            <a:ext cx="298480" cy="15389"/>
          </a:xfrm>
          <a:prstGeom prst="rect">
            <a:avLst/>
          </a:prstGeom>
        </p:spPr>
        <p:txBody>
          <a:bodyPr vert="horz" wrap="square" lIns="0" tIns="0" rIns="0" bIns="0" rtlCol="0" anchor="ctr">
            <a:spAutoFit/>
          </a:bodyPr>
          <a:lstStyle>
            <a:lvl1pPr algn="l">
              <a:defRPr sz="100">
                <a:solidFill>
                  <a:schemeClr val="accent3"/>
                </a:solidFill>
              </a:defRPr>
            </a:lvl1pPr>
          </a:lstStyle>
          <a:p>
            <a:endParaRPr lang="en-US"/>
          </a:p>
        </p:txBody>
      </p:sp>
      <p:sp>
        <p:nvSpPr>
          <p:cNvPr id="6" name="Slide Number Placeholder" hidden="1"/>
          <p:cNvSpPr>
            <a:spLocks noGrp="1"/>
          </p:cNvSpPr>
          <p:nvPr>
            <p:ph type="sldNum" sz="quarter" idx="4"/>
          </p:nvPr>
        </p:nvSpPr>
        <p:spPr bwMode="gray">
          <a:xfrm>
            <a:off x="0" y="6930388"/>
            <a:ext cx="215122" cy="15389"/>
          </a:xfrm>
          <a:prstGeom prst="rect">
            <a:avLst/>
          </a:prstGeom>
        </p:spPr>
        <p:txBody>
          <a:bodyPr vert="horz" wrap="square" lIns="0" tIns="0" rIns="0" bIns="0" rtlCol="0" anchor="ctr">
            <a:spAutoFit/>
          </a:bodyPr>
          <a:lstStyle>
            <a:lvl1pPr algn="r">
              <a:defRPr sz="100">
                <a:solidFill>
                  <a:schemeClr val="accent3"/>
                </a:solidFill>
              </a:defRPr>
            </a:lvl1pPr>
          </a:lstStyle>
          <a:p>
            <a:fld id="{79A09FC8-B54D-47FB-9034-F0587B1C3005}" type="slidenum">
              <a:rPr lang="en-US" smtClean="0"/>
              <a:pPr/>
              <a:t>‹#›</a:t>
            </a:fld>
            <a:endParaRPr lang="en-US"/>
          </a:p>
        </p:txBody>
      </p:sp>
      <p:sp>
        <p:nvSpPr>
          <p:cNvPr id="3" name="Text Placeholder"/>
          <p:cNvSpPr>
            <a:spLocks noGrp="1"/>
          </p:cNvSpPr>
          <p:nvPr>
            <p:ph type="body" idx="1"/>
          </p:nvPr>
        </p:nvSpPr>
        <p:spPr bwMode="gray">
          <a:xfrm>
            <a:off x="4495800" y="2587500"/>
            <a:ext cx="3200400" cy="269304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p:cNvSpPr>
            <a:spLocks noGrp="1"/>
          </p:cNvSpPr>
          <p:nvPr>
            <p:ph type="title"/>
          </p:nvPr>
        </p:nvSpPr>
        <p:spPr bwMode="gray">
          <a:xfrm>
            <a:off x="609600" y="477639"/>
            <a:ext cx="10969625" cy="540917"/>
          </a:xfrm>
          <a:prstGeom prst="rect">
            <a:avLst/>
          </a:prstGeom>
        </p:spPr>
        <p:txBody>
          <a:bodyPr vert="horz" wrap="square" lIns="0" tIns="0" rIns="0" bIns="0" rtlCol="0" anchor="t" anchorCtr="0">
            <a:spAutoFit/>
          </a:bodyPr>
          <a:lstStyle/>
          <a:p>
            <a:r>
              <a:rPr lang="en-US"/>
              <a:t>Slide title, Times New Roman 38pt, sentence case</a:t>
            </a:r>
          </a:p>
        </p:txBody>
      </p:sp>
      <p:sp>
        <p:nvSpPr>
          <p:cNvPr id="13" name="Copyright">
            <a:extLst>
              <a:ext uri="{FF2B5EF4-FFF2-40B4-BE49-F238E27FC236}">
                <a16:creationId xmlns:a16="http://schemas.microsoft.com/office/drawing/2014/main" id="{922C3CC6-5ECE-4DDF-BE6B-03B9F31A0C19}"/>
              </a:ext>
            </a:extLst>
          </p:cNvPr>
          <p:cNvSpPr txBox="1"/>
          <p:nvPr userDrawn="1"/>
        </p:nvSpPr>
        <p:spPr bwMode="gray">
          <a:xfrm>
            <a:off x="1896065" y="6502287"/>
            <a:ext cx="2979100"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a:solidFill>
                  <a:schemeClr val="accent4"/>
                </a:solidFill>
                <a:latin typeface="+mj-lt"/>
                <a:cs typeface="Times New Roman" panose="02020603050405020304" pitchFamily="18" charset="0"/>
              </a:rPr>
              <a:t>© 2020 Advisory Board • All rights reserved • </a:t>
            </a:r>
            <a:r>
              <a:rPr lang="en-US" sz="700" b="1">
                <a:solidFill>
                  <a:schemeClr val="accent4"/>
                </a:solidFill>
                <a:latin typeface="+mj-lt"/>
                <a:cs typeface="Times New Roman" panose="02020603050405020304" pitchFamily="18" charset="0"/>
              </a:rPr>
              <a:t>advisory.com</a:t>
            </a:r>
          </a:p>
        </p:txBody>
      </p:sp>
      <p:sp>
        <p:nvSpPr>
          <p:cNvPr id="14" name="Copyright">
            <a:hlinkClick r:id="rId12"/>
            <a:extLst>
              <a:ext uri="{FF2B5EF4-FFF2-40B4-BE49-F238E27FC236}">
                <a16:creationId xmlns:a16="http://schemas.microsoft.com/office/drawing/2014/main" id="{0A3C3AD7-17B5-4957-96AB-42FFE43EC907}"/>
              </a:ext>
            </a:extLst>
          </p:cNvPr>
          <p:cNvSpPr txBox="1"/>
          <p:nvPr userDrawn="1"/>
        </p:nvSpPr>
        <p:spPr bwMode="gray">
          <a:xfrm>
            <a:off x="10129929" y="6502287"/>
            <a:ext cx="1455646"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a:solidFill>
                  <a:schemeClr val="accent4"/>
                </a:solidFill>
                <a:latin typeface="+mj-lt"/>
                <a:cs typeface="Times New Roman" panose="02020603050405020304" pitchFamily="18" charset="0"/>
              </a:rPr>
              <a:t>Advisory Board interviews and analysis.</a:t>
            </a:r>
            <a:endParaRPr lang="en-US" sz="700" b="1">
              <a:solidFill>
                <a:schemeClr val="accent4"/>
              </a:solidFill>
              <a:latin typeface="+mj-lt"/>
              <a:cs typeface="Times New Roman" panose="02020603050405020304" pitchFamily="18" charset="0"/>
            </a:endParaRPr>
          </a:p>
        </p:txBody>
      </p:sp>
    </p:spTree>
    <p:extLst>
      <p:ext uri="{BB962C8B-B14F-4D97-AF65-F5344CB8AC3E}">
        <p14:creationId xmlns:p14="http://schemas.microsoft.com/office/powerpoint/2010/main" val="1376646505"/>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Lst>
  <p:hf sldNum="0" hdr="0" dt="0"/>
  <p:txStyles>
    <p:titleStyle>
      <a:lvl1pPr algn="l" defTabSz="914400" rtl="0" eaLnBrk="1" fontAlgn="ctr" latinLnBrk="0" hangingPunct="1">
        <a:lnSpc>
          <a:spcPct val="90000"/>
        </a:lnSpc>
        <a:spcBef>
          <a:spcPct val="0"/>
        </a:spcBef>
        <a:buNone/>
        <a:defRPr sz="3800" kern="1200">
          <a:solidFill>
            <a:schemeClr val="accent5"/>
          </a:solidFill>
          <a:latin typeface="+mj-lt"/>
          <a:ea typeface="+mj-ea"/>
          <a:cs typeface="Times New Roman" panose="02020603050405020304" pitchFamily="18" charset="0"/>
        </a:defRPr>
      </a:lvl1pPr>
    </p:titleStyle>
    <p:bodyStyle>
      <a:lvl1pPr marL="171450"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914400" rtl="0" eaLnBrk="1" fontAlgn="ctr" latinLnBrk="0" hangingPunct="1">
        <a:defRPr sz="1400" kern="1200">
          <a:solidFill>
            <a:schemeClr val="tx1"/>
          </a:solidFill>
          <a:latin typeface="+mn-lt"/>
          <a:ea typeface="+mn-ea"/>
          <a:cs typeface="+mn-cs"/>
        </a:defRPr>
      </a:lvl1pPr>
      <a:lvl2pPr marL="457200" algn="l" defTabSz="914400" rtl="0" eaLnBrk="1" fontAlgn="ctr" latinLnBrk="0" hangingPunct="1">
        <a:defRPr sz="1400" kern="1200">
          <a:solidFill>
            <a:schemeClr val="tx1"/>
          </a:solidFill>
          <a:latin typeface="+mn-lt"/>
          <a:ea typeface="+mn-ea"/>
          <a:cs typeface="+mn-cs"/>
        </a:defRPr>
      </a:lvl2pPr>
      <a:lvl3pPr marL="914400" algn="l" defTabSz="914400" rtl="0" eaLnBrk="1" fontAlgn="ctr" latinLnBrk="0" hangingPunct="1">
        <a:defRPr sz="1400" kern="1200">
          <a:solidFill>
            <a:schemeClr val="tx1"/>
          </a:solidFill>
          <a:latin typeface="+mn-lt"/>
          <a:ea typeface="+mn-ea"/>
          <a:cs typeface="+mn-cs"/>
        </a:defRPr>
      </a:lvl3pPr>
      <a:lvl4pPr marL="1371600" algn="l" defTabSz="914400" rtl="0" eaLnBrk="1" fontAlgn="ctr" latinLnBrk="0" hangingPunct="1">
        <a:defRPr sz="1400" kern="1200">
          <a:solidFill>
            <a:schemeClr val="tx1"/>
          </a:solidFill>
          <a:latin typeface="+mn-lt"/>
          <a:ea typeface="+mn-ea"/>
          <a:cs typeface="+mn-cs"/>
        </a:defRPr>
      </a:lvl4pPr>
      <a:lvl5pPr marL="1828800" algn="l" defTabSz="914400" rtl="0" eaLnBrk="1" fontAlgn="ctr" latinLnBrk="0" hangingPunct="1">
        <a:defRPr sz="1400" kern="1200">
          <a:solidFill>
            <a:schemeClr val="tx1"/>
          </a:solidFill>
          <a:latin typeface="+mn-lt"/>
          <a:ea typeface="+mn-ea"/>
          <a:cs typeface="+mn-cs"/>
        </a:defRPr>
      </a:lvl5pPr>
      <a:lvl6pPr marL="2286000" algn="l" defTabSz="914400" rtl="0" eaLnBrk="1" fontAlgn="ctr" latinLnBrk="0" hangingPunct="1">
        <a:defRPr sz="1400" kern="1200">
          <a:solidFill>
            <a:schemeClr val="tx1"/>
          </a:solidFill>
          <a:latin typeface="+mn-lt"/>
          <a:ea typeface="+mn-ea"/>
          <a:cs typeface="+mn-cs"/>
        </a:defRPr>
      </a:lvl6pPr>
      <a:lvl7pPr marL="2743200" algn="l" defTabSz="914400" rtl="0" eaLnBrk="1" fontAlgn="ctr" latinLnBrk="0" hangingPunct="1">
        <a:defRPr sz="1400" kern="1200">
          <a:solidFill>
            <a:schemeClr val="tx1"/>
          </a:solidFill>
          <a:latin typeface="+mn-lt"/>
          <a:ea typeface="+mn-ea"/>
          <a:cs typeface="+mn-cs"/>
        </a:defRPr>
      </a:lvl7pPr>
      <a:lvl8pPr marL="3200400" algn="l" defTabSz="914400" rtl="0" eaLnBrk="1" fontAlgn="ctr" latinLnBrk="0" hangingPunct="1">
        <a:defRPr sz="1400" kern="1200">
          <a:solidFill>
            <a:schemeClr val="tx1"/>
          </a:solidFill>
          <a:latin typeface="+mn-lt"/>
          <a:ea typeface="+mn-ea"/>
          <a:cs typeface="+mn-cs"/>
        </a:defRPr>
      </a:lvl8pPr>
      <a:lvl9pPr marL="3657600" algn="l" defTabSz="914400" rtl="0" eaLnBrk="1" fontAlgn="ctr"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p15:clr>
            <a:srgbClr val="C35EA4"/>
          </p15:clr>
        </p15:guide>
        <p15:guide id="2" pos="729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4" name="Date Placeholder" hidden="1"/>
          <p:cNvSpPr>
            <a:spLocks noGrp="1"/>
          </p:cNvSpPr>
          <p:nvPr>
            <p:ph type="dt" sz="half" idx="2"/>
          </p:nvPr>
        </p:nvSpPr>
        <p:spPr bwMode="gray">
          <a:xfrm>
            <a:off x="314295" y="6930388"/>
            <a:ext cx="298480" cy="15389"/>
          </a:xfrm>
          <a:prstGeom prst="rect">
            <a:avLst/>
          </a:prstGeom>
        </p:spPr>
        <p:txBody>
          <a:bodyPr vert="horz" wrap="square" lIns="0" tIns="0" rIns="0" bIns="0" rtlCol="0" anchor="ctr">
            <a:spAutoFit/>
          </a:bodyPr>
          <a:lstStyle>
            <a:lvl1pPr algn="l">
              <a:defRPr sz="100">
                <a:solidFill>
                  <a:schemeClr val="accent3"/>
                </a:solidFill>
              </a:defRPr>
            </a:lvl1pPr>
          </a:lstStyle>
          <a:p>
            <a:endParaRPr lang="en-US"/>
          </a:p>
        </p:txBody>
      </p:sp>
      <p:sp>
        <p:nvSpPr>
          <p:cNvPr id="6" name="Slide Number Placeholder" hidden="1"/>
          <p:cNvSpPr>
            <a:spLocks noGrp="1"/>
          </p:cNvSpPr>
          <p:nvPr>
            <p:ph type="sldNum" sz="quarter" idx="4"/>
          </p:nvPr>
        </p:nvSpPr>
        <p:spPr bwMode="gray">
          <a:xfrm>
            <a:off x="0" y="6930388"/>
            <a:ext cx="215122" cy="15389"/>
          </a:xfrm>
          <a:prstGeom prst="rect">
            <a:avLst/>
          </a:prstGeom>
        </p:spPr>
        <p:txBody>
          <a:bodyPr vert="horz" wrap="square" lIns="0" tIns="0" rIns="0" bIns="0" rtlCol="0" anchor="ctr">
            <a:spAutoFit/>
          </a:bodyPr>
          <a:lstStyle>
            <a:lvl1pPr algn="r">
              <a:defRPr sz="100">
                <a:solidFill>
                  <a:schemeClr val="accent3"/>
                </a:solidFill>
              </a:defRPr>
            </a:lvl1pPr>
          </a:lstStyle>
          <a:p>
            <a:fld id="{79A09FC8-B54D-47FB-9034-F0587B1C3005}" type="slidenum">
              <a:rPr lang="en-US" smtClean="0"/>
              <a:pPr/>
              <a:t>‹#›</a:t>
            </a:fld>
            <a:endParaRPr lang="en-US"/>
          </a:p>
        </p:txBody>
      </p:sp>
      <p:sp>
        <p:nvSpPr>
          <p:cNvPr id="3" name="Text Placeholder"/>
          <p:cNvSpPr>
            <a:spLocks noGrp="1"/>
          </p:cNvSpPr>
          <p:nvPr>
            <p:ph type="body" idx="1"/>
          </p:nvPr>
        </p:nvSpPr>
        <p:spPr bwMode="gray">
          <a:xfrm>
            <a:off x="4495800" y="2587500"/>
            <a:ext cx="3200400" cy="269304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p:cNvSpPr>
            <a:spLocks noGrp="1"/>
          </p:cNvSpPr>
          <p:nvPr>
            <p:ph type="title"/>
          </p:nvPr>
        </p:nvSpPr>
        <p:spPr bwMode="gray">
          <a:xfrm>
            <a:off x="609600" y="477639"/>
            <a:ext cx="10969625" cy="540917"/>
          </a:xfrm>
          <a:prstGeom prst="rect">
            <a:avLst/>
          </a:prstGeom>
        </p:spPr>
        <p:txBody>
          <a:bodyPr vert="horz" wrap="square" lIns="0" tIns="0" rIns="0" bIns="0" rtlCol="0" anchor="t" anchorCtr="0">
            <a:spAutoFit/>
          </a:bodyPr>
          <a:lstStyle/>
          <a:p>
            <a:r>
              <a:rPr lang="en-US"/>
              <a:t>Slide title, Times New Roman 38pt, sentence case</a:t>
            </a:r>
          </a:p>
        </p:txBody>
      </p:sp>
      <p:sp>
        <p:nvSpPr>
          <p:cNvPr id="13" name="Copyright">
            <a:extLst>
              <a:ext uri="{FF2B5EF4-FFF2-40B4-BE49-F238E27FC236}">
                <a16:creationId xmlns:a16="http://schemas.microsoft.com/office/drawing/2014/main" id="{922C3CC6-5ECE-4DDF-BE6B-03B9F31A0C19}"/>
              </a:ext>
            </a:extLst>
          </p:cNvPr>
          <p:cNvSpPr txBox="1"/>
          <p:nvPr userDrawn="1"/>
        </p:nvSpPr>
        <p:spPr bwMode="gray">
          <a:xfrm>
            <a:off x="1896065" y="6502287"/>
            <a:ext cx="2979100"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a:solidFill>
                  <a:schemeClr val="accent4"/>
                </a:solidFill>
                <a:latin typeface="+mj-lt"/>
                <a:cs typeface="Times New Roman" panose="02020603050405020304" pitchFamily="18" charset="0"/>
              </a:rPr>
              <a:t>© 2021 Advisory Board • All rights reserved • </a:t>
            </a:r>
            <a:r>
              <a:rPr lang="en-US" sz="700" b="1">
                <a:solidFill>
                  <a:schemeClr val="accent4"/>
                </a:solidFill>
                <a:latin typeface="+mj-lt"/>
                <a:cs typeface="Times New Roman" panose="02020603050405020304" pitchFamily="18" charset="0"/>
              </a:rPr>
              <a:t>advisory.com</a:t>
            </a:r>
          </a:p>
        </p:txBody>
      </p:sp>
      <p:sp>
        <p:nvSpPr>
          <p:cNvPr id="14" name="Copyright">
            <a:hlinkClick r:id="rId12"/>
            <a:extLst>
              <a:ext uri="{FF2B5EF4-FFF2-40B4-BE49-F238E27FC236}">
                <a16:creationId xmlns:a16="http://schemas.microsoft.com/office/drawing/2014/main" id="{0A3C3AD7-17B5-4957-96AB-42FFE43EC907}"/>
              </a:ext>
            </a:extLst>
          </p:cNvPr>
          <p:cNvSpPr txBox="1"/>
          <p:nvPr userDrawn="1"/>
        </p:nvSpPr>
        <p:spPr bwMode="gray">
          <a:xfrm>
            <a:off x="10129929" y="6502287"/>
            <a:ext cx="1455646"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a:solidFill>
                  <a:schemeClr val="accent4"/>
                </a:solidFill>
                <a:latin typeface="+mj-lt"/>
                <a:cs typeface="Times New Roman" panose="02020603050405020304" pitchFamily="18" charset="0"/>
              </a:rPr>
              <a:t>Advisory Board interviews and analysis.</a:t>
            </a:r>
            <a:endParaRPr lang="en-US" sz="700" b="1">
              <a:solidFill>
                <a:schemeClr val="accent4"/>
              </a:solidFill>
              <a:latin typeface="+mj-lt"/>
              <a:cs typeface="Times New Roman" panose="02020603050405020304" pitchFamily="18" charset="0"/>
            </a:endParaRPr>
          </a:p>
        </p:txBody>
      </p:sp>
    </p:spTree>
    <p:extLst>
      <p:ext uri="{BB962C8B-B14F-4D97-AF65-F5344CB8AC3E}">
        <p14:creationId xmlns:p14="http://schemas.microsoft.com/office/powerpoint/2010/main" val="223059756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Lst>
  <p:hf sldNum="0" hdr="0" dt="0"/>
  <p:txStyles>
    <p:titleStyle>
      <a:lvl1pPr algn="l" defTabSz="914400" rtl="0" eaLnBrk="1" fontAlgn="ctr" latinLnBrk="0" hangingPunct="1">
        <a:lnSpc>
          <a:spcPct val="90000"/>
        </a:lnSpc>
        <a:spcBef>
          <a:spcPct val="0"/>
        </a:spcBef>
        <a:buNone/>
        <a:defRPr sz="3800" kern="1200">
          <a:solidFill>
            <a:schemeClr val="accent5"/>
          </a:solidFill>
          <a:latin typeface="+mj-lt"/>
          <a:ea typeface="+mj-ea"/>
          <a:cs typeface="Times New Roman" panose="02020603050405020304" pitchFamily="18" charset="0"/>
        </a:defRPr>
      </a:lvl1pPr>
    </p:titleStyle>
    <p:bodyStyle>
      <a:lvl1pPr marL="171450"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914400" rtl="0" eaLnBrk="1" fontAlgn="ctr" latinLnBrk="0" hangingPunct="1">
        <a:defRPr sz="1400" kern="1200">
          <a:solidFill>
            <a:schemeClr val="tx1"/>
          </a:solidFill>
          <a:latin typeface="+mn-lt"/>
          <a:ea typeface="+mn-ea"/>
          <a:cs typeface="+mn-cs"/>
        </a:defRPr>
      </a:lvl1pPr>
      <a:lvl2pPr marL="457200" algn="l" defTabSz="914400" rtl="0" eaLnBrk="1" fontAlgn="ctr" latinLnBrk="0" hangingPunct="1">
        <a:defRPr sz="1400" kern="1200">
          <a:solidFill>
            <a:schemeClr val="tx1"/>
          </a:solidFill>
          <a:latin typeface="+mn-lt"/>
          <a:ea typeface="+mn-ea"/>
          <a:cs typeface="+mn-cs"/>
        </a:defRPr>
      </a:lvl2pPr>
      <a:lvl3pPr marL="914400" algn="l" defTabSz="914400" rtl="0" eaLnBrk="1" fontAlgn="ctr" latinLnBrk="0" hangingPunct="1">
        <a:defRPr sz="1400" kern="1200">
          <a:solidFill>
            <a:schemeClr val="tx1"/>
          </a:solidFill>
          <a:latin typeface="+mn-lt"/>
          <a:ea typeface="+mn-ea"/>
          <a:cs typeface="+mn-cs"/>
        </a:defRPr>
      </a:lvl3pPr>
      <a:lvl4pPr marL="1371600" algn="l" defTabSz="914400" rtl="0" eaLnBrk="1" fontAlgn="ctr" latinLnBrk="0" hangingPunct="1">
        <a:defRPr sz="1400" kern="1200">
          <a:solidFill>
            <a:schemeClr val="tx1"/>
          </a:solidFill>
          <a:latin typeface="+mn-lt"/>
          <a:ea typeface="+mn-ea"/>
          <a:cs typeface="+mn-cs"/>
        </a:defRPr>
      </a:lvl4pPr>
      <a:lvl5pPr marL="1828800" algn="l" defTabSz="914400" rtl="0" eaLnBrk="1" fontAlgn="ctr" latinLnBrk="0" hangingPunct="1">
        <a:defRPr sz="1400" kern="1200">
          <a:solidFill>
            <a:schemeClr val="tx1"/>
          </a:solidFill>
          <a:latin typeface="+mn-lt"/>
          <a:ea typeface="+mn-ea"/>
          <a:cs typeface="+mn-cs"/>
        </a:defRPr>
      </a:lvl5pPr>
      <a:lvl6pPr marL="2286000" algn="l" defTabSz="914400" rtl="0" eaLnBrk="1" fontAlgn="ctr" latinLnBrk="0" hangingPunct="1">
        <a:defRPr sz="1400" kern="1200">
          <a:solidFill>
            <a:schemeClr val="tx1"/>
          </a:solidFill>
          <a:latin typeface="+mn-lt"/>
          <a:ea typeface="+mn-ea"/>
          <a:cs typeface="+mn-cs"/>
        </a:defRPr>
      </a:lvl6pPr>
      <a:lvl7pPr marL="2743200" algn="l" defTabSz="914400" rtl="0" eaLnBrk="1" fontAlgn="ctr" latinLnBrk="0" hangingPunct="1">
        <a:defRPr sz="1400" kern="1200">
          <a:solidFill>
            <a:schemeClr val="tx1"/>
          </a:solidFill>
          <a:latin typeface="+mn-lt"/>
          <a:ea typeface="+mn-ea"/>
          <a:cs typeface="+mn-cs"/>
        </a:defRPr>
      </a:lvl7pPr>
      <a:lvl8pPr marL="3200400" algn="l" defTabSz="914400" rtl="0" eaLnBrk="1" fontAlgn="ctr" latinLnBrk="0" hangingPunct="1">
        <a:defRPr sz="1400" kern="1200">
          <a:solidFill>
            <a:schemeClr val="tx1"/>
          </a:solidFill>
          <a:latin typeface="+mn-lt"/>
          <a:ea typeface="+mn-ea"/>
          <a:cs typeface="+mn-cs"/>
        </a:defRPr>
      </a:lvl8pPr>
      <a:lvl9pPr marL="3657600" algn="l" defTabSz="914400" rtl="0" eaLnBrk="1" fontAlgn="ctr"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p15:clr>
            <a:srgbClr val="C35EA4"/>
          </p15:clr>
        </p15:guide>
        <p15:guide id="2" pos="729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17" name="advisory.com link">
            <a:hlinkClick r:id="rId30"/>
          </p:cNvPr>
          <p:cNvSpPr/>
          <p:nvPr userDrawn="1"/>
        </p:nvSpPr>
        <p:spPr bwMode="gray">
          <a:xfrm>
            <a:off x="2893469" y="6595610"/>
            <a:ext cx="780117" cy="1464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4" name="Date Placeholder" hidden="1"/>
          <p:cNvSpPr>
            <a:spLocks noGrp="1"/>
          </p:cNvSpPr>
          <p:nvPr>
            <p:ph type="dt" sz="half" idx="2"/>
          </p:nvPr>
        </p:nvSpPr>
        <p:spPr bwMode="gray">
          <a:xfrm>
            <a:off x="314295" y="6930388"/>
            <a:ext cx="298480" cy="15389"/>
          </a:xfrm>
          <a:prstGeom prst="rect">
            <a:avLst/>
          </a:prstGeom>
        </p:spPr>
        <p:txBody>
          <a:bodyPr vert="horz" wrap="square" lIns="0" tIns="0" rIns="0" bIns="0" rtlCol="0" anchor="ctr">
            <a:spAutoFit/>
          </a:bodyPr>
          <a:lstStyle>
            <a:lvl1pPr algn="l">
              <a:defRPr sz="100">
                <a:solidFill>
                  <a:schemeClr val="accent3"/>
                </a:solidFill>
              </a:defRPr>
            </a:lvl1pPr>
          </a:lstStyle>
          <a:p>
            <a:fld id="{5F8522D7-5164-4AC3-AA37-F84E6CB3F772}" type="datetime1">
              <a:rPr lang="en-US" smtClean="0"/>
              <a:t>3/30/2021</a:t>
            </a:fld>
            <a:endParaRPr lang="en-US"/>
          </a:p>
        </p:txBody>
      </p:sp>
      <p:sp>
        <p:nvSpPr>
          <p:cNvPr id="6" name="Slide Number Placeholder" hidden="1"/>
          <p:cNvSpPr>
            <a:spLocks noGrp="1"/>
          </p:cNvSpPr>
          <p:nvPr>
            <p:ph type="sldNum" sz="quarter" idx="4"/>
          </p:nvPr>
        </p:nvSpPr>
        <p:spPr bwMode="gray">
          <a:xfrm>
            <a:off x="0" y="6930388"/>
            <a:ext cx="215122" cy="15389"/>
          </a:xfrm>
          <a:prstGeom prst="rect">
            <a:avLst/>
          </a:prstGeom>
        </p:spPr>
        <p:txBody>
          <a:bodyPr vert="horz" wrap="square" lIns="0" tIns="0" rIns="0" bIns="0" rtlCol="0" anchor="ctr">
            <a:spAutoFit/>
          </a:bodyPr>
          <a:lstStyle>
            <a:lvl1pPr algn="r">
              <a:defRPr sz="100">
                <a:solidFill>
                  <a:schemeClr val="accent3"/>
                </a:solidFill>
              </a:defRPr>
            </a:lvl1pPr>
          </a:lstStyle>
          <a:p>
            <a:fld id="{79A09FC8-B54D-47FB-9034-F0587B1C3005}" type="slidenum">
              <a:rPr lang="en-US" smtClean="0"/>
              <a:pPr/>
              <a:t>‹#›</a:t>
            </a:fld>
            <a:endParaRPr lang="en-US"/>
          </a:p>
        </p:txBody>
      </p:sp>
      <p:sp>
        <p:nvSpPr>
          <p:cNvPr id="5" name="Program Name Placeholder"/>
          <p:cNvSpPr>
            <a:spLocks noGrp="1"/>
          </p:cNvSpPr>
          <p:nvPr>
            <p:ph type="ftr" sz="quarter" idx="3"/>
          </p:nvPr>
        </p:nvSpPr>
        <p:spPr bwMode="gray">
          <a:xfrm>
            <a:off x="7696200" y="6500561"/>
            <a:ext cx="3884860" cy="123111"/>
          </a:xfrm>
          <a:prstGeom prst="rect">
            <a:avLst/>
          </a:prstGeom>
        </p:spPr>
        <p:txBody>
          <a:bodyPr vert="horz" wrap="none" lIns="0" tIns="0" rIns="0" bIns="0" rtlCol="0" anchor="t" anchorCtr="0">
            <a:noAutofit/>
          </a:bodyPr>
          <a:lstStyle>
            <a:lvl1pPr algn="r">
              <a:defRPr sz="800">
                <a:solidFill>
                  <a:schemeClr val="accent2"/>
                </a:solidFill>
              </a:defRPr>
            </a:lvl1pPr>
          </a:lstStyle>
          <a:p>
            <a:r>
              <a:rPr lang="en-US"/>
              <a:t>Advisory Board interviews and analysis </a:t>
            </a:r>
          </a:p>
        </p:txBody>
      </p:sp>
      <p:sp>
        <p:nvSpPr>
          <p:cNvPr id="3" name="Text Placeholder"/>
          <p:cNvSpPr>
            <a:spLocks noGrp="1"/>
          </p:cNvSpPr>
          <p:nvPr>
            <p:ph type="body" idx="1"/>
          </p:nvPr>
        </p:nvSpPr>
        <p:spPr bwMode="gray">
          <a:xfrm>
            <a:off x="4495800" y="1825625"/>
            <a:ext cx="3200400" cy="269304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p:cNvSpPr>
            <a:spLocks noGrp="1"/>
          </p:cNvSpPr>
          <p:nvPr>
            <p:ph type="title"/>
          </p:nvPr>
        </p:nvSpPr>
        <p:spPr bwMode="gray">
          <a:xfrm>
            <a:off x="612775" y="613747"/>
            <a:ext cx="10966450" cy="443198"/>
          </a:xfrm>
          <a:prstGeom prst="rect">
            <a:avLst/>
          </a:prstGeom>
        </p:spPr>
        <p:txBody>
          <a:bodyPr vert="horz" wrap="square" lIns="0" tIns="0" rIns="0" bIns="0" rtlCol="0" anchor="b" anchorCtr="0">
            <a:spAutoFit/>
          </a:bodyPr>
          <a:lstStyle/>
          <a:p>
            <a:r>
              <a:rPr lang="en-US"/>
              <a:t>Slide title, Arial 32pt, sentence case</a:t>
            </a:r>
          </a:p>
        </p:txBody>
      </p:sp>
      <p:sp>
        <p:nvSpPr>
          <p:cNvPr id="10" name="Copyright">
            <a:hlinkClick r:id="rId30"/>
          </p:cNvPr>
          <p:cNvSpPr txBox="1"/>
          <p:nvPr userDrawn="1"/>
        </p:nvSpPr>
        <p:spPr bwMode="gray">
          <a:xfrm>
            <a:off x="1869054" y="6502287"/>
            <a:ext cx="2850773" cy="92333"/>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a:solidFill>
                  <a:schemeClr val="accent2"/>
                </a:solidFill>
                <a:latin typeface="+mn-lt"/>
                <a:cs typeface="Arial" panose="020B0604020202020204" pitchFamily="34" charset="0"/>
              </a:rPr>
              <a:t>©</a:t>
            </a:r>
            <a:r>
              <a:rPr lang="en-US" sz="600">
                <a:solidFill>
                  <a:schemeClr val="accent2"/>
                </a:solidFill>
                <a:latin typeface="+mn-lt"/>
              </a:rPr>
              <a:t> 2020 Advisory Board </a:t>
            </a:r>
            <a:r>
              <a:rPr lang="en-US" sz="600">
                <a:solidFill>
                  <a:schemeClr val="accent2"/>
                </a:solidFill>
                <a:latin typeface="+mn-lt"/>
                <a:cs typeface="Arial" panose="020B0604020202020204" pitchFamily="34" charset="0"/>
              </a:rPr>
              <a:t>• All rights reserved • </a:t>
            </a:r>
            <a:r>
              <a:rPr lang="en-US" sz="600" b="1">
                <a:solidFill>
                  <a:schemeClr val="accent2"/>
                </a:solidFill>
                <a:latin typeface="+mn-lt"/>
                <a:cs typeface="Arial" panose="020B0604020202020204" pitchFamily="34" charset="0"/>
              </a:rPr>
              <a:t>advisory.com</a:t>
            </a:r>
            <a:endParaRPr lang="en-US" sz="600" b="1">
              <a:solidFill>
                <a:schemeClr val="accent2"/>
              </a:solidFill>
              <a:latin typeface="+mn-lt"/>
            </a:endParaRPr>
          </a:p>
        </p:txBody>
      </p:sp>
    </p:spTree>
    <p:extLst>
      <p:ext uri="{BB962C8B-B14F-4D97-AF65-F5344CB8AC3E}">
        <p14:creationId xmlns:p14="http://schemas.microsoft.com/office/powerpoint/2010/main" val="3128659481"/>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 id="2147483736" r:id="rId23"/>
    <p:sldLayoutId id="2147483737" r:id="rId24"/>
    <p:sldLayoutId id="2147483738" r:id="rId25"/>
    <p:sldLayoutId id="2147483739" r:id="rId26"/>
    <p:sldLayoutId id="2147483740" r:id="rId27"/>
    <p:sldLayoutId id="2147483771" r:id="rId28"/>
  </p:sldLayoutIdLst>
  <p:hf sldNum="0" hdr="0" dt="0"/>
  <p:txStyles>
    <p:titleStyle>
      <a:lvl1pPr algn="l" defTabSz="914400" rtl="0" eaLnBrk="1" fontAlgn="ctr" latinLnBrk="0" hangingPunct="1">
        <a:lnSpc>
          <a:spcPct val="90000"/>
        </a:lnSpc>
        <a:spcBef>
          <a:spcPct val="0"/>
        </a:spcBef>
        <a:buNone/>
        <a:defRPr sz="3200" kern="1200">
          <a:solidFill>
            <a:schemeClr val="tx1"/>
          </a:solidFill>
          <a:latin typeface="+mj-lt"/>
          <a:ea typeface="+mj-ea"/>
          <a:cs typeface="+mj-cs"/>
        </a:defRPr>
      </a:lvl1pPr>
    </p:titleStyle>
    <p:bodyStyle>
      <a:lvl1pPr marL="171450"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914400" rtl="0" eaLnBrk="1" fontAlgn="ctr" latinLnBrk="0" hangingPunct="1">
        <a:defRPr sz="1400" kern="1200">
          <a:solidFill>
            <a:schemeClr val="tx1"/>
          </a:solidFill>
          <a:latin typeface="+mn-lt"/>
          <a:ea typeface="+mn-ea"/>
          <a:cs typeface="+mn-cs"/>
        </a:defRPr>
      </a:lvl1pPr>
      <a:lvl2pPr marL="457200" algn="l" defTabSz="914400" rtl="0" eaLnBrk="1" fontAlgn="ctr" latinLnBrk="0" hangingPunct="1">
        <a:defRPr sz="1400" kern="1200">
          <a:solidFill>
            <a:schemeClr val="tx1"/>
          </a:solidFill>
          <a:latin typeface="+mn-lt"/>
          <a:ea typeface="+mn-ea"/>
          <a:cs typeface="+mn-cs"/>
        </a:defRPr>
      </a:lvl2pPr>
      <a:lvl3pPr marL="914400" algn="l" defTabSz="914400" rtl="0" eaLnBrk="1" fontAlgn="ctr" latinLnBrk="0" hangingPunct="1">
        <a:defRPr sz="1400" kern="1200">
          <a:solidFill>
            <a:schemeClr val="tx1"/>
          </a:solidFill>
          <a:latin typeface="+mn-lt"/>
          <a:ea typeface="+mn-ea"/>
          <a:cs typeface="+mn-cs"/>
        </a:defRPr>
      </a:lvl3pPr>
      <a:lvl4pPr marL="1371600" algn="l" defTabSz="914400" rtl="0" eaLnBrk="1" fontAlgn="ctr" latinLnBrk="0" hangingPunct="1">
        <a:defRPr sz="1400" kern="1200">
          <a:solidFill>
            <a:schemeClr val="tx1"/>
          </a:solidFill>
          <a:latin typeface="+mn-lt"/>
          <a:ea typeface="+mn-ea"/>
          <a:cs typeface="+mn-cs"/>
        </a:defRPr>
      </a:lvl4pPr>
      <a:lvl5pPr marL="1828800" algn="l" defTabSz="914400" rtl="0" eaLnBrk="1" fontAlgn="ctr" latinLnBrk="0" hangingPunct="1">
        <a:defRPr sz="1400" kern="1200">
          <a:solidFill>
            <a:schemeClr val="tx1"/>
          </a:solidFill>
          <a:latin typeface="+mn-lt"/>
          <a:ea typeface="+mn-ea"/>
          <a:cs typeface="+mn-cs"/>
        </a:defRPr>
      </a:lvl5pPr>
      <a:lvl6pPr marL="2286000" algn="l" defTabSz="914400" rtl="0" eaLnBrk="1" fontAlgn="ctr" latinLnBrk="0" hangingPunct="1">
        <a:defRPr sz="1400" kern="1200">
          <a:solidFill>
            <a:schemeClr val="tx1"/>
          </a:solidFill>
          <a:latin typeface="+mn-lt"/>
          <a:ea typeface="+mn-ea"/>
          <a:cs typeface="+mn-cs"/>
        </a:defRPr>
      </a:lvl6pPr>
      <a:lvl7pPr marL="2743200" algn="l" defTabSz="914400" rtl="0" eaLnBrk="1" fontAlgn="ctr" latinLnBrk="0" hangingPunct="1">
        <a:defRPr sz="1400" kern="1200">
          <a:solidFill>
            <a:schemeClr val="tx1"/>
          </a:solidFill>
          <a:latin typeface="+mn-lt"/>
          <a:ea typeface="+mn-ea"/>
          <a:cs typeface="+mn-cs"/>
        </a:defRPr>
      </a:lvl7pPr>
      <a:lvl8pPr marL="3200400" algn="l" defTabSz="914400" rtl="0" eaLnBrk="1" fontAlgn="ctr" latinLnBrk="0" hangingPunct="1">
        <a:defRPr sz="1400" kern="1200">
          <a:solidFill>
            <a:schemeClr val="tx1"/>
          </a:solidFill>
          <a:latin typeface="+mn-lt"/>
          <a:ea typeface="+mn-ea"/>
          <a:cs typeface="+mn-cs"/>
        </a:defRPr>
      </a:lvl8pPr>
      <a:lvl9pPr marL="3657600" algn="l" defTabSz="914400" rtl="0" eaLnBrk="1" fontAlgn="ctr"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6">
          <p15:clr>
            <a:srgbClr val="C35EA4"/>
          </p15:clr>
        </p15:guide>
        <p15:guide id="2" pos="7292">
          <p15:clr>
            <a:srgbClr val="C35E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17" name="advisory.com link">
            <a:hlinkClick r:id="rId29"/>
          </p:cNvPr>
          <p:cNvSpPr/>
          <p:nvPr userDrawn="1"/>
        </p:nvSpPr>
        <p:spPr bwMode="gray">
          <a:xfrm>
            <a:off x="2893469" y="6595610"/>
            <a:ext cx="780117" cy="1464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4" name="Date Placeholder" hidden="1"/>
          <p:cNvSpPr>
            <a:spLocks noGrp="1"/>
          </p:cNvSpPr>
          <p:nvPr>
            <p:ph type="dt" sz="half" idx="2"/>
          </p:nvPr>
        </p:nvSpPr>
        <p:spPr bwMode="gray">
          <a:xfrm>
            <a:off x="314295" y="6930388"/>
            <a:ext cx="298480" cy="15389"/>
          </a:xfrm>
          <a:prstGeom prst="rect">
            <a:avLst/>
          </a:prstGeom>
        </p:spPr>
        <p:txBody>
          <a:bodyPr vert="horz" wrap="square" lIns="0" tIns="0" rIns="0" bIns="0" rtlCol="0" anchor="ctr">
            <a:spAutoFit/>
          </a:bodyPr>
          <a:lstStyle>
            <a:lvl1pPr algn="l">
              <a:defRPr sz="100">
                <a:solidFill>
                  <a:schemeClr val="accent3"/>
                </a:solidFill>
              </a:defRPr>
            </a:lvl1pPr>
          </a:lstStyle>
          <a:p>
            <a:fld id="{5F8522D7-5164-4AC3-AA37-F84E6CB3F772}" type="datetime1">
              <a:rPr lang="en-US" smtClean="0"/>
              <a:t>3/30/2021</a:t>
            </a:fld>
            <a:endParaRPr lang="en-US"/>
          </a:p>
        </p:txBody>
      </p:sp>
      <p:sp>
        <p:nvSpPr>
          <p:cNvPr id="6" name="Slide Number Placeholder" hidden="1"/>
          <p:cNvSpPr>
            <a:spLocks noGrp="1"/>
          </p:cNvSpPr>
          <p:nvPr>
            <p:ph type="sldNum" sz="quarter" idx="4"/>
          </p:nvPr>
        </p:nvSpPr>
        <p:spPr bwMode="gray">
          <a:xfrm>
            <a:off x="0" y="6930388"/>
            <a:ext cx="215122" cy="15389"/>
          </a:xfrm>
          <a:prstGeom prst="rect">
            <a:avLst/>
          </a:prstGeom>
        </p:spPr>
        <p:txBody>
          <a:bodyPr vert="horz" wrap="square" lIns="0" tIns="0" rIns="0" bIns="0" rtlCol="0" anchor="ctr">
            <a:spAutoFit/>
          </a:bodyPr>
          <a:lstStyle>
            <a:lvl1pPr algn="r">
              <a:defRPr sz="100">
                <a:solidFill>
                  <a:schemeClr val="accent3"/>
                </a:solidFill>
              </a:defRPr>
            </a:lvl1pPr>
          </a:lstStyle>
          <a:p>
            <a:fld id="{79A09FC8-B54D-47FB-9034-F0587B1C3005}" type="slidenum">
              <a:rPr lang="en-US" smtClean="0"/>
              <a:pPr/>
              <a:t>‹#›</a:t>
            </a:fld>
            <a:endParaRPr lang="en-US"/>
          </a:p>
        </p:txBody>
      </p:sp>
      <p:sp>
        <p:nvSpPr>
          <p:cNvPr id="5" name="Program Name Placeholder"/>
          <p:cNvSpPr>
            <a:spLocks noGrp="1"/>
          </p:cNvSpPr>
          <p:nvPr>
            <p:ph type="ftr" sz="quarter" idx="3"/>
          </p:nvPr>
        </p:nvSpPr>
        <p:spPr bwMode="gray">
          <a:xfrm>
            <a:off x="7696200" y="6500561"/>
            <a:ext cx="3884860" cy="123111"/>
          </a:xfrm>
          <a:prstGeom prst="rect">
            <a:avLst/>
          </a:prstGeom>
        </p:spPr>
        <p:txBody>
          <a:bodyPr vert="horz" wrap="none" lIns="0" tIns="0" rIns="0" bIns="0" rtlCol="0" anchor="t" anchorCtr="0">
            <a:noAutofit/>
          </a:bodyPr>
          <a:lstStyle>
            <a:lvl1pPr algn="r">
              <a:defRPr sz="800">
                <a:solidFill>
                  <a:schemeClr val="accent2"/>
                </a:solidFill>
              </a:defRPr>
            </a:lvl1pPr>
          </a:lstStyle>
          <a:p>
            <a:r>
              <a:rPr lang="en-US"/>
              <a:t>Advisory Board interviews and analysis</a:t>
            </a:r>
          </a:p>
        </p:txBody>
      </p:sp>
      <p:sp>
        <p:nvSpPr>
          <p:cNvPr id="3" name="Text Placeholder"/>
          <p:cNvSpPr>
            <a:spLocks noGrp="1"/>
          </p:cNvSpPr>
          <p:nvPr>
            <p:ph type="body" idx="1"/>
          </p:nvPr>
        </p:nvSpPr>
        <p:spPr bwMode="gray">
          <a:xfrm>
            <a:off x="4495800" y="1825625"/>
            <a:ext cx="3200400" cy="269304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p:cNvSpPr>
            <a:spLocks noGrp="1"/>
          </p:cNvSpPr>
          <p:nvPr>
            <p:ph type="title"/>
          </p:nvPr>
        </p:nvSpPr>
        <p:spPr bwMode="gray">
          <a:xfrm>
            <a:off x="612775" y="613747"/>
            <a:ext cx="10966450" cy="443198"/>
          </a:xfrm>
          <a:prstGeom prst="rect">
            <a:avLst/>
          </a:prstGeom>
        </p:spPr>
        <p:txBody>
          <a:bodyPr vert="horz" wrap="square" lIns="0" tIns="0" rIns="0" bIns="0" rtlCol="0" anchor="b" anchorCtr="0">
            <a:spAutoFit/>
          </a:bodyPr>
          <a:lstStyle/>
          <a:p>
            <a:r>
              <a:rPr lang="en-US"/>
              <a:t>Slide title, Arial 32pt, sentence case</a:t>
            </a:r>
          </a:p>
        </p:txBody>
      </p:sp>
      <p:sp>
        <p:nvSpPr>
          <p:cNvPr id="10" name="Copyright">
            <a:hlinkClick r:id="rId29"/>
          </p:cNvPr>
          <p:cNvSpPr txBox="1"/>
          <p:nvPr userDrawn="1"/>
        </p:nvSpPr>
        <p:spPr bwMode="gray">
          <a:xfrm>
            <a:off x="1869054" y="6502287"/>
            <a:ext cx="2850773" cy="92333"/>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a:solidFill>
                  <a:schemeClr val="accent2"/>
                </a:solidFill>
                <a:latin typeface="+mn-lt"/>
                <a:cs typeface="Arial" panose="020B0604020202020204" pitchFamily="34" charset="0"/>
              </a:rPr>
              <a:t>©</a:t>
            </a:r>
            <a:r>
              <a:rPr lang="en-US" sz="600">
                <a:solidFill>
                  <a:schemeClr val="accent2"/>
                </a:solidFill>
                <a:latin typeface="+mn-lt"/>
              </a:rPr>
              <a:t> 2020 Advisory Board </a:t>
            </a:r>
            <a:r>
              <a:rPr lang="en-US" sz="600">
                <a:solidFill>
                  <a:schemeClr val="accent2"/>
                </a:solidFill>
                <a:latin typeface="+mn-lt"/>
                <a:cs typeface="Arial" panose="020B0604020202020204" pitchFamily="34" charset="0"/>
              </a:rPr>
              <a:t>• All rights reserved • </a:t>
            </a:r>
            <a:r>
              <a:rPr lang="en-US" sz="600" b="1">
                <a:solidFill>
                  <a:schemeClr val="accent2"/>
                </a:solidFill>
                <a:latin typeface="+mn-lt"/>
                <a:cs typeface="Arial" panose="020B0604020202020204" pitchFamily="34" charset="0"/>
              </a:rPr>
              <a:t>advisory.com</a:t>
            </a:r>
            <a:endParaRPr lang="en-US" sz="600" b="1">
              <a:solidFill>
                <a:schemeClr val="accent2"/>
              </a:solidFill>
              <a:latin typeface="+mn-lt"/>
            </a:endParaRPr>
          </a:p>
        </p:txBody>
      </p:sp>
    </p:spTree>
    <p:extLst>
      <p:ext uri="{BB962C8B-B14F-4D97-AF65-F5344CB8AC3E}">
        <p14:creationId xmlns:p14="http://schemas.microsoft.com/office/powerpoint/2010/main" val="3747636578"/>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 id="2147483760" r:id="rId18"/>
    <p:sldLayoutId id="2147483761" r:id="rId19"/>
    <p:sldLayoutId id="2147483762" r:id="rId20"/>
    <p:sldLayoutId id="2147483763" r:id="rId21"/>
    <p:sldLayoutId id="2147483764" r:id="rId22"/>
    <p:sldLayoutId id="2147483765" r:id="rId23"/>
    <p:sldLayoutId id="2147483766" r:id="rId24"/>
    <p:sldLayoutId id="2147483767" r:id="rId25"/>
    <p:sldLayoutId id="2147483768" r:id="rId26"/>
    <p:sldLayoutId id="2147483769" r:id="rId27"/>
  </p:sldLayoutIdLst>
  <p:hf sldNum="0" hdr="0" dt="0"/>
  <p:txStyles>
    <p:titleStyle>
      <a:lvl1pPr algn="l" defTabSz="914400" rtl="0" eaLnBrk="1" fontAlgn="ctr" latinLnBrk="0" hangingPunct="1">
        <a:lnSpc>
          <a:spcPct val="90000"/>
        </a:lnSpc>
        <a:spcBef>
          <a:spcPct val="0"/>
        </a:spcBef>
        <a:buNone/>
        <a:defRPr sz="3200" kern="1200">
          <a:solidFill>
            <a:schemeClr val="tx1"/>
          </a:solidFill>
          <a:latin typeface="+mj-lt"/>
          <a:ea typeface="+mj-ea"/>
          <a:cs typeface="+mj-cs"/>
        </a:defRPr>
      </a:lvl1pPr>
    </p:titleStyle>
    <p:bodyStyle>
      <a:lvl1pPr marL="171450"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914400" rtl="0" eaLnBrk="1" fontAlgn="ctr" latinLnBrk="0" hangingPunct="1">
        <a:defRPr sz="1400" kern="1200">
          <a:solidFill>
            <a:schemeClr val="tx1"/>
          </a:solidFill>
          <a:latin typeface="+mn-lt"/>
          <a:ea typeface="+mn-ea"/>
          <a:cs typeface="+mn-cs"/>
        </a:defRPr>
      </a:lvl1pPr>
      <a:lvl2pPr marL="457200" algn="l" defTabSz="914400" rtl="0" eaLnBrk="1" fontAlgn="ctr" latinLnBrk="0" hangingPunct="1">
        <a:defRPr sz="1400" kern="1200">
          <a:solidFill>
            <a:schemeClr val="tx1"/>
          </a:solidFill>
          <a:latin typeface="+mn-lt"/>
          <a:ea typeface="+mn-ea"/>
          <a:cs typeface="+mn-cs"/>
        </a:defRPr>
      </a:lvl2pPr>
      <a:lvl3pPr marL="914400" algn="l" defTabSz="914400" rtl="0" eaLnBrk="1" fontAlgn="ctr" latinLnBrk="0" hangingPunct="1">
        <a:defRPr sz="1400" kern="1200">
          <a:solidFill>
            <a:schemeClr val="tx1"/>
          </a:solidFill>
          <a:latin typeface="+mn-lt"/>
          <a:ea typeface="+mn-ea"/>
          <a:cs typeface="+mn-cs"/>
        </a:defRPr>
      </a:lvl3pPr>
      <a:lvl4pPr marL="1371600" algn="l" defTabSz="914400" rtl="0" eaLnBrk="1" fontAlgn="ctr" latinLnBrk="0" hangingPunct="1">
        <a:defRPr sz="1400" kern="1200">
          <a:solidFill>
            <a:schemeClr val="tx1"/>
          </a:solidFill>
          <a:latin typeface="+mn-lt"/>
          <a:ea typeface="+mn-ea"/>
          <a:cs typeface="+mn-cs"/>
        </a:defRPr>
      </a:lvl4pPr>
      <a:lvl5pPr marL="1828800" algn="l" defTabSz="914400" rtl="0" eaLnBrk="1" fontAlgn="ctr" latinLnBrk="0" hangingPunct="1">
        <a:defRPr sz="1400" kern="1200">
          <a:solidFill>
            <a:schemeClr val="tx1"/>
          </a:solidFill>
          <a:latin typeface="+mn-lt"/>
          <a:ea typeface="+mn-ea"/>
          <a:cs typeface="+mn-cs"/>
        </a:defRPr>
      </a:lvl5pPr>
      <a:lvl6pPr marL="2286000" algn="l" defTabSz="914400" rtl="0" eaLnBrk="1" fontAlgn="ctr" latinLnBrk="0" hangingPunct="1">
        <a:defRPr sz="1400" kern="1200">
          <a:solidFill>
            <a:schemeClr val="tx1"/>
          </a:solidFill>
          <a:latin typeface="+mn-lt"/>
          <a:ea typeface="+mn-ea"/>
          <a:cs typeface="+mn-cs"/>
        </a:defRPr>
      </a:lvl6pPr>
      <a:lvl7pPr marL="2743200" algn="l" defTabSz="914400" rtl="0" eaLnBrk="1" fontAlgn="ctr" latinLnBrk="0" hangingPunct="1">
        <a:defRPr sz="1400" kern="1200">
          <a:solidFill>
            <a:schemeClr val="tx1"/>
          </a:solidFill>
          <a:latin typeface="+mn-lt"/>
          <a:ea typeface="+mn-ea"/>
          <a:cs typeface="+mn-cs"/>
        </a:defRPr>
      </a:lvl7pPr>
      <a:lvl8pPr marL="3200400" algn="l" defTabSz="914400" rtl="0" eaLnBrk="1" fontAlgn="ctr" latinLnBrk="0" hangingPunct="1">
        <a:defRPr sz="1400" kern="1200">
          <a:solidFill>
            <a:schemeClr val="tx1"/>
          </a:solidFill>
          <a:latin typeface="+mn-lt"/>
          <a:ea typeface="+mn-ea"/>
          <a:cs typeface="+mn-cs"/>
        </a:defRPr>
      </a:lvl8pPr>
      <a:lvl9pPr marL="3657600" algn="l" defTabSz="914400" rtl="0" eaLnBrk="1" fontAlgn="ctr"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6">
          <p15:clr>
            <a:srgbClr val="C35EA4"/>
          </p15:clr>
        </p15:guide>
        <p15:guide id="2" pos="7292">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36.xml"/><Relationship Id="rId5" Type="http://schemas.openxmlformats.org/officeDocument/2006/relationships/image" Target="../media/image36.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822C038-757D-4D3B-8046-781E74B86A3A}"/>
              </a:ext>
            </a:extLst>
          </p:cNvPr>
          <p:cNvSpPr>
            <a:spLocks noGrp="1"/>
          </p:cNvSpPr>
          <p:nvPr>
            <p:ph type="title"/>
          </p:nvPr>
        </p:nvSpPr>
        <p:spPr>
          <a:xfrm>
            <a:off x="782002" y="1981200"/>
            <a:ext cx="10627995" cy="1802137"/>
          </a:xfrm>
        </p:spPr>
        <p:txBody>
          <a:bodyPr/>
          <a:lstStyle/>
          <a:p>
            <a:r>
              <a:rPr lang="en-US" dirty="0"/>
              <a:t>6 things health tech vendors need to know about health systems</a:t>
            </a:r>
          </a:p>
        </p:txBody>
      </p:sp>
    </p:spTree>
    <p:extLst>
      <p:ext uri="{BB962C8B-B14F-4D97-AF65-F5344CB8AC3E}">
        <p14:creationId xmlns:p14="http://schemas.microsoft.com/office/powerpoint/2010/main" val="1481097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2745C2C1-510F-4DF8-B2FE-071AD64E6378}"/>
              </a:ext>
            </a:extLst>
          </p:cNvPr>
          <p:cNvSpPr txBox="1">
            <a:spLocks/>
          </p:cNvSpPr>
          <p:nvPr/>
        </p:nvSpPr>
        <p:spPr bwMode="gray">
          <a:xfrm>
            <a:off x="612773" y="601436"/>
            <a:ext cx="10966450" cy="540917"/>
          </a:xfrm>
          <a:prstGeom prst="rect">
            <a:avLst/>
          </a:prstGeom>
          <a:noFill/>
        </p:spPr>
        <p:txBody>
          <a:bodyPr vert="horz" wrap="square" lIns="0" tIns="0" rIns="0" bIns="0" rtlCol="0" anchor="t" anchorCtr="0">
            <a:spAutoFit/>
          </a:bodyPr>
          <a:lstStyle>
            <a:lvl1pPr algn="l" defTabSz="914400" rtl="0" eaLnBrk="1" fontAlgn="ctr" latinLnBrk="0" hangingPunct="1">
              <a:lnSpc>
                <a:spcPct val="90000"/>
              </a:lnSpc>
              <a:spcBef>
                <a:spcPct val="0"/>
              </a:spcBef>
              <a:buNone/>
              <a:defRPr sz="3800" kern="1200">
                <a:solidFill>
                  <a:schemeClr val="accent5"/>
                </a:solidFill>
                <a:latin typeface="+mj-lt"/>
                <a:ea typeface="+mj-ea"/>
                <a:cs typeface="Times New Roman" panose="02020603050405020304" pitchFamily="18" charset="0"/>
              </a:defRPr>
            </a:lvl1pPr>
          </a:lstStyle>
          <a:p>
            <a:r>
              <a:rPr lang="en-US" dirty="0"/>
              <a:t>1. 2020 stressed health system operating margins</a:t>
            </a:r>
          </a:p>
        </p:txBody>
      </p:sp>
      <p:sp>
        <p:nvSpPr>
          <p:cNvPr id="7" name="Text Placeholder 2">
            <a:extLst>
              <a:ext uri="{FF2B5EF4-FFF2-40B4-BE49-F238E27FC236}">
                <a16:creationId xmlns:a16="http://schemas.microsoft.com/office/drawing/2014/main" id="{17445708-7C75-4214-A41A-B62DDDDE7B6D}"/>
              </a:ext>
            </a:extLst>
          </p:cNvPr>
          <p:cNvSpPr txBox="1">
            <a:spLocks/>
          </p:cNvSpPr>
          <p:nvPr/>
        </p:nvSpPr>
        <p:spPr bwMode="gray">
          <a:xfrm>
            <a:off x="4520724" y="5736881"/>
            <a:ext cx="7055705" cy="430887"/>
          </a:xfrm>
          <a:prstGeom prst="rect">
            <a:avLst/>
          </a:prstGeom>
        </p:spPr>
        <p:txBody>
          <a:bodyPr vert="horz" wrap="square" lIns="0" tIns="0" rIns="0" bIns="0" rtlCol="0" anchor="b" anchorCtr="0">
            <a:spAutoFit/>
          </a:bodyPr>
          <a:lstStyle>
            <a:lvl1pPr marL="0" indent="0" algn="l" defTabSz="914400" rtl="0" eaLnBrk="1" fontAlgn="ctr" latinLnBrk="0" hangingPunct="1">
              <a:lnSpc>
                <a:spcPct val="100000"/>
              </a:lnSpc>
              <a:spcBef>
                <a:spcPts val="0"/>
              </a:spcBef>
              <a:buClr>
                <a:schemeClr val="accent6"/>
              </a:buClr>
              <a:buFont typeface="Arial" panose="020B0604020202020204" pitchFamily="34" charset="0"/>
              <a:buNone/>
              <a:defRPr sz="700" kern="1200" baseline="0">
                <a:solidFill>
                  <a:schemeClr val="accent3"/>
                </a:solidFill>
                <a:latin typeface="+mn-lt"/>
                <a:ea typeface="+mn-ea"/>
                <a:cs typeface="+mn-cs"/>
              </a:defRPr>
            </a:lvl1pPr>
            <a:lvl2pPr marL="1143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a:solidFill>
                  <a:schemeClr val="tx1"/>
                </a:solidFill>
                <a:latin typeface="+mn-lt"/>
                <a:ea typeface="+mn-ea"/>
                <a:cs typeface="+mn-cs"/>
              </a:defRPr>
            </a:lvl2pPr>
            <a:lvl3pPr marL="2286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a:solidFill>
                  <a:schemeClr val="tx1"/>
                </a:solidFill>
                <a:latin typeface="+mn-lt"/>
                <a:ea typeface="+mn-ea"/>
                <a:cs typeface="+mn-cs"/>
              </a:defRPr>
            </a:lvl3pPr>
            <a:lvl4pPr marL="3429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a:solidFill>
                  <a:schemeClr val="tx1"/>
                </a:solidFill>
                <a:latin typeface="+mn-lt"/>
                <a:ea typeface="+mn-ea"/>
                <a:cs typeface="+mn-cs"/>
              </a:defRPr>
            </a:lvl4pPr>
            <a:lvl5pPr marL="4572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r>
              <a:rPr lang="en-US"/>
              <a:t>Source: Moody’s Investors Service, “Preliminary Medians – Profitability Holds Steady as Revenues and Expenses Converge,” April 25, 2019; Rae M et al., “Long-Term Trends in Employer-Based Coverage,” Health System Tracker, April 2020; “National Hospital Flash Report,” </a:t>
            </a:r>
            <a:r>
              <a:rPr lang="en-US" err="1"/>
              <a:t>KaufmanHall</a:t>
            </a:r>
            <a:r>
              <a:rPr lang="en-US"/>
              <a:t>, August 2020; “The Effect of COVID-19 on Hospital Financial Health,” </a:t>
            </a:r>
            <a:r>
              <a:rPr lang="en-US" err="1"/>
              <a:t>KaufmanHall</a:t>
            </a:r>
            <a:r>
              <a:rPr lang="en-US"/>
              <a:t>, July 2020; “CY 2021 Revisions to Payment Policies under the Physician Fee Schedule and Other Changes to Part B Payment Policies; Medicare Shared Savings Program Requirements; etc.,” Centers for Medicare &amp; Medicaid Services, August 4, 2020.</a:t>
            </a:r>
          </a:p>
        </p:txBody>
      </p:sp>
      <p:sp>
        <p:nvSpPr>
          <p:cNvPr id="5" name="Text Placeholder">
            <a:extLst>
              <a:ext uri="{FF2B5EF4-FFF2-40B4-BE49-F238E27FC236}">
                <a16:creationId xmlns:a16="http://schemas.microsoft.com/office/drawing/2014/main" id="{AD582B75-D861-4139-884F-AB053393E19B}"/>
              </a:ext>
            </a:extLst>
          </p:cNvPr>
          <p:cNvSpPr txBox="1">
            <a:spLocks/>
          </p:cNvSpPr>
          <p:nvPr/>
        </p:nvSpPr>
        <p:spPr bwMode="gray">
          <a:xfrm>
            <a:off x="6629005" y="1905223"/>
            <a:ext cx="4369195" cy="3729697"/>
          </a:xfrm>
          <a:prstGeom prst="rect">
            <a:avLst/>
          </a:prstGeom>
          <a:ln w="19050">
            <a:solidFill>
              <a:schemeClr val="accent1"/>
            </a:solidFill>
            <a:miter lim="800000"/>
          </a:ln>
        </p:spPr>
        <p:txBody>
          <a:bodyPr vert="horz" wrap="square" lIns="274320" tIns="274320" rIns="274320" bIns="274320" rtlCol="0">
            <a:no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1600" b="1">
                <a:solidFill>
                  <a:srgbClr val="333E48"/>
                </a:solidFill>
              </a:rPr>
              <a:t>Pandemic increases financial </a:t>
            </a:r>
            <a:br>
              <a:rPr lang="en-US" sz="1600" b="1">
                <a:solidFill>
                  <a:srgbClr val="333E48"/>
                </a:solidFill>
              </a:rPr>
            </a:br>
            <a:r>
              <a:rPr lang="en-US" sz="1600" b="1">
                <a:solidFill>
                  <a:srgbClr val="333E48"/>
                </a:solidFill>
              </a:rPr>
              <a:t>pressure on providers </a:t>
            </a:r>
          </a:p>
        </p:txBody>
      </p:sp>
      <p:sp>
        <p:nvSpPr>
          <p:cNvPr id="6" name="Text Placeholder 1">
            <a:extLst>
              <a:ext uri="{FF2B5EF4-FFF2-40B4-BE49-F238E27FC236}">
                <a16:creationId xmlns:a16="http://schemas.microsoft.com/office/drawing/2014/main" id="{DDE4EFB0-003F-4DF5-8A89-16E571F90602}"/>
              </a:ext>
            </a:extLst>
          </p:cNvPr>
          <p:cNvSpPr txBox="1">
            <a:spLocks/>
          </p:cNvSpPr>
          <p:nvPr/>
        </p:nvSpPr>
        <p:spPr bwMode="gray">
          <a:xfrm>
            <a:off x="612773" y="5926676"/>
            <a:ext cx="3657600" cy="241092"/>
          </a:xfrm>
          <a:prstGeom prst="rect">
            <a:avLst/>
          </a:prstGeom>
        </p:spPr>
        <p:txBody>
          <a:bodyPr vert="horz" wrap="square" lIns="0" tIns="0" rIns="0" bIns="0" rtlCol="0" anchor="b" anchorCtr="0">
            <a:spAutoFit/>
          </a:bodyPr>
          <a:lstStyle>
            <a:lvl1pPr marL="115888" indent="-115888" algn="l" defTabSz="914400" rtl="0" eaLnBrk="1" fontAlgn="ctr" latinLnBrk="0" hangingPunct="1">
              <a:lnSpc>
                <a:spcPct val="100000"/>
              </a:lnSpc>
              <a:spcBef>
                <a:spcPts val="200"/>
              </a:spcBef>
              <a:buClr>
                <a:schemeClr val="accent3"/>
              </a:buClr>
              <a:buFont typeface="+mj-lt"/>
              <a:buAutoNum type="arabicPeriod"/>
              <a:defRPr lang="en-US" sz="700" kern="1200" baseline="0" dirty="0" smtClean="0">
                <a:solidFill>
                  <a:schemeClr val="accent3"/>
                </a:solidFill>
                <a:latin typeface="+mn-lt"/>
                <a:ea typeface="+mn-ea"/>
                <a:cs typeface="+mn-cs"/>
              </a:defRPr>
            </a:lvl1pPr>
            <a:lvl2pPr marL="1143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a:solidFill>
                  <a:schemeClr val="tx1"/>
                </a:solidFill>
                <a:latin typeface="+mn-lt"/>
                <a:ea typeface="+mn-ea"/>
                <a:cs typeface="+mn-cs"/>
              </a:defRPr>
            </a:lvl2pPr>
            <a:lvl3pPr marL="2286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a:solidFill>
                  <a:schemeClr val="tx1"/>
                </a:solidFill>
                <a:latin typeface="+mn-lt"/>
                <a:ea typeface="+mn-ea"/>
                <a:cs typeface="+mn-cs"/>
              </a:defRPr>
            </a:lvl3pPr>
            <a:lvl4pPr marL="3429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a:solidFill>
                  <a:schemeClr val="tx1"/>
                </a:solidFill>
                <a:latin typeface="+mn-lt"/>
                <a:ea typeface="+mn-ea"/>
                <a:cs typeface="+mn-cs"/>
              </a:defRPr>
            </a:lvl4pPr>
            <a:lvl5pPr marL="4572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r>
              <a:rPr lang="en-US"/>
              <a:t>Relative Value Unit.</a:t>
            </a:r>
          </a:p>
          <a:p>
            <a:r>
              <a:rPr lang="en-US"/>
              <a:t>28% decrease when accounting for CARES Act funding. </a:t>
            </a:r>
          </a:p>
        </p:txBody>
      </p:sp>
      <p:sp>
        <p:nvSpPr>
          <p:cNvPr id="8" name="Text Placeholder 3">
            <a:extLst>
              <a:ext uri="{FF2B5EF4-FFF2-40B4-BE49-F238E27FC236}">
                <a16:creationId xmlns:a16="http://schemas.microsoft.com/office/drawing/2014/main" id="{CEC1F19E-56D0-49A0-BD24-E2DFDF52622D}"/>
              </a:ext>
            </a:extLst>
          </p:cNvPr>
          <p:cNvSpPr txBox="1">
            <a:spLocks/>
          </p:cNvSpPr>
          <p:nvPr/>
        </p:nvSpPr>
        <p:spPr>
          <a:xfrm>
            <a:off x="612772" y="1108422"/>
            <a:ext cx="11579227" cy="341632"/>
          </a:xfrm>
          <a:prstGeom prst="rect">
            <a:avLst/>
          </a:prstGeom>
          <a:noFill/>
        </p:spPr>
        <p:txBody>
          <a:bodyPr/>
          <a:lstStyle>
            <a:lvl1pPr marL="171450"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nSpc>
                <a:spcPct val="90000"/>
              </a:lnSpc>
              <a:spcBef>
                <a:spcPts val="0"/>
              </a:spcBef>
              <a:buNone/>
            </a:pPr>
            <a:r>
              <a:rPr lang="en-US" sz="2400">
                <a:solidFill>
                  <a:schemeClr val="accent3"/>
                </a:solidFill>
              </a:rPr>
              <a:t>Recovery continues, but those in tight positions before Covid struggle to stay afloat </a:t>
            </a:r>
          </a:p>
        </p:txBody>
      </p:sp>
      <p:sp>
        <p:nvSpPr>
          <p:cNvPr id="10" name="TextBox 9">
            <a:extLst>
              <a:ext uri="{FF2B5EF4-FFF2-40B4-BE49-F238E27FC236}">
                <a16:creationId xmlns:a16="http://schemas.microsoft.com/office/drawing/2014/main" id="{DD78EA04-E2D4-4E26-8682-FDA8A966424E}"/>
              </a:ext>
            </a:extLst>
          </p:cNvPr>
          <p:cNvSpPr txBox="1"/>
          <p:nvPr/>
        </p:nvSpPr>
        <p:spPr bwMode="gray">
          <a:xfrm>
            <a:off x="612775" y="1689861"/>
            <a:ext cx="5483225" cy="246221"/>
          </a:xfrm>
          <a:prstGeom prst="rect">
            <a:avLst/>
          </a:prstGeom>
          <a:noFill/>
        </p:spPr>
        <p:txBody>
          <a:bodyPr wrap="square" lIns="0" tIns="0" rIns="0" bIns="0" rtlCol="0">
            <a:spAutoFit/>
          </a:bodyPr>
          <a:lstStyle/>
          <a:p>
            <a:r>
              <a:rPr lang="en-US" sz="1600" b="1">
                <a:solidFill>
                  <a:srgbClr val="333E48"/>
                </a:solidFill>
              </a:rPr>
              <a:t>Prior to Covid-19, hospital finances were on the rocks </a:t>
            </a:r>
          </a:p>
        </p:txBody>
      </p:sp>
      <p:graphicFrame>
        <p:nvGraphicFramePr>
          <p:cNvPr id="11" name="Chart 10">
            <a:extLst>
              <a:ext uri="{FF2B5EF4-FFF2-40B4-BE49-F238E27FC236}">
                <a16:creationId xmlns:a16="http://schemas.microsoft.com/office/drawing/2014/main" id="{AAB2947C-16B0-485A-8F3B-30EB0D47B1EF}"/>
              </a:ext>
            </a:extLst>
          </p:cNvPr>
          <p:cNvGraphicFramePr/>
          <p:nvPr>
            <p:extLst>
              <p:ext uri="{D42A27DB-BD31-4B8C-83A1-F6EECF244321}">
                <p14:modId xmlns:p14="http://schemas.microsoft.com/office/powerpoint/2010/main" val="2991314165"/>
              </p:ext>
            </p:extLst>
          </p:nvPr>
        </p:nvGraphicFramePr>
        <p:xfrm>
          <a:off x="612775" y="2322697"/>
          <a:ext cx="6230152" cy="210829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D330F3FD-4F93-4333-9B7D-D1B7591485E9}"/>
              </a:ext>
            </a:extLst>
          </p:cNvPr>
          <p:cNvSpPr txBox="1"/>
          <p:nvPr/>
        </p:nvSpPr>
        <p:spPr bwMode="gray">
          <a:xfrm>
            <a:off x="612775" y="1982024"/>
            <a:ext cx="5605447" cy="215444"/>
          </a:xfrm>
          <a:prstGeom prst="rect">
            <a:avLst/>
          </a:prstGeom>
        </p:spPr>
        <p:txBody>
          <a:bodyPr vert="horz" wrap="square" lIns="0" tIns="0" rIns="0" bIns="0" rtlCol="0">
            <a:spAutoFit/>
          </a:bodyPr>
          <a:lstStyle/>
          <a:p>
            <a:pPr>
              <a:spcBef>
                <a:spcPts val="600"/>
              </a:spcBef>
              <a:buClr>
                <a:schemeClr val="accent6"/>
              </a:buClr>
            </a:pPr>
            <a:r>
              <a:rPr lang="en-US" sz="1400" i="1"/>
              <a:t>Median revenue and expense growth rates for nonprofit hospitals </a:t>
            </a:r>
          </a:p>
        </p:txBody>
      </p:sp>
      <p:sp>
        <p:nvSpPr>
          <p:cNvPr id="13" name="TextBox 12">
            <a:extLst>
              <a:ext uri="{FF2B5EF4-FFF2-40B4-BE49-F238E27FC236}">
                <a16:creationId xmlns:a16="http://schemas.microsoft.com/office/drawing/2014/main" id="{EBC8B09A-38C6-4EEA-8B84-1DD66831E69D}"/>
              </a:ext>
            </a:extLst>
          </p:cNvPr>
          <p:cNvSpPr txBox="1"/>
          <p:nvPr/>
        </p:nvSpPr>
        <p:spPr bwMode="gray">
          <a:xfrm>
            <a:off x="1349155" y="4593114"/>
            <a:ext cx="3797925" cy="430887"/>
          </a:xfrm>
          <a:prstGeom prst="rect">
            <a:avLst/>
          </a:prstGeom>
          <a:noFill/>
        </p:spPr>
        <p:txBody>
          <a:bodyPr wrap="square" lIns="0" tIns="0" rIns="0" bIns="0" rtlCol="0">
            <a:spAutoFit/>
          </a:bodyPr>
          <a:lstStyle/>
          <a:p>
            <a:r>
              <a:rPr lang="en-US" sz="1400"/>
              <a:t>Share of </a:t>
            </a:r>
            <a:r>
              <a:rPr lang="en-US" sz="1400" b="1"/>
              <a:t>Americans with ESI decreased </a:t>
            </a:r>
            <a:r>
              <a:rPr lang="en-US" sz="1400"/>
              <a:t>from 67% to 58% between 1998 and 2018  </a:t>
            </a:r>
          </a:p>
        </p:txBody>
      </p:sp>
      <p:sp>
        <p:nvSpPr>
          <p:cNvPr id="14" name="TextBox 13">
            <a:extLst>
              <a:ext uri="{FF2B5EF4-FFF2-40B4-BE49-F238E27FC236}">
                <a16:creationId xmlns:a16="http://schemas.microsoft.com/office/drawing/2014/main" id="{CA57DDD9-4563-4667-A109-46E746FEB898}"/>
              </a:ext>
            </a:extLst>
          </p:cNvPr>
          <p:cNvSpPr txBox="1"/>
          <p:nvPr/>
        </p:nvSpPr>
        <p:spPr bwMode="gray">
          <a:xfrm>
            <a:off x="7604020" y="3552396"/>
            <a:ext cx="2560320" cy="369332"/>
          </a:xfrm>
          <a:prstGeom prst="rect">
            <a:avLst/>
          </a:prstGeom>
          <a:noFill/>
        </p:spPr>
        <p:txBody>
          <a:bodyPr wrap="square" lIns="0" tIns="0" rIns="0" bIns="0" rtlCol="0">
            <a:spAutoFit/>
          </a:bodyPr>
          <a:lstStyle/>
          <a:p>
            <a:r>
              <a:rPr lang="en-US" sz="2400">
                <a:solidFill>
                  <a:schemeClr val="accent6"/>
                </a:solidFill>
              </a:rPr>
              <a:t>~90%</a:t>
            </a:r>
            <a:endParaRPr lang="en-US" sz="1100"/>
          </a:p>
        </p:txBody>
      </p:sp>
      <p:sp>
        <p:nvSpPr>
          <p:cNvPr id="15" name="TextBox 14">
            <a:extLst>
              <a:ext uri="{FF2B5EF4-FFF2-40B4-BE49-F238E27FC236}">
                <a16:creationId xmlns:a16="http://schemas.microsoft.com/office/drawing/2014/main" id="{B1EED082-A1FF-4BEE-8D67-9D96E0CAA043}"/>
              </a:ext>
            </a:extLst>
          </p:cNvPr>
          <p:cNvSpPr txBox="1"/>
          <p:nvPr/>
        </p:nvSpPr>
        <p:spPr bwMode="gray">
          <a:xfrm>
            <a:off x="7604020" y="3876256"/>
            <a:ext cx="3238825" cy="646331"/>
          </a:xfrm>
          <a:prstGeom prst="rect">
            <a:avLst/>
          </a:prstGeom>
          <a:noFill/>
        </p:spPr>
        <p:txBody>
          <a:bodyPr wrap="square" lIns="0" tIns="0" rIns="0" bIns="0" rtlCol="0">
            <a:spAutoFit/>
          </a:bodyPr>
          <a:lstStyle/>
          <a:p>
            <a:r>
              <a:rPr lang="en-US" sz="1400"/>
              <a:t>Typically observed volume </a:t>
            </a:r>
            <a:r>
              <a:rPr lang="en-US" sz="1400" u="sng"/>
              <a:t>today</a:t>
            </a:r>
            <a:r>
              <a:rPr lang="en-US" sz="1400"/>
              <a:t> relative to pre-</a:t>
            </a:r>
            <a:r>
              <a:rPr lang="en-US" sz="1400" err="1"/>
              <a:t>Covid</a:t>
            </a:r>
            <a:r>
              <a:rPr lang="en-US" sz="1400"/>
              <a:t> baseline; final gap to 100% expected to close slowly, if ever</a:t>
            </a:r>
            <a:endParaRPr lang="en-US" sz="1400" baseline="30000"/>
          </a:p>
        </p:txBody>
      </p:sp>
      <p:sp>
        <p:nvSpPr>
          <p:cNvPr id="16" name="TextBox 15">
            <a:extLst>
              <a:ext uri="{FF2B5EF4-FFF2-40B4-BE49-F238E27FC236}">
                <a16:creationId xmlns:a16="http://schemas.microsoft.com/office/drawing/2014/main" id="{F27142CC-8586-4600-9237-673E07AB7512}"/>
              </a:ext>
            </a:extLst>
          </p:cNvPr>
          <p:cNvSpPr txBox="1"/>
          <p:nvPr/>
        </p:nvSpPr>
        <p:spPr bwMode="gray">
          <a:xfrm>
            <a:off x="7585834" y="4680316"/>
            <a:ext cx="2560320" cy="369332"/>
          </a:xfrm>
          <a:prstGeom prst="rect">
            <a:avLst/>
          </a:prstGeom>
          <a:noFill/>
        </p:spPr>
        <p:txBody>
          <a:bodyPr wrap="square" lIns="0" tIns="0" rIns="0" bIns="0" rtlCol="0">
            <a:spAutoFit/>
          </a:bodyPr>
          <a:lstStyle/>
          <a:p>
            <a:r>
              <a:rPr lang="en-US" sz="2400">
                <a:solidFill>
                  <a:schemeClr val="accent6"/>
                </a:solidFill>
              </a:rPr>
              <a:t>50%</a:t>
            </a:r>
            <a:endParaRPr lang="en-US" sz="1100"/>
          </a:p>
        </p:txBody>
      </p:sp>
      <p:sp>
        <p:nvSpPr>
          <p:cNvPr id="17" name="TextBox 16">
            <a:extLst>
              <a:ext uri="{FF2B5EF4-FFF2-40B4-BE49-F238E27FC236}">
                <a16:creationId xmlns:a16="http://schemas.microsoft.com/office/drawing/2014/main" id="{E606C64C-C56A-4100-835A-C8E9985AC5B6}"/>
              </a:ext>
            </a:extLst>
          </p:cNvPr>
          <p:cNvSpPr txBox="1"/>
          <p:nvPr/>
        </p:nvSpPr>
        <p:spPr bwMode="gray">
          <a:xfrm>
            <a:off x="7585833" y="5004176"/>
            <a:ext cx="3048325" cy="430887"/>
          </a:xfrm>
          <a:prstGeom prst="rect">
            <a:avLst/>
          </a:prstGeom>
          <a:noFill/>
        </p:spPr>
        <p:txBody>
          <a:bodyPr wrap="square" lIns="0" tIns="0" rIns="0" bIns="0" rtlCol="0">
            <a:spAutoFit/>
          </a:bodyPr>
          <a:lstStyle/>
          <a:p>
            <a:r>
              <a:rPr lang="en-US" sz="1400"/>
              <a:t>Share of hospitals projected to end 2020 with negative operating margins </a:t>
            </a:r>
            <a:endParaRPr lang="en-US" sz="1400" baseline="30000"/>
          </a:p>
        </p:txBody>
      </p:sp>
      <p:sp>
        <p:nvSpPr>
          <p:cNvPr id="18" name="Rectangle 17">
            <a:extLst>
              <a:ext uri="{FF2B5EF4-FFF2-40B4-BE49-F238E27FC236}">
                <a16:creationId xmlns:a16="http://schemas.microsoft.com/office/drawing/2014/main" id="{12D40CB1-C30D-46E1-A7A1-56EC5383C16F}"/>
              </a:ext>
            </a:extLst>
          </p:cNvPr>
          <p:cNvSpPr/>
          <p:nvPr/>
        </p:nvSpPr>
        <p:spPr bwMode="gray">
          <a:xfrm>
            <a:off x="2584704" y="2248500"/>
            <a:ext cx="1936020" cy="1269473"/>
          </a:xfrm>
          <a:prstGeom prst="rect">
            <a:avLst/>
          </a:prstGeom>
          <a:noFill/>
          <a:ln w="1905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ED0C95C0-CB5E-4D9A-B49D-35B6FC1D43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6933464" y="3838215"/>
            <a:ext cx="457200" cy="457200"/>
          </a:xfrm>
          <a:prstGeom prst="rect">
            <a:avLst/>
          </a:prstGeom>
        </p:spPr>
      </p:pic>
      <p:pic>
        <p:nvPicPr>
          <p:cNvPr id="22" name="Picture 21">
            <a:extLst>
              <a:ext uri="{FF2B5EF4-FFF2-40B4-BE49-F238E27FC236}">
                <a16:creationId xmlns:a16="http://schemas.microsoft.com/office/drawing/2014/main" id="{1664F323-8E9D-4D90-BA42-FD1CB5098B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gray">
          <a:xfrm>
            <a:off x="6947688" y="4875104"/>
            <a:ext cx="428753" cy="379799"/>
          </a:xfrm>
          <a:prstGeom prst="rect">
            <a:avLst/>
          </a:prstGeom>
        </p:spPr>
      </p:pic>
      <p:sp>
        <p:nvSpPr>
          <p:cNvPr id="23" name="TextBox 22">
            <a:extLst>
              <a:ext uri="{FF2B5EF4-FFF2-40B4-BE49-F238E27FC236}">
                <a16:creationId xmlns:a16="http://schemas.microsoft.com/office/drawing/2014/main" id="{802EC3AB-7D1A-4ADF-8AC1-8A6513345FA1}"/>
              </a:ext>
            </a:extLst>
          </p:cNvPr>
          <p:cNvSpPr txBox="1"/>
          <p:nvPr/>
        </p:nvSpPr>
        <p:spPr bwMode="gray">
          <a:xfrm>
            <a:off x="6452137" y="1869421"/>
            <a:ext cx="1543051" cy="184666"/>
          </a:xfrm>
          <a:prstGeom prst="rect">
            <a:avLst/>
          </a:prstGeom>
          <a:solidFill>
            <a:schemeClr val="bg1"/>
          </a:solidFill>
          <a:ln w="38100">
            <a:solidFill>
              <a:schemeClr val="bg1"/>
            </a:solidFill>
          </a:ln>
        </p:spPr>
        <p:txBody>
          <a:bodyPr vert="horz" wrap="none" lIns="0" tIns="0" rIns="182880" bIns="0" rtlCol="0">
            <a:spAutoFit/>
          </a:bodyPr>
          <a:lstStyle/>
          <a:p>
            <a:pPr marL="457200" indent="-454025">
              <a:spcBef>
                <a:spcPts val="600"/>
              </a:spcBef>
              <a:buSzPct val="200000"/>
              <a:buBlip>
                <a:blip r:embed="rId6"/>
              </a:buBlip>
            </a:pPr>
            <a:r>
              <a:rPr lang="en-US" spc="30" baseline="36000">
                <a:solidFill>
                  <a:schemeClr val="accent2"/>
                </a:solidFill>
              </a:rPr>
              <a:t>SPOTLIGHT</a:t>
            </a:r>
          </a:p>
        </p:txBody>
      </p:sp>
      <p:pic>
        <p:nvPicPr>
          <p:cNvPr id="24" name="Picture 23">
            <a:extLst>
              <a:ext uri="{FF2B5EF4-FFF2-40B4-BE49-F238E27FC236}">
                <a16:creationId xmlns:a16="http://schemas.microsoft.com/office/drawing/2014/main" id="{6A594B65-0D04-4AC5-9FE0-669F4AD5015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bwMode="gray">
          <a:xfrm>
            <a:off x="716393" y="4579957"/>
            <a:ext cx="457200" cy="457200"/>
          </a:xfrm>
          <a:prstGeom prst="rect">
            <a:avLst/>
          </a:prstGeom>
        </p:spPr>
      </p:pic>
      <p:sp>
        <p:nvSpPr>
          <p:cNvPr id="25" name="TextBox 24">
            <a:extLst>
              <a:ext uri="{FF2B5EF4-FFF2-40B4-BE49-F238E27FC236}">
                <a16:creationId xmlns:a16="http://schemas.microsoft.com/office/drawing/2014/main" id="{5ABA0C88-6232-4C7A-8A5D-88BF988BB870}"/>
              </a:ext>
            </a:extLst>
          </p:cNvPr>
          <p:cNvSpPr txBox="1"/>
          <p:nvPr/>
        </p:nvSpPr>
        <p:spPr bwMode="gray">
          <a:xfrm>
            <a:off x="7604020" y="2605234"/>
            <a:ext cx="2560320" cy="369332"/>
          </a:xfrm>
          <a:prstGeom prst="rect">
            <a:avLst/>
          </a:prstGeom>
          <a:noFill/>
        </p:spPr>
        <p:txBody>
          <a:bodyPr wrap="square" lIns="0" tIns="0" rIns="0" bIns="0" rtlCol="0">
            <a:spAutoFit/>
          </a:bodyPr>
          <a:lstStyle/>
          <a:p>
            <a:r>
              <a:rPr lang="en-US" sz="2400">
                <a:solidFill>
                  <a:schemeClr val="accent6"/>
                </a:solidFill>
              </a:rPr>
              <a:t>&gt;50%</a:t>
            </a:r>
            <a:endParaRPr lang="en-US" sz="1100"/>
          </a:p>
        </p:txBody>
      </p:sp>
      <p:sp>
        <p:nvSpPr>
          <p:cNvPr id="26" name="TextBox 25">
            <a:extLst>
              <a:ext uri="{FF2B5EF4-FFF2-40B4-BE49-F238E27FC236}">
                <a16:creationId xmlns:a16="http://schemas.microsoft.com/office/drawing/2014/main" id="{55DC1CBC-E217-4608-AFD0-A6791CE7402A}"/>
              </a:ext>
            </a:extLst>
          </p:cNvPr>
          <p:cNvSpPr txBox="1"/>
          <p:nvPr/>
        </p:nvSpPr>
        <p:spPr bwMode="gray">
          <a:xfrm>
            <a:off x="7604020" y="2929094"/>
            <a:ext cx="3394180" cy="430887"/>
          </a:xfrm>
          <a:prstGeom prst="rect">
            <a:avLst/>
          </a:prstGeom>
          <a:noFill/>
        </p:spPr>
        <p:txBody>
          <a:bodyPr wrap="square" lIns="0" tIns="0" rIns="0" bIns="0" rtlCol="0">
            <a:spAutoFit/>
          </a:bodyPr>
          <a:lstStyle/>
          <a:p>
            <a:r>
              <a:rPr lang="en-US" sz="1400"/>
              <a:t>Typically observed decline in hospital operating revenue during shutdown</a:t>
            </a:r>
            <a:endParaRPr lang="en-US" sz="1400" baseline="30000"/>
          </a:p>
        </p:txBody>
      </p:sp>
      <p:pic>
        <p:nvPicPr>
          <p:cNvPr id="27" name="Picture 26">
            <a:extLst>
              <a:ext uri="{FF2B5EF4-FFF2-40B4-BE49-F238E27FC236}">
                <a16:creationId xmlns:a16="http://schemas.microsoft.com/office/drawing/2014/main" id="{C8D3CC55-923C-4CFD-BF43-1B472FE8E7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6933464" y="2891053"/>
            <a:ext cx="457200" cy="457200"/>
          </a:xfrm>
          <a:prstGeom prst="rect">
            <a:avLst/>
          </a:prstGeom>
        </p:spPr>
      </p:pic>
    </p:spTree>
    <p:extLst>
      <p:ext uri="{BB962C8B-B14F-4D97-AF65-F5344CB8AC3E}">
        <p14:creationId xmlns:p14="http://schemas.microsoft.com/office/powerpoint/2010/main" val="535334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FA89D6-ED61-472F-A325-538F3BE3E005}"/>
              </a:ext>
            </a:extLst>
          </p:cNvPr>
          <p:cNvSpPr>
            <a:spLocks noGrp="1"/>
          </p:cNvSpPr>
          <p:nvPr>
            <p:ph type="body" sz="quarter" idx="28"/>
          </p:nvPr>
        </p:nvSpPr>
        <p:spPr>
          <a:xfrm>
            <a:off x="612773" y="5973590"/>
            <a:ext cx="3657600" cy="215444"/>
          </a:xfrm>
        </p:spPr>
        <p:txBody>
          <a:bodyPr/>
          <a:lstStyle/>
          <a:p>
            <a:endParaRPr lang="en-US"/>
          </a:p>
        </p:txBody>
      </p:sp>
      <p:sp>
        <p:nvSpPr>
          <p:cNvPr id="3" name="Text Placeholder 2">
            <a:extLst>
              <a:ext uri="{FF2B5EF4-FFF2-40B4-BE49-F238E27FC236}">
                <a16:creationId xmlns:a16="http://schemas.microsoft.com/office/drawing/2014/main" id="{64D872D1-9647-4814-9F45-C25A89717764}"/>
              </a:ext>
            </a:extLst>
          </p:cNvPr>
          <p:cNvSpPr>
            <a:spLocks noGrp="1"/>
          </p:cNvSpPr>
          <p:nvPr>
            <p:ph type="body" sz="quarter" idx="27"/>
          </p:nvPr>
        </p:nvSpPr>
        <p:spPr>
          <a:xfrm>
            <a:off x="8809022" y="5952324"/>
            <a:ext cx="2767408" cy="215444"/>
          </a:xfrm>
        </p:spPr>
        <p:txBody>
          <a:bodyPr/>
          <a:lstStyle/>
          <a:p>
            <a:r>
              <a:rPr lang="en-US"/>
              <a:t>Source: “Building resilience during the COVID-19 pandemic and beyond,” Deloitte Insights, Sept. 2020</a:t>
            </a:r>
          </a:p>
        </p:txBody>
      </p:sp>
      <p:sp>
        <p:nvSpPr>
          <p:cNvPr id="4" name="Title 3">
            <a:extLst>
              <a:ext uri="{FF2B5EF4-FFF2-40B4-BE49-F238E27FC236}">
                <a16:creationId xmlns:a16="http://schemas.microsoft.com/office/drawing/2014/main" id="{81CA3B99-30F2-4089-9460-A1894BBE5073}"/>
              </a:ext>
            </a:extLst>
          </p:cNvPr>
          <p:cNvSpPr>
            <a:spLocks noGrp="1"/>
          </p:cNvSpPr>
          <p:nvPr>
            <p:ph type="title"/>
          </p:nvPr>
        </p:nvSpPr>
        <p:spPr>
          <a:xfrm>
            <a:off x="612774" y="588771"/>
            <a:ext cx="10972801" cy="540917"/>
          </a:xfrm>
        </p:spPr>
        <p:txBody>
          <a:bodyPr/>
          <a:lstStyle/>
          <a:p>
            <a:r>
              <a:rPr lang="en-US" dirty="0"/>
              <a:t>2. Health systems are more strategic with spending</a:t>
            </a:r>
          </a:p>
        </p:txBody>
      </p:sp>
      <p:sp>
        <p:nvSpPr>
          <p:cNvPr id="8" name="TextBox 7">
            <a:extLst>
              <a:ext uri="{FF2B5EF4-FFF2-40B4-BE49-F238E27FC236}">
                <a16:creationId xmlns:a16="http://schemas.microsoft.com/office/drawing/2014/main" id="{AAB5AEFF-6034-4EE8-B2D1-1184F2383022}"/>
              </a:ext>
            </a:extLst>
          </p:cNvPr>
          <p:cNvSpPr txBox="1"/>
          <p:nvPr/>
        </p:nvSpPr>
        <p:spPr bwMode="gray">
          <a:xfrm>
            <a:off x="4924007" y="1757991"/>
            <a:ext cx="1018009" cy="553998"/>
          </a:xfrm>
          <a:prstGeom prst="rect">
            <a:avLst/>
          </a:prstGeom>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
                <a:srgbClr val="CE0E2D"/>
              </a:buClr>
              <a:buSzTx/>
              <a:buFontTx/>
              <a:buNone/>
              <a:tabLst/>
              <a:defRPr/>
            </a:pPr>
            <a:r>
              <a:rPr lang="en-US" sz="3600">
                <a:solidFill>
                  <a:srgbClr val="CE0E2D"/>
                </a:solidFill>
                <a:latin typeface="Arial" panose="020B0604020202020204"/>
              </a:rPr>
              <a:t>78</a:t>
            </a:r>
            <a:r>
              <a:rPr kumimoji="0" lang="en-US" sz="3600" b="0" i="0" u="none" strike="noStrike" kern="1200" cap="none" spc="0" normalizeH="0" baseline="0" noProof="0">
                <a:ln>
                  <a:noFill/>
                </a:ln>
                <a:solidFill>
                  <a:srgbClr val="CE0E2D"/>
                </a:solidFill>
                <a:effectLst/>
                <a:uLnTx/>
                <a:uFillTx/>
                <a:latin typeface="Arial" panose="020B0604020202020204"/>
                <a:ea typeface="+mn-ea"/>
                <a:cs typeface="+mn-cs"/>
              </a:rPr>
              <a:t>%</a:t>
            </a:r>
          </a:p>
        </p:txBody>
      </p:sp>
      <p:sp>
        <p:nvSpPr>
          <p:cNvPr id="9" name="TextBox 8">
            <a:extLst>
              <a:ext uri="{FF2B5EF4-FFF2-40B4-BE49-F238E27FC236}">
                <a16:creationId xmlns:a16="http://schemas.microsoft.com/office/drawing/2014/main" id="{D626F256-1939-4360-92DE-81220CC4BD3C}"/>
              </a:ext>
            </a:extLst>
          </p:cNvPr>
          <p:cNvSpPr txBox="1"/>
          <p:nvPr/>
        </p:nvSpPr>
        <p:spPr bwMode="gray">
          <a:xfrm>
            <a:off x="4924007" y="2361442"/>
            <a:ext cx="2517345" cy="923330"/>
          </a:xfrm>
          <a:prstGeom prst="rect">
            <a:avLst/>
          </a:prstGeom>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
                <a:srgbClr val="CE0E2D"/>
              </a:buClr>
              <a:buSzTx/>
              <a:buFontTx/>
              <a:buNone/>
              <a:tabLst/>
              <a:defRPr/>
            </a:pPr>
            <a:r>
              <a:rPr kumimoji="0" lang="en-US" sz="1500" b="0" i="0" u="none" strike="noStrike" kern="1200" cap="none" spc="0" normalizeH="0" baseline="0" noProof="0">
                <a:ln>
                  <a:noFill/>
                </a:ln>
                <a:solidFill>
                  <a:srgbClr val="323E48"/>
                </a:solidFill>
                <a:effectLst/>
                <a:uLnTx/>
                <a:uFillTx/>
                <a:latin typeface="Arial" panose="020B0604020202020204"/>
                <a:ea typeface="+mn-ea"/>
                <a:cs typeface="+mn-cs"/>
              </a:rPr>
              <a:t>Of health system CFOs expect to </a:t>
            </a:r>
            <a:r>
              <a:rPr kumimoji="0" lang="en-US" sz="1500" b="1" i="0" u="none" strike="noStrike" kern="1200" cap="none" spc="0" normalizeH="0" baseline="0" noProof="0">
                <a:ln>
                  <a:noFill/>
                </a:ln>
                <a:solidFill>
                  <a:srgbClr val="323E48"/>
                </a:solidFill>
                <a:effectLst/>
                <a:uLnTx/>
                <a:uFillTx/>
                <a:latin typeface="Arial" panose="020B0604020202020204"/>
                <a:ea typeface="+mn-ea"/>
                <a:cs typeface="+mn-cs"/>
              </a:rPr>
              <a:t>increase</a:t>
            </a:r>
            <a:r>
              <a:rPr kumimoji="0" lang="en-US" sz="1500" b="0" i="0" u="none" strike="noStrike" kern="1200" cap="none" spc="0" normalizeH="0" baseline="0" noProof="0">
                <a:ln>
                  <a:noFill/>
                </a:ln>
                <a:solidFill>
                  <a:srgbClr val="323E48"/>
                </a:solidFill>
                <a:effectLst/>
                <a:uLnTx/>
                <a:uFillTx/>
                <a:latin typeface="Arial" panose="020B0604020202020204"/>
                <a:ea typeface="+mn-ea"/>
                <a:cs typeface="+mn-cs"/>
              </a:rPr>
              <a:t> capital spending on digital technologies</a:t>
            </a:r>
          </a:p>
        </p:txBody>
      </p:sp>
      <p:sp>
        <p:nvSpPr>
          <p:cNvPr id="10" name="TextBox 9">
            <a:extLst>
              <a:ext uri="{FF2B5EF4-FFF2-40B4-BE49-F238E27FC236}">
                <a16:creationId xmlns:a16="http://schemas.microsoft.com/office/drawing/2014/main" id="{B68B379C-C93C-4AED-9395-824CD7CDAC5B}"/>
              </a:ext>
            </a:extLst>
          </p:cNvPr>
          <p:cNvSpPr txBox="1"/>
          <p:nvPr/>
        </p:nvSpPr>
        <p:spPr bwMode="gray">
          <a:xfrm>
            <a:off x="1585861" y="1919449"/>
            <a:ext cx="2286683" cy="246221"/>
          </a:xfrm>
          <a:prstGeom prst="rect">
            <a:avLst/>
          </a:prstGeom>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
                <a:srgbClr val="CE0E2D"/>
              </a:buClr>
              <a:buSzTx/>
              <a:buFontTx/>
              <a:buNone/>
              <a:tabLst/>
              <a:defRPr/>
            </a:pPr>
            <a:r>
              <a:rPr kumimoji="0" lang="en-US" sz="1600" b="1" i="0" u="none" strike="noStrike" kern="1200" cap="none" spc="0" normalizeH="0" baseline="0" noProof="0">
                <a:ln>
                  <a:noFill/>
                </a:ln>
                <a:solidFill>
                  <a:srgbClr val="323E48"/>
                </a:solidFill>
                <a:effectLst/>
                <a:uLnTx/>
                <a:uFillTx/>
                <a:latin typeface="Arial" panose="020B0604020202020204"/>
                <a:ea typeface="+mn-ea"/>
                <a:cs typeface="+mn-cs"/>
              </a:rPr>
              <a:t>Investing in tech</a:t>
            </a:r>
          </a:p>
        </p:txBody>
      </p:sp>
      <p:sp>
        <p:nvSpPr>
          <p:cNvPr id="11" name="TextBox 10">
            <a:extLst>
              <a:ext uri="{FF2B5EF4-FFF2-40B4-BE49-F238E27FC236}">
                <a16:creationId xmlns:a16="http://schemas.microsoft.com/office/drawing/2014/main" id="{BBE64EC6-86AF-408A-9A4A-CB6DBABB02A7}"/>
              </a:ext>
            </a:extLst>
          </p:cNvPr>
          <p:cNvSpPr txBox="1"/>
          <p:nvPr/>
        </p:nvSpPr>
        <p:spPr bwMode="gray">
          <a:xfrm>
            <a:off x="1585861" y="3836511"/>
            <a:ext cx="2099881" cy="492443"/>
          </a:xfrm>
          <a:prstGeom prst="rect">
            <a:avLst/>
          </a:prstGeom>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
                <a:srgbClr val="CE0E2D"/>
              </a:buClr>
              <a:buSzTx/>
              <a:buFontTx/>
              <a:buNone/>
              <a:tabLst/>
              <a:defRPr/>
            </a:pPr>
            <a:r>
              <a:rPr kumimoji="0" lang="en-US" sz="1600" b="1" i="0" u="none" strike="noStrike" kern="1200" cap="none" spc="0" normalizeH="0" baseline="0" noProof="0">
                <a:ln>
                  <a:noFill/>
                </a:ln>
                <a:solidFill>
                  <a:srgbClr val="323E48"/>
                </a:solidFill>
                <a:effectLst/>
                <a:uLnTx/>
                <a:uFillTx/>
                <a:latin typeface="Arial" panose="020B0604020202020204"/>
                <a:ea typeface="+mn-ea"/>
                <a:cs typeface="+mn-cs"/>
              </a:rPr>
              <a:t>Optimizing existing physical assets</a:t>
            </a:r>
          </a:p>
        </p:txBody>
      </p:sp>
      <p:sp>
        <p:nvSpPr>
          <p:cNvPr id="18" name="TextBox 17">
            <a:extLst>
              <a:ext uri="{FF2B5EF4-FFF2-40B4-BE49-F238E27FC236}">
                <a16:creationId xmlns:a16="http://schemas.microsoft.com/office/drawing/2014/main" id="{D847F8D1-29C2-4E0A-90C0-5CC4F8F8DE91}"/>
              </a:ext>
            </a:extLst>
          </p:cNvPr>
          <p:cNvSpPr txBox="1"/>
          <p:nvPr/>
        </p:nvSpPr>
        <p:spPr bwMode="gray">
          <a:xfrm>
            <a:off x="611646" y="4549733"/>
            <a:ext cx="3492922" cy="1154162"/>
          </a:xfrm>
          <a:prstGeom prst="rect">
            <a:avLst/>
          </a:prstGeom>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
                <a:srgbClr val="CE0E2D"/>
              </a:buClr>
              <a:buSzTx/>
              <a:buFontTx/>
              <a:buNone/>
              <a:tabLst/>
              <a:defRPr/>
            </a:pPr>
            <a:r>
              <a:rPr kumimoji="0" lang="en-US" sz="1500" b="0" i="0" u="none" strike="noStrike" kern="1200" cap="none" spc="0" normalizeH="0" baseline="0" noProof="0">
                <a:ln>
                  <a:noFill/>
                </a:ln>
                <a:solidFill>
                  <a:srgbClr val="323E48"/>
                </a:solidFill>
                <a:effectLst/>
                <a:uLnTx/>
                <a:uFillTx/>
                <a:latin typeface="Arial" panose="020B0604020202020204"/>
                <a:ea typeface="+mn-ea"/>
                <a:cs typeface="+mn-cs"/>
              </a:rPr>
              <a:t>Ongoing outpatient shift, changes in health care consumption patterns has many executives and boards thinking about a lighter inpatient footprint, more outpatient investments</a:t>
            </a:r>
          </a:p>
        </p:txBody>
      </p:sp>
      <p:sp>
        <p:nvSpPr>
          <p:cNvPr id="19" name="TextBox 18">
            <a:extLst>
              <a:ext uri="{FF2B5EF4-FFF2-40B4-BE49-F238E27FC236}">
                <a16:creationId xmlns:a16="http://schemas.microsoft.com/office/drawing/2014/main" id="{43D43DE8-54BB-4AF9-AF79-0D7425A274E3}"/>
              </a:ext>
            </a:extLst>
          </p:cNvPr>
          <p:cNvSpPr txBox="1"/>
          <p:nvPr/>
        </p:nvSpPr>
        <p:spPr bwMode="gray">
          <a:xfrm>
            <a:off x="611646" y="2695766"/>
            <a:ext cx="3377793" cy="692497"/>
          </a:xfrm>
          <a:prstGeom prst="rect">
            <a:avLst/>
          </a:prstGeom>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
                <a:srgbClr val="CE0E2D"/>
              </a:buClr>
              <a:buSzTx/>
              <a:buFontTx/>
              <a:buNone/>
              <a:tabLst/>
              <a:defRPr/>
            </a:pPr>
            <a:r>
              <a:rPr lang="en-US" sz="1500">
                <a:solidFill>
                  <a:srgbClr val="323E48"/>
                </a:solidFill>
                <a:latin typeface="Arial" panose="020B0604020202020204"/>
              </a:rPr>
              <a:t>The pandemic lit a fire under previously ‘adolescent’ telemedicine approaches—still a long way to go </a:t>
            </a:r>
            <a:endParaRPr kumimoji="0" lang="en-US" sz="1500" b="0" i="0" u="none" strike="noStrike" kern="1200" cap="none" spc="0" normalizeH="0" baseline="0" noProof="0">
              <a:ln>
                <a:noFill/>
              </a:ln>
              <a:solidFill>
                <a:srgbClr val="323E48"/>
              </a:solidFill>
              <a:effectLst/>
              <a:uLnTx/>
              <a:uFillTx/>
              <a:latin typeface="Arial" panose="020B0604020202020204"/>
              <a:ea typeface="+mn-ea"/>
              <a:cs typeface="+mn-cs"/>
            </a:endParaRPr>
          </a:p>
        </p:txBody>
      </p:sp>
      <p:cxnSp>
        <p:nvCxnSpPr>
          <p:cNvPr id="20" name="Straight Connector 19">
            <a:extLst>
              <a:ext uri="{FF2B5EF4-FFF2-40B4-BE49-F238E27FC236}">
                <a16:creationId xmlns:a16="http://schemas.microsoft.com/office/drawing/2014/main" id="{3A0EF226-602D-4546-B1C4-BE782EBECE71}"/>
              </a:ext>
            </a:extLst>
          </p:cNvPr>
          <p:cNvCxnSpPr/>
          <p:nvPr/>
        </p:nvCxnSpPr>
        <p:spPr bwMode="gray">
          <a:xfrm flipH="1">
            <a:off x="4687747" y="1817337"/>
            <a:ext cx="0" cy="1159333"/>
          </a:xfrm>
          <a:prstGeom prst="line">
            <a:avLst/>
          </a:prstGeom>
          <a:ln w="19050">
            <a:solidFill>
              <a:schemeClr val="accent2"/>
            </a:solidFill>
            <a:headEnd type="none" w="med" len="med"/>
            <a:tailEnd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99F9859-F274-44C4-A775-6366C2AFE0A6}"/>
              </a:ext>
            </a:extLst>
          </p:cNvPr>
          <p:cNvCxnSpPr>
            <a:cxnSpLocks/>
            <a:stCxn id="10" idx="3"/>
          </p:cNvCxnSpPr>
          <p:nvPr/>
        </p:nvCxnSpPr>
        <p:spPr bwMode="gray">
          <a:xfrm>
            <a:off x="3872544" y="2042560"/>
            <a:ext cx="815203" cy="649"/>
          </a:xfrm>
          <a:prstGeom prst="line">
            <a:avLst/>
          </a:prstGeom>
          <a:ln w="19050">
            <a:solidFill>
              <a:schemeClr val="accent2"/>
            </a:solidFill>
            <a:headEnd type="none" w="med" len="med"/>
            <a:tailEnd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F80E141-19D4-4F0F-BB7A-5576283B2B1D}"/>
              </a:ext>
            </a:extLst>
          </p:cNvPr>
          <p:cNvCxnSpPr>
            <a:cxnSpLocks/>
          </p:cNvCxnSpPr>
          <p:nvPr/>
        </p:nvCxnSpPr>
        <p:spPr bwMode="gray">
          <a:xfrm>
            <a:off x="3872544" y="3973669"/>
            <a:ext cx="815203" cy="0"/>
          </a:xfrm>
          <a:prstGeom prst="line">
            <a:avLst/>
          </a:prstGeom>
          <a:ln w="19050">
            <a:solidFill>
              <a:schemeClr val="accent2"/>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399D33ED-0D9B-40E2-B326-F014274CBB8E}"/>
              </a:ext>
            </a:extLst>
          </p:cNvPr>
          <p:cNvSpPr/>
          <p:nvPr/>
        </p:nvSpPr>
        <p:spPr bwMode="gray">
          <a:xfrm>
            <a:off x="609600" y="1764396"/>
            <a:ext cx="822960" cy="822960"/>
          </a:xfrm>
          <a:prstGeom prst="ellipse">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5" name="Picture 24">
            <a:extLst>
              <a:ext uri="{FF2B5EF4-FFF2-40B4-BE49-F238E27FC236}">
                <a16:creationId xmlns:a16="http://schemas.microsoft.com/office/drawing/2014/main" id="{80E49193-D344-4811-94CC-37CDBE33FAE6}"/>
              </a:ext>
            </a:extLst>
          </p:cNvPr>
          <p:cNvPicPr>
            <a:picLocks noChangeAspect="1"/>
          </p:cNvPicPr>
          <p:nvPr/>
        </p:nvPicPr>
        <p:blipFill>
          <a:blip r:embed="rId3"/>
          <a:srcRect/>
          <a:stretch/>
        </p:blipFill>
        <p:spPr>
          <a:xfrm>
            <a:off x="731958" y="1966051"/>
            <a:ext cx="578244" cy="475846"/>
          </a:xfrm>
          <a:prstGeom prst="rect">
            <a:avLst/>
          </a:prstGeom>
        </p:spPr>
      </p:pic>
      <p:sp>
        <p:nvSpPr>
          <p:cNvPr id="26" name="Oval 25">
            <a:extLst>
              <a:ext uri="{FF2B5EF4-FFF2-40B4-BE49-F238E27FC236}">
                <a16:creationId xmlns:a16="http://schemas.microsoft.com/office/drawing/2014/main" id="{79CCB574-513A-4E4D-B959-C53872750F39}"/>
              </a:ext>
            </a:extLst>
          </p:cNvPr>
          <p:cNvSpPr/>
          <p:nvPr/>
        </p:nvSpPr>
        <p:spPr bwMode="gray">
          <a:xfrm>
            <a:off x="609600" y="3638324"/>
            <a:ext cx="822960" cy="822960"/>
          </a:xfrm>
          <a:prstGeom prst="ellipse">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7" name="Picture 26">
            <a:extLst>
              <a:ext uri="{FF2B5EF4-FFF2-40B4-BE49-F238E27FC236}">
                <a16:creationId xmlns:a16="http://schemas.microsoft.com/office/drawing/2014/main" id="{7D9AA46F-5F14-4BE8-816A-BD26F2408D86}"/>
              </a:ext>
            </a:extLst>
          </p:cNvPr>
          <p:cNvPicPr>
            <a:picLocks noChangeAspect="1"/>
          </p:cNvPicPr>
          <p:nvPr/>
        </p:nvPicPr>
        <p:blipFill>
          <a:blip r:embed="rId4"/>
          <a:srcRect/>
          <a:stretch/>
        </p:blipFill>
        <p:spPr>
          <a:xfrm>
            <a:off x="745142" y="3787031"/>
            <a:ext cx="551877" cy="496069"/>
          </a:xfrm>
          <a:prstGeom prst="rect">
            <a:avLst/>
          </a:prstGeom>
        </p:spPr>
      </p:pic>
      <p:sp>
        <p:nvSpPr>
          <p:cNvPr id="28" name="TextBox 27">
            <a:extLst>
              <a:ext uri="{FF2B5EF4-FFF2-40B4-BE49-F238E27FC236}">
                <a16:creationId xmlns:a16="http://schemas.microsoft.com/office/drawing/2014/main" id="{053D6A9D-F500-4766-BF2F-D1D35BA65556}"/>
              </a:ext>
            </a:extLst>
          </p:cNvPr>
          <p:cNvSpPr txBox="1"/>
          <p:nvPr/>
        </p:nvSpPr>
        <p:spPr bwMode="gray">
          <a:xfrm>
            <a:off x="4924007" y="3638324"/>
            <a:ext cx="1018009" cy="553998"/>
          </a:xfrm>
          <a:prstGeom prst="rect">
            <a:avLst/>
          </a:prstGeom>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
                <a:srgbClr val="CE0E2D"/>
              </a:buClr>
              <a:buSzTx/>
              <a:buFontTx/>
              <a:buNone/>
              <a:tabLst/>
              <a:defRPr/>
            </a:pPr>
            <a:r>
              <a:rPr kumimoji="0" lang="en-US" sz="3600" b="0" i="0" u="none" strike="noStrike" kern="1200" cap="none" spc="0" normalizeH="0" baseline="0" noProof="0">
                <a:ln>
                  <a:noFill/>
                </a:ln>
                <a:solidFill>
                  <a:srgbClr val="CE0E2D"/>
                </a:solidFill>
                <a:effectLst/>
                <a:uLnTx/>
                <a:uFillTx/>
                <a:latin typeface="Arial" panose="020B0604020202020204"/>
                <a:ea typeface="+mn-ea"/>
                <a:cs typeface="+mn-cs"/>
              </a:rPr>
              <a:t>53%</a:t>
            </a:r>
          </a:p>
        </p:txBody>
      </p:sp>
      <p:sp>
        <p:nvSpPr>
          <p:cNvPr id="29" name="TextBox 28">
            <a:extLst>
              <a:ext uri="{FF2B5EF4-FFF2-40B4-BE49-F238E27FC236}">
                <a16:creationId xmlns:a16="http://schemas.microsoft.com/office/drawing/2014/main" id="{FDC8F09F-BE8C-46BC-AB3D-2FE9977D6F38}"/>
              </a:ext>
            </a:extLst>
          </p:cNvPr>
          <p:cNvSpPr txBox="1"/>
          <p:nvPr/>
        </p:nvSpPr>
        <p:spPr bwMode="gray">
          <a:xfrm>
            <a:off x="4924007" y="4205387"/>
            <a:ext cx="2517345" cy="692497"/>
          </a:xfrm>
          <a:prstGeom prst="rect">
            <a:avLst/>
          </a:prstGeom>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
                <a:srgbClr val="CE0E2D"/>
              </a:buClr>
              <a:buSzTx/>
              <a:buFontTx/>
              <a:buNone/>
              <a:tabLst/>
              <a:defRPr/>
            </a:pPr>
            <a:r>
              <a:rPr kumimoji="0" lang="en-US" sz="1500" b="0" i="0" u="none" strike="noStrike" kern="1200" cap="none" spc="0" normalizeH="0" baseline="0" noProof="0">
                <a:ln>
                  <a:noFill/>
                </a:ln>
                <a:solidFill>
                  <a:srgbClr val="323E48"/>
                </a:solidFill>
                <a:effectLst/>
                <a:uLnTx/>
                <a:uFillTx/>
                <a:latin typeface="Arial" panose="020B0604020202020204"/>
                <a:ea typeface="+mn-ea"/>
                <a:cs typeface="+mn-cs"/>
              </a:rPr>
              <a:t>Of health system CFOs expect to </a:t>
            </a:r>
            <a:r>
              <a:rPr kumimoji="0" lang="en-US" sz="1500" b="1" i="0" u="none" strike="noStrike" kern="1200" cap="none" spc="0" normalizeH="0" baseline="0" noProof="0">
                <a:ln>
                  <a:noFill/>
                </a:ln>
                <a:solidFill>
                  <a:srgbClr val="323E48"/>
                </a:solidFill>
                <a:effectLst/>
                <a:uLnTx/>
                <a:uFillTx/>
                <a:latin typeface="Arial" panose="020B0604020202020204"/>
                <a:ea typeface="+mn-ea"/>
                <a:cs typeface="+mn-cs"/>
              </a:rPr>
              <a:t>decrease</a:t>
            </a:r>
            <a:r>
              <a:rPr kumimoji="0" lang="en-US" sz="1500" b="0" i="0" u="none" strike="noStrike" kern="1200" cap="none" spc="0" normalizeH="0" baseline="0" noProof="0">
                <a:ln>
                  <a:noFill/>
                </a:ln>
                <a:solidFill>
                  <a:srgbClr val="323E48"/>
                </a:solidFill>
                <a:effectLst/>
                <a:uLnTx/>
                <a:uFillTx/>
                <a:latin typeface="Arial" panose="020B0604020202020204"/>
                <a:ea typeface="+mn-ea"/>
                <a:cs typeface="+mn-cs"/>
              </a:rPr>
              <a:t> spending on new facilities</a:t>
            </a:r>
          </a:p>
        </p:txBody>
      </p:sp>
      <p:cxnSp>
        <p:nvCxnSpPr>
          <p:cNvPr id="30" name="Straight Connector 29">
            <a:extLst>
              <a:ext uri="{FF2B5EF4-FFF2-40B4-BE49-F238E27FC236}">
                <a16:creationId xmlns:a16="http://schemas.microsoft.com/office/drawing/2014/main" id="{C1C7D284-1FA7-453A-A6F0-FB55970EB584}"/>
              </a:ext>
            </a:extLst>
          </p:cNvPr>
          <p:cNvCxnSpPr/>
          <p:nvPr/>
        </p:nvCxnSpPr>
        <p:spPr bwMode="gray">
          <a:xfrm flipH="1">
            <a:off x="4687747" y="3754457"/>
            <a:ext cx="0" cy="1159333"/>
          </a:xfrm>
          <a:prstGeom prst="line">
            <a:avLst/>
          </a:prstGeom>
          <a:ln w="19050">
            <a:solidFill>
              <a:schemeClr val="accent2"/>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6F742D8C-F0CC-41BB-A46F-CBA7FFBD0F5C}"/>
              </a:ext>
            </a:extLst>
          </p:cNvPr>
          <p:cNvSpPr/>
          <p:nvPr/>
        </p:nvSpPr>
        <p:spPr bwMode="gray">
          <a:xfrm>
            <a:off x="8147663" y="1807719"/>
            <a:ext cx="3414398" cy="3559406"/>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2" name="TextBox 31">
            <a:extLst>
              <a:ext uri="{FF2B5EF4-FFF2-40B4-BE49-F238E27FC236}">
                <a16:creationId xmlns:a16="http://schemas.microsoft.com/office/drawing/2014/main" id="{4CDA0F78-9CA3-428D-8343-4A6CA2974C47}"/>
              </a:ext>
            </a:extLst>
          </p:cNvPr>
          <p:cNvSpPr txBox="1"/>
          <p:nvPr/>
        </p:nvSpPr>
        <p:spPr bwMode="gray">
          <a:xfrm>
            <a:off x="9095905" y="2449330"/>
            <a:ext cx="2328794" cy="769441"/>
          </a:xfrm>
          <a:prstGeom prst="rect">
            <a:avLst/>
          </a:prstGeom>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
                <a:srgbClr val="CE0E2D"/>
              </a:buClr>
              <a:buSzTx/>
              <a:buFontTx/>
              <a:buNone/>
              <a:tabLst/>
              <a:defRPr/>
            </a:pPr>
            <a:r>
              <a:rPr kumimoji="0" lang="en-US" sz="1500" b="1" i="0" u="none" strike="noStrike" kern="1200" cap="none" spc="0" normalizeH="0" baseline="0" noProof="0">
                <a:ln>
                  <a:noFill/>
                </a:ln>
                <a:solidFill>
                  <a:srgbClr val="323E48"/>
                </a:solidFill>
                <a:effectLst/>
                <a:uLnTx/>
                <a:uFillTx/>
                <a:latin typeface="Arial" panose="020B0604020202020204"/>
                <a:ea typeface="+mn-ea"/>
                <a:cs typeface="+mn-cs"/>
              </a:rPr>
              <a:t>Service rationalization</a:t>
            </a:r>
          </a:p>
          <a:p>
            <a:pPr marL="0" marR="0" lvl="0" indent="0" algn="l" defTabSz="914400" rtl="0" eaLnBrk="1" fontAlgn="auto" latinLnBrk="0" hangingPunct="1">
              <a:lnSpc>
                <a:spcPct val="100000"/>
              </a:lnSpc>
              <a:spcBef>
                <a:spcPts val="600"/>
              </a:spcBef>
              <a:spcAft>
                <a:spcPts val="0"/>
              </a:spcAft>
              <a:buClr>
                <a:srgbClr val="CE0E2D"/>
              </a:buClr>
              <a:buSzTx/>
              <a:buFontTx/>
              <a:buNone/>
              <a:tabLst/>
              <a:defRPr/>
            </a:pPr>
            <a:r>
              <a:rPr kumimoji="0" lang="en-US" sz="1500" b="0" i="0" u="none" strike="noStrike" kern="1200" cap="none" spc="0" normalizeH="0" baseline="0" noProof="0">
                <a:ln>
                  <a:noFill/>
                </a:ln>
                <a:solidFill>
                  <a:srgbClr val="323E48"/>
                </a:solidFill>
                <a:effectLst/>
                <a:uLnTx/>
                <a:uFillTx/>
                <a:latin typeface="Arial" panose="020B0604020202020204"/>
                <a:ea typeface="+mn-ea"/>
                <a:cs typeface="+mn-cs"/>
              </a:rPr>
              <a:t>Shifting procedures to different locations</a:t>
            </a:r>
          </a:p>
        </p:txBody>
      </p:sp>
      <p:sp>
        <p:nvSpPr>
          <p:cNvPr id="33" name="TextBox 32">
            <a:extLst>
              <a:ext uri="{FF2B5EF4-FFF2-40B4-BE49-F238E27FC236}">
                <a16:creationId xmlns:a16="http://schemas.microsoft.com/office/drawing/2014/main" id="{7294386F-40B0-4828-B71D-870939F7A948}"/>
              </a:ext>
            </a:extLst>
          </p:cNvPr>
          <p:cNvSpPr txBox="1"/>
          <p:nvPr/>
        </p:nvSpPr>
        <p:spPr bwMode="gray">
          <a:xfrm>
            <a:off x="9095904" y="3704945"/>
            <a:ext cx="2328794" cy="1231106"/>
          </a:xfrm>
          <a:prstGeom prst="rect">
            <a:avLst/>
          </a:prstGeom>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
                <a:srgbClr val="CE0E2D"/>
              </a:buClr>
              <a:buSzTx/>
              <a:buFontTx/>
              <a:buNone/>
              <a:tabLst/>
              <a:defRPr/>
            </a:pPr>
            <a:r>
              <a:rPr lang="en-US" sz="1500" b="1">
                <a:solidFill>
                  <a:srgbClr val="323E48"/>
                </a:solidFill>
                <a:latin typeface="Arial" panose="020B0604020202020204"/>
              </a:rPr>
              <a:t>Cross-system decisions</a:t>
            </a:r>
            <a:endParaRPr kumimoji="0" lang="en-US" sz="1500" b="1" i="0" u="none" strike="noStrike" kern="1200" cap="none" spc="0" normalizeH="0" baseline="0" noProof="0">
              <a:ln>
                <a:noFill/>
              </a:ln>
              <a:solidFill>
                <a:srgbClr val="323E48"/>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600"/>
              </a:spcBef>
              <a:spcAft>
                <a:spcPts val="0"/>
              </a:spcAft>
              <a:buClr>
                <a:srgbClr val="CE0E2D"/>
              </a:buClr>
              <a:buSzTx/>
              <a:buFontTx/>
              <a:buNone/>
              <a:tabLst/>
              <a:defRPr/>
            </a:pPr>
            <a:r>
              <a:rPr kumimoji="0" lang="en-US" sz="1500" b="0" i="0" u="none" strike="noStrike" kern="1200" cap="none" spc="0" normalizeH="0" baseline="0" noProof="0">
                <a:ln>
                  <a:noFill/>
                </a:ln>
                <a:solidFill>
                  <a:srgbClr val="323E48"/>
                </a:solidFill>
                <a:effectLst/>
                <a:uLnTx/>
                <a:uFillTx/>
                <a:latin typeface="Arial" panose="020B0604020202020204"/>
                <a:ea typeface="+mn-ea"/>
                <a:cs typeface="+mn-cs"/>
              </a:rPr>
              <a:t>Purchasing decisions made at executive leadership level rather than by individual hospitals</a:t>
            </a:r>
          </a:p>
        </p:txBody>
      </p:sp>
      <p:pic>
        <p:nvPicPr>
          <p:cNvPr id="34" name="Picture 33">
            <a:extLst>
              <a:ext uri="{FF2B5EF4-FFF2-40B4-BE49-F238E27FC236}">
                <a16:creationId xmlns:a16="http://schemas.microsoft.com/office/drawing/2014/main" id="{A124C03C-A7B7-409F-908B-813F7BADD58D}"/>
              </a:ext>
            </a:extLst>
          </p:cNvPr>
          <p:cNvPicPr>
            <a:picLocks noChangeAspect="1"/>
          </p:cNvPicPr>
          <p:nvPr/>
        </p:nvPicPr>
        <p:blipFill>
          <a:blip r:embed="rId5"/>
          <a:srcRect/>
          <a:stretch/>
        </p:blipFill>
        <p:spPr>
          <a:xfrm>
            <a:off x="8403639" y="2735265"/>
            <a:ext cx="402664" cy="470647"/>
          </a:xfrm>
          <a:prstGeom prst="rect">
            <a:avLst/>
          </a:prstGeom>
        </p:spPr>
      </p:pic>
      <p:pic>
        <p:nvPicPr>
          <p:cNvPr id="35" name="Picture 34">
            <a:extLst>
              <a:ext uri="{FF2B5EF4-FFF2-40B4-BE49-F238E27FC236}">
                <a16:creationId xmlns:a16="http://schemas.microsoft.com/office/drawing/2014/main" id="{E432B21C-E26D-4A79-8FEC-3467FF6C6FD3}"/>
              </a:ext>
            </a:extLst>
          </p:cNvPr>
          <p:cNvPicPr>
            <a:picLocks noChangeAspect="1"/>
          </p:cNvPicPr>
          <p:nvPr/>
        </p:nvPicPr>
        <p:blipFill>
          <a:blip r:embed="rId6"/>
          <a:srcRect/>
          <a:stretch/>
        </p:blipFill>
        <p:spPr>
          <a:xfrm>
            <a:off x="8378412" y="3752706"/>
            <a:ext cx="453118" cy="453118"/>
          </a:xfrm>
          <a:prstGeom prst="rect">
            <a:avLst/>
          </a:prstGeom>
        </p:spPr>
      </p:pic>
      <p:sp>
        <p:nvSpPr>
          <p:cNvPr id="36" name="TextBox 35">
            <a:extLst>
              <a:ext uri="{FF2B5EF4-FFF2-40B4-BE49-F238E27FC236}">
                <a16:creationId xmlns:a16="http://schemas.microsoft.com/office/drawing/2014/main" id="{BC9814DC-1065-44BE-81C4-8EF979E4BDD9}"/>
              </a:ext>
            </a:extLst>
          </p:cNvPr>
          <p:cNvSpPr txBox="1"/>
          <p:nvPr/>
        </p:nvSpPr>
        <p:spPr bwMode="gray">
          <a:xfrm>
            <a:off x="8316924" y="1949474"/>
            <a:ext cx="3391406" cy="246221"/>
          </a:xfrm>
          <a:prstGeom prst="rect">
            <a:avLst/>
          </a:prstGeom>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
                <a:srgbClr val="CE0E2D"/>
              </a:buClr>
              <a:buSzTx/>
              <a:buFontTx/>
              <a:buNone/>
              <a:tabLst/>
              <a:defRPr/>
            </a:pPr>
            <a:r>
              <a:rPr kumimoji="0" lang="en-US" sz="1600" b="1" i="0" u="none" strike="noStrike" kern="1200" cap="none" spc="0" normalizeH="0" baseline="0" noProof="0">
                <a:ln>
                  <a:noFill/>
                </a:ln>
                <a:solidFill>
                  <a:srgbClr val="323E48"/>
                </a:solidFill>
                <a:effectLst/>
                <a:uLnTx/>
                <a:uFillTx/>
                <a:latin typeface="Arial" panose="020B0604020202020204"/>
                <a:ea typeface="+mn-ea"/>
                <a:cs typeface="+mn-cs"/>
              </a:rPr>
              <a:t>Additional areas of change</a:t>
            </a:r>
          </a:p>
        </p:txBody>
      </p:sp>
    </p:spTree>
    <p:extLst>
      <p:ext uri="{BB962C8B-B14F-4D97-AF65-F5344CB8AC3E}">
        <p14:creationId xmlns:p14="http://schemas.microsoft.com/office/powerpoint/2010/main" val="3853731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05FA22-A7D1-4EFF-B8CF-44B519D6073C}"/>
              </a:ext>
            </a:extLst>
          </p:cNvPr>
          <p:cNvSpPr>
            <a:spLocks noGrp="1"/>
          </p:cNvSpPr>
          <p:nvPr>
            <p:ph type="title"/>
          </p:nvPr>
        </p:nvSpPr>
        <p:spPr bwMode="gray">
          <a:xfrm>
            <a:off x="612774" y="588771"/>
            <a:ext cx="10972801" cy="540917"/>
          </a:xfrm>
        </p:spPr>
        <p:txBody>
          <a:bodyPr/>
          <a:lstStyle/>
          <a:p>
            <a:r>
              <a:rPr lang="en-US" dirty="0">
                <a:solidFill>
                  <a:schemeClr val="tx1"/>
                </a:solidFill>
              </a:rPr>
              <a:t>3. </a:t>
            </a:r>
            <a:r>
              <a:rPr lang="en-US" dirty="0" err="1">
                <a:solidFill>
                  <a:schemeClr val="tx1"/>
                </a:solidFill>
              </a:rPr>
              <a:t>Systemness</a:t>
            </a:r>
            <a:r>
              <a:rPr lang="en-US" dirty="0">
                <a:solidFill>
                  <a:schemeClr val="tx1"/>
                </a:solidFill>
              </a:rPr>
              <a:t> is top of mind for many in 2021</a:t>
            </a:r>
          </a:p>
        </p:txBody>
      </p:sp>
      <p:sp>
        <p:nvSpPr>
          <p:cNvPr id="7" name="Rectangle 6">
            <a:extLst>
              <a:ext uri="{FF2B5EF4-FFF2-40B4-BE49-F238E27FC236}">
                <a16:creationId xmlns:a16="http://schemas.microsoft.com/office/drawing/2014/main" id="{3206BD23-17DB-411C-A407-9C08E3D4C4C9}"/>
              </a:ext>
            </a:extLst>
          </p:cNvPr>
          <p:cNvSpPr/>
          <p:nvPr/>
        </p:nvSpPr>
        <p:spPr bwMode="gray">
          <a:xfrm>
            <a:off x="1547816" y="3315353"/>
            <a:ext cx="2286000" cy="461665"/>
          </a:xfrm>
          <a:prstGeom prst="rect">
            <a:avLst/>
          </a:prstGeom>
        </p:spPr>
        <p:txBody>
          <a:bodyPr vert="horz"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a:latin typeface="Arial" panose="020B0604020202020204"/>
              </a:rPr>
              <a:t>Solve ongoing and new Covid-19 challenges</a:t>
            </a:r>
            <a:endParaRPr kumimoji="0" lang="en-US" sz="1500" b="1" i="0" u="none" strike="sngStrike" kern="1200" cap="none" spc="0" normalizeH="0" baseline="0" noProof="0">
              <a:ln>
                <a:noFill/>
              </a:ln>
              <a:effectLst/>
              <a:uLnTx/>
              <a:uFillTx/>
              <a:latin typeface="Arial" panose="020B0604020202020204"/>
            </a:endParaRPr>
          </a:p>
        </p:txBody>
      </p:sp>
      <p:sp>
        <p:nvSpPr>
          <p:cNvPr id="35" name="TextBox 34">
            <a:extLst>
              <a:ext uri="{FF2B5EF4-FFF2-40B4-BE49-F238E27FC236}">
                <a16:creationId xmlns:a16="http://schemas.microsoft.com/office/drawing/2014/main" id="{3B64C709-EC25-4E47-9EA9-7F0114DCF668}"/>
              </a:ext>
            </a:extLst>
          </p:cNvPr>
          <p:cNvSpPr txBox="1"/>
          <p:nvPr/>
        </p:nvSpPr>
        <p:spPr bwMode="gray">
          <a:xfrm>
            <a:off x="1182056" y="4030827"/>
            <a:ext cx="3017520" cy="1384995"/>
          </a:xfrm>
          <a:prstGeom prst="rect">
            <a:avLst/>
          </a:prstGeom>
        </p:spPr>
        <p:txBody>
          <a:bodyPr vert="horz" wrap="square" lIns="0" tIns="0" rIns="0" bIns="0" rtlCol="0">
            <a:spAutoFit/>
          </a:bodyPr>
          <a:lstStyle/>
          <a:p>
            <a:pPr>
              <a:spcBef>
                <a:spcPts val="600"/>
              </a:spcBef>
              <a:buClr>
                <a:schemeClr val="accent6"/>
              </a:buClr>
            </a:pPr>
            <a:r>
              <a:rPr lang="en-US" sz="1500"/>
              <a:t>Leaders still need to mitigate staff burnout, ensure access to testing and PPE, and flex capacity all while distributing vaccines, treating rising non-Covid-19 needs, and managing financial stability</a:t>
            </a:r>
          </a:p>
        </p:txBody>
      </p:sp>
      <p:sp>
        <p:nvSpPr>
          <p:cNvPr id="9" name="Rectangle 8">
            <a:extLst>
              <a:ext uri="{FF2B5EF4-FFF2-40B4-BE49-F238E27FC236}">
                <a16:creationId xmlns:a16="http://schemas.microsoft.com/office/drawing/2014/main" id="{6AA16C0B-E895-4AA0-8E4B-6AB41CA399B0}"/>
              </a:ext>
            </a:extLst>
          </p:cNvPr>
          <p:cNvSpPr/>
          <p:nvPr/>
        </p:nvSpPr>
        <p:spPr bwMode="gray">
          <a:xfrm>
            <a:off x="8440106" y="3315353"/>
            <a:ext cx="2743200" cy="692497"/>
          </a:xfrm>
          <a:prstGeom prst="rect">
            <a:avLst/>
          </a:prstGeom>
        </p:spPr>
        <p:txBody>
          <a:bodyPr vert="horz"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a:latin typeface="Arial" panose="020B0604020202020204"/>
              </a:rPr>
              <a:t>Use today’s momentum to build better systemness beyond the pandemic</a:t>
            </a:r>
            <a:endParaRPr kumimoji="0" lang="en-US" sz="1500" b="1" i="0" u="none" strike="noStrike" kern="1200" cap="none" spc="0" normalizeH="0" baseline="0" noProof="0">
              <a:ln>
                <a:noFill/>
              </a:ln>
              <a:effectLst/>
              <a:uLnTx/>
              <a:uFillTx/>
              <a:latin typeface="Arial" panose="020B0604020202020204"/>
            </a:endParaRPr>
          </a:p>
        </p:txBody>
      </p:sp>
      <p:sp>
        <p:nvSpPr>
          <p:cNvPr id="36" name="TextBox 35">
            <a:extLst>
              <a:ext uri="{FF2B5EF4-FFF2-40B4-BE49-F238E27FC236}">
                <a16:creationId xmlns:a16="http://schemas.microsoft.com/office/drawing/2014/main" id="{4F4185AE-EB23-427F-95CA-0F78546E6A41}"/>
              </a:ext>
            </a:extLst>
          </p:cNvPr>
          <p:cNvSpPr txBox="1"/>
          <p:nvPr/>
        </p:nvSpPr>
        <p:spPr bwMode="gray">
          <a:xfrm>
            <a:off x="8302946" y="4030827"/>
            <a:ext cx="3017520" cy="1154162"/>
          </a:xfrm>
          <a:prstGeom prst="rect">
            <a:avLst/>
          </a:prstGeom>
        </p:spPr>
        <p:txBody>
          <a:bodyPr vert="horz" wrap="square" lIns="0" tIns="0" rIns="0" bIns="0" rtlCol="0">
            <a:spAutoFit/>
          </a:bodyPr>
          <a:lstStyle/>
          <a:p>
            <a:pPr>
              <a:spcBef>
                <a:spcPts val="600"/>
              </a:spcBef>
              <a:buClr>
                <a:schemeClr val="accent6"/>
              </a:buClr>
            </a:pPr>
            <a:r>
              <a:rPr lang="en-US" sz="1500"/>
              <a:t>Pre-pandemic mandates to deliver consistent, quality, accessible care and strengthen long-term sustainability will remain when Covid-19 finally subsides </a:t>
            </a:r>
          </a:p>
        </p:txBody>
      </p:sp>
      <p:sp>
        <p:nvSpPr>
          <p:cNvPr id="8" name="Rectangle 7">
            <a:extLst>
              <a:ext uri="{FF2B5EF4-FFF2-40B4-BE49-F238E27FC236}">
                <a16:creationId xmlns:a16="http://schemas.microsoft.com/office/drawing/2014/main" id="{B0FBF002-8B12-436E-A2A0-B6C1059DBDB6}"/>
              </a:ext>
            </a:extLst>
          </p:cNvPr>
          <p:cNvSpPr/>
          <p:nvPr/>
        </p:nvSpPr>
        <p:spPr bwMode="gray">
          <a:xfrm>
            <a:off x="5171126" y="3315353"/>
            <a:ext cx="2468880" cy="461665"/>
          </a:xfrm>
          <a:prstGeom prst="rect">
            <a:avLst/>
          </a:prstGeom>
        </p:spPr>
        <p:txBody>
          <a:bodyPr vert="horz"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a:latin typeface="Arial" panose="020B0604020202020204"/>
              </a:rPr>
              <a:t>Avoid backsliding on </a:t>
            </a:r>
            <a:br>
              <a:rPr lang="en-US" sz="1500" b="1">
                <a:latin typeface="Arial" panose="020B0604020202020204"/>
              </a:rPr>
            </a:br>
            <a:r>
              <a:rPr lang="en-US" sz="1500" b="1">
                <a:latin typeface="Arial" panose="020B0604020202020204"/>
              </a:rPr>
              <a:t>hard-fought 2020 gains</a:t>
            </a:r>
            <a:endParaRPr kumimoji="0" lang="en-US" sz="1500" b="1" i="0" u="none" strike="sngStrike" kern="1200" cap="none" spc="0" normalizeH="0" baseline="0" noProof="0">
              <a:ln>
                <a:noFill/>
              </a:ln>
              <a:effectLst/>
              <a:uLnTx/>
              <a:uFillTx/>
              <a:latin typeface="Arial" panose="020B0604020202020204"/>
            </a:endParaRPr>
          </a:p>
        </p:txBody>
      </p:sp>
      <p:sp>
        <p:nvSpPr>
          <p:cNvPr id="10" name="Oval 9">
            <a:extLst>
              <a:ext uri="{FF2B5EF4-FFF2-40B4-BE49-F238E27FC236}">
                <a16:creationId xmlns:a16="http://schemas.microsoft.com/office/drawing/2014/main" id="{18AB4391-53F8-40BB-8441-D7FDCD2CEB51}"/>
              </a:ext>
            </a:extLst>
          </p:cNvPr>
          <p:cNvSpPr/>
          <p:nvPr/>
        </p:nvSpPr>
        <p:spPr bwMode="gray">
          <a:xfrm>
            <a:off x="2187896" y="2075520"/>
            <a:ext cx="1005840" cy="1005840"/>
          </a:xfrm>
          <a:prstGeom prst="ellipse">
            <a:avLst/>
          </a:prstGeom>
          <a:solidFill>
            <a:schemeClr val="tx2"/>
          </a:solidFill>
          <a:ln w="190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Oval 11">
            <a:extLst>
              <a:ext uri="{FF2B5EF4-FFF2-40B4-BE49-F238E27FC236}">
                <a16:creationId xmlns:a16="http://schemas.microsoft.com/office/drawing/2014/main" id="{107237A1-9DCD-4F67-AA10-C9F0E5E22347}"/>
              </a:ext>
            </a:extLst>
          </p:cNvPr>
          <p:cNvSpPr/>
          <p:nvPr/>
        </p:nvSpPr>
        <p:spPr bwMode="gray">
          <a:xfrm>
            <a:off x="9308786" y="2075520"/>
            <a:ext cx="1005840" cy="1005840"/>
          </a:xfrm>
          <a:prstGeom prst="ellipse">
            <a:avLst/>
          </a:prstGeom>
          <a:solidFill>
            <a:schemeClr val="tx2"/>
          </a:solidFill>
          <a:ln w="190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5" name="Picture 24" descr="Icon&#10;&#10;Description automatically generated">
            <a:extLst>
              <a:ext uri="{FF2B5EF4-FFF2-40B4-BE49-F238E27FC236}">
                <a16:creationId xmlns:a16="http://schemas.microsoft.com/office/drawing/2014/main" id="{5087A62B-83C4-4E0C-A222-765C0656CBFC}"/>
              </a:ext>
            </a:extLst>
          </p:cNvPr>
          <p:cNvPicPr>
            <a:picLocks noChangeAspect="1"/>
          </p:cNvPicPr>
          <p:nvPr/>
        </p:nvPicPr>
        <p:blipFill>
          <a:blip r:embed="rId3"/>
          <a:stretch>
            <a:fillRect/>
          </a:stretch>
        </p:blipFill>
        <p:spPr>
          <a:xfrm>
            <a:off x="9537386" y="2276983"/>
            <a:ext cx="548640" cy="520612"/>
          </a:xfrm>
          <a:prstGeom prst="rect">
            <a:avLst/>
          </a:prstGeom>
        </p:spPr>
      </p:pic>
      <p:sp>
        <p:nvSpPr>
          <p:cNvPr id="11" name="Oval 10">
            <a:extLst>
              <a:ext uri="{FF2B5EF4-FFF2-40B4-BE49-F238E27FC236}">
                <a16:creationId xmlns:a16="http://schemas.microsoft.com/office/drawing/2014/main" id="{C09F74F7-4697-4D8E-919D-268BBA9B81CD}"/>
              </a:ext>
            </a:extLst>
          </p:cNvPr>
          <p:cNvSpPr/>
          <p:nvPr/>
        </p:nvSpPr>
        <p:spPr bwMode="gray">
          <a:xfrm>
            <a:off x="5902646" y="2075520"/>
            <a:ext cx="1005840" cy="1005840"/>
          </a:xfrm>
          <a:prstGeom prst="ellipse">
            <a:avLst/>
          </a:prstGeom>
          <a:solidFill>
            <a:schemeClr val="tx2"/>
          </a:solidFill>
          <a:ln w="190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7" name="TextBox 36">
            <a:extLst>
              <a:ext uri="{FF2B5EF4-FFF2-40B4-BE49-F238E27FC236}">
                <a16:creationId xmlns:a16="http://schemas.microsoft.com/office/drawing/2014/main" id="{DB8607A3-0848-4FBA-A804-BA4D815C553E}"/>
              </a:ext>
            </a:extLst>
          </p:cNvPr>
          <p:cNvSpPr txBox="1"/>
          <p:nvPr/>
        </p:nvSpPr>
        <p:spPr bwMode="gray">
          <a:xfrm>
            <a:off x="4896806" y="4030827"/>
            <a:ext cx="3017520" cy="1154162"/>
          </a:xfrm>
          <a:prstGeom prst="rect">
            <a:avLst/>
          </a:prstGeom>
        </p:spPr>
        <p:txBody>
          <a:bodyPr vert="horz" wrap="square" lIns="0" tIns="0" rIns="0" bIns="0" rtlCol="0">
            <a:spAutoFit/>
          </a:bodyPr>
          <a:lstStyle/>
          <a:p>
            <a:pPr>
              <a:spcBef>
                <a:spcPts val="600"/>
              </a:spcBef>
              <a:buClr>
                <a:schemeClr val="accent6"/>
              </a:buClr>
            </a:pPr>
            <a:r>
              <a:rPr lang="en-US" sz="1500"/>
              <a:t>Systemness is neither accidental nor self-sustaining–leaders must remain vigilant and implement structural changes to stay coordinated and agile</a:t>
            </a:r>
            <a:endParaRPr lang="en-US" sz="1500" strike="sngStrike"/>
          </a:p>
        </p:txBody>
      </p:sp>
      <p:sp>
        <p:nvSpPr>
          <p:cNvPr id="46" name="TextBox 45">
            <a:extLst>
              <a:ext uri="{FF2B5EF4-FFF2-40B4-BE49-F238E27FC236}">
                <a16:creationId xmlns:a16="http://schemas.microsoft.com/office/drawing/2014/main" id="{F1E9A6A4-8D80-4C13-AB31-A1F655B49200}"/>
              </a:ext>
            </a:extLst>
          </p:cNvPr>
          <p:cNvSpPr txBox="1"/>
          <p:nvPr/>
        </p:nvSpPr>
        <p:spPr bwMode="gray">
          <a:xfrm>
            <a:off x="2529839" y="1661531"/>
            <a:ext cx="7347405" cy="246221"/>
          </a:xfrm>
          <a:prstGeom prst="rect">
            <a:avLst/>
          </a:prstGeom>
        </p:spPr>
        <p:txBody>
          <a:bodyPr vert="horz" wrap="square" lIns="0" tIns="0" rIns="0" bIns="0" rtlCol="0">
            <a:spAutoFit/>
          </a:bodyPr>
          <a:lstStyle/>
          <a:p>
            <a:pPr algn="ctr">
              <a:spcBef>
                <a:spcPts val="600"/>
              </a:spcBef>
              <a:buClr>
                <a:schemeClr val="accent6"/>
              </a:buClr>
            </a:pPr>
            <a:r>
              <a:rPr lang="en-US" sz="1600" b="1" dirty="0">
                <a:latin typeface="Arial" panose="020B0604020202020204" pitchFamily="34" charset="0"/>
                <a:cs typeface="Arial" panose="020B0604020202020204" pitchFamily="34" charset="0"/>
              </a:rPr>
              <a:t>Three reasons why leaders say systemness</a:t>
            </a:r>
            <a:r>
              <a:rPr lang="en-US" sz="1600" b="1" baseline="30000" dirty="0">
                <a:latin typeface="Arial" panose="020B0604020202020204" pitchFamily="34" charset="0"/>
                <a:cs typeface="Arial" panose="020B0604020202020204" pitchFamily="34" charset="0"/>
              </a:rPr>
              <a:t>1</a:t>
            </a:r>
            <a:r>
              <a:rPr lang="en-US" sz="1600" b="1" dirty="0">
                <a:latin typeface="Arial" panose="020B0604020202020204" pitchFamily="34" charset="0"/>
                <a:cs typeface="Arial" panose="020B0604020202020204" pitchFamily="34" charset="0"/>
              </a:rPr>
              <a:t> should stay on their agendas</a:t>
            </a:r>
          </a:p>
        </p:txBody>
      </p:sp>
      <p:pic>
        <p:nvPicPr>
          <p:cNvPr id="1026" name="Picture 2">
            <a:extLst>
              <a:ext uri="{FF2B5EF4-FFF2-40B4-BE49-F238E27FC236}">
                <a16:creationId xmlns:a16="http://schemas.microsoft.com/office/drawing/2014/main" id="{A35F6416-C600-43EF-8847-680CF832A7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1246" y="2262969"/>
            <a:ext cx="548640" cy="4876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D624513-9950-413B-85AC-F34F95C1C4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6496" y="2262969"/>
            <a:ext cx="548640" cy="548640"/>
          </a:xfrm>
          <a:prstGeom prst="rect">
            <a:avLst/>
          </a:prstGeom>
          <a:noFill/>
          <a:extLst>
            <a:ext uri="{909E8E84-426E-40DD-AFC4-6F175D3DCCD1}">
              <a14:hiddenFill xmlns:a14="http://schemas.microsoft.com/office/drawing/2010/main">
                <a:solidFill>
                  <a:srgbClr val="FFFFFF"/>
                </a:solidFill>
              </a14:hiddenFill>
            </a:ext>
          </a:extLst>
        </p:spPr>
      </p:pic>
      <p:sp>
        <p:nvSpPr>
          <p:cNvPr id="16" name="Text Placeholder 1">
            <a:extLst>
              <a:ext uri="{FF2B5EF4-FFF2-40B4-BE49-F238E27FC236}">
                <a16:creationId xmlns:a16="http://schemas.microsoft.com/office/drawing/2014/main" id="{44198E4D-469E-41DE-B9C6-EC8EA89A338F}"/>
              </a:ext>
            </a:extLst>
          </p:cNvPr>
          <p:cNvSpPr txBox="1">
            <a:spLocks/>
          </p:cNvSpPr>
          <p:nvPr/>
        </p:nvSpPr>
        <p:spPr bwMode="gray">
          <a:xfrm>
            <a:off x="612772" y="5952324"/>
            <a:ext cx="4364669" cy="215444"/>
          </a:xfrm>
          <a:prstGeom prst="rect">
            <a:avLst/>
          </a:prstGeom>
        </p:spPr>
        <p:txBody>
          <a:bodyPr vert="horz" wrap="square" lIns="0" tIns="0" rIns="0" bIns="0" rtlCol="0" anchor="b" anchorCtr="0">
            <a:spAutoFit/>
          </a:bodyPr>
          <a:lstStyle>
            <a:lvl1pPr marL="115888" indent="-115888" algn="l" defTabSz="914400" rtl="0" eaLnBrk="1" fontAlgn="ctr" latinLnBrk="0" hangingPunct="1">
              <a:lnSpc>
                <a:spcPct val="100000"/>
              </a:lnSpc>
              <a:spcBef>
                <a:spcPts val="200"/>
              </a:spcBef>
              <a:buClr>
                <a:schemeClr val="accent3"/>
              </a:buClr>
              <a:buFont typeface="+mj-lt"/>
              <a:buAutoNum type="arabicPeriod"/>
              <a:defRPr lang="en-US" sz="700" kern="1200" baseline="0" dirty="0" smtClean="0">
                <a:solidFill>
                  <a:schemeClr val="accent3"/>
                </a:solidFill>
                <a:latin typeface="+mn-lt"/>
                <a:ea typeface="+mn-ea"/>
                <a:cs typeface="+mn-cs"/>
              </a:defRPr>
            </a:lvl1pPr>
            <a:lvl2pPr marL="1143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a:solidFill>
                  <a:schemeClr val="tx1"/>
                </a:solidFill>
                <a:latin typeface="+mn-lt"/>
                <a:ea typeface="+mn-ea"/>
                <a:cs typeface="+mn-cs"/>
              </a:defRPr>
            </a:lvl2pPr>
            <a:lvl3pPr marL="2286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a:solidFill>
                  <a:schemeClr val="tx1"/>
                </a:solidFill>
                <a:latin typeface="+mn-lt"/>
                <a:ea typeface="+mn-ea"/>
                <a:cs typeface="+mn-cs"/>
              </a:defRPr>
            </a:lvl3pPr>
            <a:lvl4pPr marL="3429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a:solidFill>
                  <a:schemeClr val="tx1"/>
                </a:solidFill>
                <a:latin typeface="+mn-lt"/>
                <a:ea typeface="+mn-ea"/>
                <a:cs typeface="+mn-cs"/>
              </a:defRPr>
            </a:lvl4pPr>
            <a:lvl5pPr marL="4572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r>
              <a:rPr lang="en-US" dirty="0" err="1"/>
              <a:t>Systemness</a:t>
            </a:r>
            <a:r>
              <a:rPr lang="en-US" dirty="0"/>
              <a:t>: the ability of a health system to overcome challenges and progress toward goals, as one unified organization, because of its scale—not in spite of it. </a:t>
            </a:r>
          </a:p>
        </p:txBody>
      </p:sp>
    </p:spTree>
    <p:extLst>
      <p:ext uri="{BB962C8B-B14F-4D97-AF65-F5344CB8AC3E}">
        <p14:creationId xmlns:p14="http://schemas.microsoft.com/office/powerpoint/2010/main" val="2317128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A458D1B-BABB-4910-8387-75BD6E687C8E}"/>
              </a:ext>
            </a:extLst>
          </p:cNvPr>
          <p:cNvSpPr>
            <a:spLocks noGrp="1"/>
          </p:cNvSpPr>
          <p:nvPr>
            <p:ph type="body" sz="quarter" idx="28"/>
          </p:nvPr>
        </p:nvSpPr>
        <p:spPr/>
        <p:txBody>
          <a:bodyPr/>
          <a:lstStyle/>
          <a:p>
            <a:endParaRPr lang="en-US"/>
          </a:p>
        </p:txBody>
      </p:sp>
      <p:sp>
        <p:nvSpPr>
          <p:cNvPr id="3" name="Text Placeholder 2">
            <a:extLst>
              <a:ext uri="{FF2B5EF4-FFF2-40B4-BE49-F238E27FC236}">
                <a16:creationId xmlns:a16="http://schemas.microsoft.com/office/drawing/2014/main" id="{290FBEE6-3DC3-4298-9DC0-26DFE21F6937}"/>
              </a:ext>
            </a:extLst>
          </p:cNvPr>
          <p:cNvSpPr>
            <a:spLocks noGrp="1"/>
          </p:cNvSpPr>
          <p:nvPr>
            <p:ph type="body" sz="quarter" idx="27"/>
          </p:nvPr>
        </p:nvSpPr>
        <p:spPr/>
        <p:txBody>
          <a:bodyPr/>
          <a:lstStyle/>
          <a:p>
            <a:endParaRPr lang="en-US"/>
          </a:p>
        </p:txBody>
      </p:sp>
      <p:sp>
        <p:nvSpPr>
          <p:cNvPr id="4" name="Title 3">
            <a:extLst>
              <a:ext uri="{FF2B5EF4-FFF2-40B4-BE49-F238E27FC236}">
                <a16:creationId xmlns:a16="http://schemas.microsoft.com/office/drawing/2014/main" id="{3A885F53-90D2-4A56-BD05-2D33B606DF40}"/>
              </a:ext>
            </a:extLst>
          </p:cNvPr>
          <p:cNvSpPr>
            <a:spLocks noGrp="1"/>
          </p:cNvSpPr>
          <p:nvPr>
            <p:ph type="title"/>
          </p:nvPr>
        </p:nvSpPr>
        <p:spPr>
          <a:xfrm>
            <a:off x="612774" y="588771"/>
            <a:ext cx="10972801" cy="540917"/>
          </a:xfrm>
        </p:spPr>
        <p:txBody>
          <a:bodyPr/>
          <a:lstStyle/>
          <a:p>
            <a:r>
              <a:rPr lang="en-US" dirty="0"/>
              <a:t>4. Recognize that this is not a universal journey</a:t>
            </a:r>
          </a:p>
        </p:txBody>
      </p:sp>
      <p:grpSp>
        <p:nvGrpSpPr>
          <p:cNvPr id="9" name="Group 8">
            <a:extLst>
              <a:ext uri="{FF2B5EF4-FFF2-40B4-BE49-F238E27FC236}">
                <a16:creationId xmlns:a16="http://schemas.microsoft.com/office/drawing/2014/main" id="{0ACC9BC6-8007-4192-A66C-95E07880B66B}"/>
              </a:ext>
            </a:extLst>
          </p:cNvPr>
          <p:cNvGrpSpPr/>
          <p:nvPr/>
        </p:nvGrpSpPr>
        <p:grpSpPr>
          <a:xfrm>
            <a:off x="4037554" y="1605970"/>
            <a:ext cx="463991" cy="4206240"/>
            <a:chOff x="3975552" y="1588626"/>
            <a:chExt cx="463991" cy="4206240"/>
          </a:xfrm>
        </p:grpSpPr>
        <p:cxnSp>
          <p:nvCxnSpPr>
            <p:cNvPr id="42" name="Straight Connector 41">
              <a:extLst>
                <a:ext uri="{FF2B5EF4-FFF2-40B4-BE49-F238E27FC236}">
                  <a16:creationId xmlns:a16="http://schemas.microsoft.com/office/drawing/2014/main" id="{B7710DC9-5261-494D-8606-41C2087CCD5E}"/>
                </a:ext>
              </a:extLst>
            </p:cNvPr>
            <p:cNvCxnSpPr>
              <a:cxnSpLocks/>
            </p:cNvCxnSpPr>
            <p:nvPr/>
          </p:nvCxnSpPr>
          <p:spPr bwMode="gray">
            <a:xfrm flipV="1">
              <a:off x="4207548" y="1588626"/>
              <a:ext cx="0" cy="4206240"/>
            </a:xfrm>
            <a:prstGeom prst="line">
              <a:avLst/>
            </a:prstGeom>
            <a:noFill/>
            <a:ln w="19050" cap="rnd">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cxnSp>
        <p:grpSp>
          <p:nvGrpSpPr>
            <p:cNvPr id="12" name="Group 11">
              <a:extLst>
                <a:ext uri="{FF2B5EF4-FFF2-40B4-BE49-F238E27FC236}">
                  <a16:creationId xmlns:a16="http://schemas.microsoft.com/office/drawing/2014/main" id="{84D26EC7-8081-4821-9E1F-D91A464E4B9D}"/>
                </a:ext>
              </a:extLst>
            </p:cNvPr>
            <p:cNvGrpSpPr/>
            <p:nvPr/>
          </p:nvGrpSpPr>
          <p:grpSpPr>
            <a:xfrm>
              <a:off x="3975552" y="3459752"/>
              <a:ext cx="463991" cy="463989"/>
              <a:chOff x="4632739" y="3479749"/>
              <a:chExt cx="463991" cy="463989"/>
            </a:xfrm>
          </p:grpSpPr>
          <p:sp>
            <p:nvSpPr>
              <p:cNvPr id="43" name="Oval 42">
                <a:extLst>
                  <a:ext uri="{FF2B5EF4-FFF2-40B4-BE49-F238E27FC236}">
                    <a16:creationId xmlns:a16="http://schemas.microsoft.com/office/drawing/2014/main" id="{6F753F7A-ED02-47D4-8317-FC67631F09ED}"/>
                  </a:ext>
                </a:extLst>
              </p:cNvPr>
              <p:cNvSpPr/>
              <p:nvPr/>
            </p:nvSpPr>
            <p:spPr bwMode="gray">
              <a:xfrm>
                <a:off x="4632739" y="3479749"/>
                <a:ext cx="463991" cy="463989"/>
              </a:xfrm>
              <a:prstGeom prst="ellipse">
                <a:avLst/>
              </a:prstGeom>
              <a:solidFill>
                <a:schemeClr val="bg1"/>
              </a:solidFill>
              <a:ln w="19050" cap="rnd">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653"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4" name="Right Arrow 22">
                <a:extLst>
                  <a:ext uri="{FF2B5EF4-FFF2-40B4-BE49-F238E27FC236}">
                    <a16:creationId xmlns:a16="http://schemas.microsoft.com/office/drawing/2014/main" id="{8A49BFF0-D5B3-460D-8AEF-48552D81420B}"/>
                  </a:ext>
                </a:extLst>
              </p:cNvPr>
              <p:cNvSpPr/>
              <p:nvPr/>
            </p:nvSpPr>
            <p:spPr bwMode="gray">
              <a:xfrm>
                <a:off x="4734106" y="3581115"/>
                <a:ext cx="261257" cy="261257"/>
              </a:xfrm>
              <a:prstGeom prst="rightArrow">
                <a:avLst/>
              </a:prstGeom>
              <a:solidFill>
                <a:schemeClr val="accent6"/>
              </a:solidFill>
              <a:ln w="9525" cap="flat" cmpd="sng" algn="ctr">
                <a:noFill/>
                <a:prstDash val="solid"/>
                <a:round/>
                <a:headEnd type="none" w="med" len="med"/>
                <a:tailEnd type="none" w="med" len="med"/>
              </a:ln>
              <a:effectLst/>
            </p:spPr>
            <p:txBody>
              <a:bodyPr vert="horz" wrap="square" lIns="130629" tIns="65315" rIns="130629" bIns="65315" numCol="1" rtlCol="0" anchor="t" anchorCtr="0" compatLnSpc="1">
                <a:prstTxWarp prst="textNoShape">
                  <a:avLst/>
                </a:prstTxWarp>
              </a:bodyPr>
              <a:lstStyle/>
              <a:p>
                <a:pPr marL="0" marR="0" lvl="0" indent="0" algn="l" defTabSz="2090954" rtl="0" eaLnBrk="1" fontAlgn="auto" latinLnBrk="0" hangingPunct="1">
                  <a:lnSpc>
                    <a:spcPct val="100000"/>
                  </a:lnSpc>
                  <a:spcBef>
                    <a:spcPts val="0"/>
                  </a:spcBef>
                  <a:spcAft>
                    <a:spcPts val="0"/>
                  </a:spcAft>
                  <a:buClrTx/>
                  <a:buSzTx/>
                  <a:buFontTx/>
                  <a:buNone/>
                  <a:tabLst/>
                  <a:defRPr/>
                </a:pPr>
                <a:endParaRPr kumimoji="0" lang="en-US" sz="1287" b="0" i="0" u="none" strike="noStrike" kern="1200" cap="none" spc="0" normalizeH="0" baseline="0" noProof="0">
                  <a:ln>
                    <a:noFill/>
                  </a:ln>
                  <a:solidFill>
                    <a:srgbClr val="E4E5E5"/>
                  </a:solidFill>
                  <a:effectLst/>
                  <a:uLnTx/>
                  <a:uFillTx/>
                  <a:latin typeface="Arial" panose="020B0604020202020204"/>
                  <a:ea typeface="+mn-ea"/>
                  <a:cs typeface="+mn-cs"/>
                </a:endParaRPr>
              </a:p>
            </p:txBody>
          </p:sp>
        </p:grpSp>
      </p:grpSp>
      <p:sp>
        <p:nvSpPr>
          <p:cNvPr id="45" name="TextBox 44">
            <a:extLst>
              <a:ext uri="{FF2B5EF4-FFF2-40B4-BE49-F238E27FC236}">
                <a16:creationId xmlns:a16="http://schemas.microsoft.com/office/drawing/2014/main" id="{9F82C382-44CC-4884-88CB-628EBF8B6CDD}"/>
              </a:ext>
            </a:extLst>
          </p:cNvPr>
          <p:cNvSpPr txBox="1"/>
          <p:nvPr/>
        </p:nvSpPr>
        <p:spPr bwMode="gray">
          <a:xfrm>
            <a:off x="628615" y="2685733"/>
            <a:ext cx="2903448" cy="2046714"/>
          </a:xfrm>
          <a:prstGeom prst="rect">
            <a:avLst/>
          </a:prstGeom>
          <a:solidFill>
            <a:schemeClr val="bg1"/>
          </a:solidFill>
        </p:spPr>
        <p:txBody>
          <a:bodyPr vert="horz" wrap="square" lIns="0" tIns="0" rIns="0" bIns="0" rtlCol="0">
            <a:spAutoFit/>
          </a:bodyPr>
          <a:lstStyle/>
          <a:p>
            <a:pPr>
              <a:spcBef>
                <a:spcPts val="600"/>
              </a:spcBef>
              <a:buClr>
                <a:schemeClr val="accent6"/>
              </a:buClr>
            </a:pPr>
            <a:r>
              <a:rPr lang="en-US" sz="1600"/>
              <a:t>Systems are all at different </a:t>
            </a:r>
            <a:r>
              <a:rPr lang="en-US" sz="1600" b="1"/>
              <a:t>starting points</a:t>
            </a:r>
            <a:r>
              <a:rPr lang="en-US" sz="1600"/>
              <a:t> in systemness. </a:t>
            </a:r>
          </a:p>
          <a:p>
            <a:pPr>
              <a:spcBef>
                <a:spcPts val="600"/>
              </a:spcBef>
              <a:buClr>
                <a:schemeClr val="accent6"/>
              </a:buClr>
            </a:pPr>
            <a:r>
              <a:rPr lang="en-US" sz="1600"/>
              <a:t>They also have very </a:t>
            </a:r>
            <a:r>
              <a:rPr lang="en-US" sz="1600" b="1"/>
              <a:t>different strategic aspirations when it comes to systemness</a:t>
            </a:r>
            <a:r>
              <a:rPr lang="en-US" sz="1600"/>
              <a:t>, based on their unique economics, constraints, and leadership philosophies.</a:t>
            </a:r>
          </a:p>
        </p:txBody>
      </p:sp>
      <p:sp>
        <p:nvSpPr>
          <p:cNvPr id="51" name="TextBox 50">
            <a:extLst>
              <a:ext uri="{FF2B5EF4-FFF2-40B4-BE49-F238E27FC236}">
                <a16:creationId xmlns:a16="http://schemas.microsoft.com/office/drawing/2014/main" id="{40D5B487-7883-4CF3-A20B-8998FE712295}"/>
              </a:ext>
            </a:extLst>
          </p:cNvPr>
          <p:cNvSpPr txBox="1"/>
          <p:nvPr/>
        </p:nvSpPr>
        <p:spPr bwMode="gray">
          <a:xfrm>
            <a:off x="6017117" y="4118916"/>
            <a:ext cx="5482146" cy="461665"/>
          </a:xfrm>
          <a:prstGeom prst="rect">
            <a:avLst/>
          </a:prstGeom>
        </p:spPr>
        <p:txBody>
          <a:bodyPr vert="horz" wrap="square" lIns="0" tIns="0" rIns="0" bIns="0" rtlCol="0">
            <a:spAutoFit/>
          </a:bodyPr>
          <a:lstStyle/>
          <a:p>
            <a:pPr>
              <a:spcBef>
                <a:spcPts val="600"/>
              </a:spcBef>
              <a:buClr>
                <a:schemeClr val="accent6"/>
              </a:buClr>
            </a:pPr>
            <a:r>
              <a:rPr lang="en-US" sz="1500">
                <a:solidFill>
                  <a:srgbClr val="323E48"/>
                </a:solidFill>
              </a:rPr>
              <a:t>Academic systems working to overcome the </a:t>
            </a:r>
            <a:r>
              <a:rPr lang="en-US" sz="1500" b="1">
                <a:solidFill>
                  <a:srgbClr val="323E48"/>
                </a:solidFill>
              </a:rPr>
              <a:t>academic medical center versus community provider divide</a:t>
            </a:r>
          </a:p>
        </p:txBody>
      </p:sp>
      <p:pic>
        <p:nvPicPr>
          <p:cNvPr id="53" name="Picture 52" descr="Icon&#10;&#10;Description automatically generated">
            <a:extLst>
              <a:ext uri="{FF2B5EF4-FFF2-40B4-BE49-F238E27FC236}">
                <a16:creationId xmlns:a16="http://schemas.microsoft.com/office/drawing/2014/main" id="{FD6D651D-B269-4BCF-9F16-A22F3046D9D9}"/>
              </a:ext>
            </a:extLst>
          </p:cNvPr>
          <p:cNvPicPr>
            <a:picLocks noChangeAspect="1"/>
          </p:cNvPicPr>
          <p:nvPr/>
        </p:nvPicPr>
        <p:blipFill>
          <a:blip r:embed="rId3"/>
          <a:stretch>
            <a:fillRect/>
          </a:stretch>
        </p:blipFill>
        <p:spPr>
          <a:xfrm>
            <a:off x="5098475" y="4080721"/>
            <a:ext cx="548640" cy="548640"/>
          </a:xfrm>
          <a:prstGeom prst="rect">
            <a:avLst/>
          </a:prstGeom>
        </p:spPr>
      </p:pic>
      <p:sp>
        <p:nvSpPr>
          <p:cNvPr id="34" name="TextBox 33">
            <a:extLst>
              <a:ext uri="{FF2B5EF4-FFF2-40B4-BE49-F238E27FC236}">
                <a16:creationId xmlns:a16="http://schemas.microsoft.com/office/drawing/2014/main" id="{08EDFBD1-1804-489C-8284-4EB8FB436DDB}"/>
              </a:ext>
            </a:extLst>
          </p:cNvPr>
          <p:cNvSpPr txBox="1"/>
          <p:nvPr/>
        </p:nvSpPr>
        <p:spPr bwMode="gray">
          <a:xfrm>
            <a:off x="6017116" y="2210180"/>
            <a:ext cx="5482147" cy="692497"/>
          </a:xfrm>
          <a:prstGeom prst="rect">
            <a:avLst/>
          </a:prstGeom>
        </p:spPr>
        <p:txBody>
          <a:bodyPr vert="horz" wrap="square" lIns="0" tIns="0" rIns="0" bIns="0" rtlCol="0">
            <a:spAutoFit/>
          </a:bodyPr>
          <a:lstStyle/>
          <a:p>
            <a:pPr>
              <a:spcBef>
                <a:spcPts val="600"/>
              </a:spcBef>
              <a:buClr>
                <a:schemeClr val="accent6"/>
              </a:buClr>
            </a:pPr>
            <a:r>
              <a:rPr lang="en-US" sz="1500">
                <a:solidFill>
                  <a:srgbClr val="323E48"/>
                </a:solidFill>
              </a:rPr>
              <a:t>Explicitly </a:t>
            </a:r>
            <a:r>
              <a:rPr lang="en-US" sz="1500" b="1">
                <a:solidFill>
                  <a:srgbClr val="323E48"/>
                </a:solidFill>
              </a:rPr>
              <a:t>federated</a:t>
            </a:r>
            <a:r>
              <a:rPr lang="en-US" sz="1500">
                <a:solidFill>
                  <a:srgbClr val="323E48"/>
                </a:solidFill>
              </a:rPr>
              <a:t> </a:t>
            </a:r>
            <a:r>
              <a:rPr lang="en-US" sz="1500" b="1">
                <a:solidFill>
                  <a:srgbClr val="323E48"/>
                </a:solidFill>
              </a:rPr>
              <a:t>models</a:t>
            </a:r>
            <a:r>
              <a:rPr lang="en-US" sz="1500">
                <a:solidFill>
                  <a:srgbClr val="323E48"/>
                </a:solidFill>
              </a:rPr>
              <a:t> encouraging entrepreneurial spirit among facilities and regions; corporate role scoped to emphasize achieving back-office efficiencies </a:t>
            </a:r>
          </a:p>
        </p:txBody>
      </p:sp>
      <p:pic>
        <p:nvPicPr>
          <p:cNvPr id="54" name="Picture 53" descr="A picture containing text, clock&#10;&#10;Description automatically generated">
            <a:extLst>
              <a:ext uri="{FF2B5EF4-FFF2-40B4-BE49-F238E27FC236}">
                <a16:creationId xmlns:a16="http://schemas.microsoft.com/office/drawing/2014/main" id="{49D1CD98-5E6A-44D8-AFC1-ABEEBF858B71}"/>
              </a:ext>
            </a:extLst>
          </p:cNvPr>
          <p:cNvPicPr>
            <a:picLocks noChangeAspect="1"/>
          </p:cNvPicPr>
          <p:nvPr/>
        </p:nvPicPr>
        <p:blipFill>
          <a:blip r:embed="rId4"/>
          <a:stretch>
            <a:fillRect/>
          </a:stretch>
        </p:blipFill>
        <p:spPr>
          <a:xfrm>
            <a:off x="5144195" y="2352321"/>
            <a:ext cx="457200" cy="408214"/>
          </a:xfrm>
          <a:prstGeom prst="rect">
            <a:avLst/>
          </a:prstGeom>
        </p:spPr>
      </p:pic>
      <p:sp>
        <p:nvSpPr>
          <p:cNvPr id="47" name="TextBox 46">
            <a:extLst>
              <a:ext uri="{FF2B5EF4-FFF2-40B4-BE49-F238E27FC236}">
                <a16:creationId xmlns:a16="http://schemas.microsoft.com/office/drawing/2014/main" id="{06436BC3-8EAC-4A47-A2C2-7CD247A8B29F}"/>
              </a:ext>
            </a:extLst>
          </p:cNvPr>
          <p:cNvSpPr txBox="1"/>
          <p:nvPr/>
        </p:nvSpPr>
        <p:spPr bwMode="gray">
          <a:xfrm>
            <a:off x="6017116" y="3279964"/>
            <a:ext cx="5482157" cy="461665"/>
          </a:xfrm>
          <a:prstGeom prst="rect">
            <a:avLst/>
          </a:prstGeom>
        </p:spPr>
        <p:txBody>
          <a:bodyPr vert="horz" wrap="square" lIns="0" tIns="0" rIns="0" bIns="0" rtlCol="0">
            <a:spAutoFit/>
          </a:bodyPr>
          <a:lstStyle/>
          <a:p>
            <a:pPr>
              <a:spcBef>
                <a:spcPts val="600"/>
              </a:spcBef>
              <a:buClr>
                <a:schemeClr val="accent6"/>
              </a:buClr>
            </a:pPr>
            <a:r>
              <a:rPr lang="en-US" sz="1500">
                <a:solidFill>
                  <a:srgbClr val="323E48"/>
                </a:solidFill>
              </a:rPr>
              <a:t>Systems working to mature into </a:t>
            </a:r>
            <a:r>
              <a:rPr lang="en-US" sz="1500" b="1">
                <a:solidFill>
                  <a:srgbClr val="323E48"/>
                </a:solidFill>
              </a:rPr>
              <a:t>integrated delivery network models</a:t>
            </a:r>
            <a:r>
              <a:rPr lang="en-US" sz="1500">
                <a:solidFill>
                  <a:srgbClr val="323E48"/>
                </a:solidFill>
              </a:rPr>
              <a:t> with goals of clinical integration and population health</a:t>
            </a:r>
          </a:p>
        </p:txBody>
      </p:sp>
      <p:pic>
        <p:nvPicPr>
          <p:cNvPr id="55" name="Picture 54" descr="Icon&#10;&#10;Description automatically generated">
            <a:extLst>
              <a:ext uri="{FF2B5EF4-FFF2-40B4-BE49-F238E27FC236}">
                <a16:creationId xmlns:a16="http://schemas.microsoft.com/office/drawing/2014/main" id="{2B31B503-D1FC-401F-B263-9703D662D8D2}"/>
              </a:ext>
            </a:extLst>
          </p:cNvPr>
          <p:cNvPicPr>
            <a:picLocks noChangeAspect="1"/>
          </p:cNvPicPr>
          <p:nvPr/>
        </p:nvPicPr>
        <p:blipFill>
          <a:blip r:embed="rId5"/>
          <a:stretch>
            <a:fillRect/>
          </a:stretch>
        </p:blipFill>
        <p:spPr>
          <a:xfrm>
            <a:off x="5052755" y="3292419"/>
            <a:ext cx="640080" cy="440422"/>
          </a:xfrm>
          <a:prstGeom prst="rect">
            <a:avLst/>
          </a:prstGeom>
        </p:spPr>
      </p:pic>
      <p:sp>
        <p:nvSpPr>
          <p:cNvPr id="16" name="Text Placeholder 1">
            <a:extLst>
              <a:ext uri="{FF2B5EF4-FFF2-40B4-BE49-F238E27FC236}">
                <a16:creationId xmlns:a16="http://schemas.microsoft.com/office/drawing/2014/main" id="{CB4C51DD-8DDD-4DF2-9FD8-94C40219CB84}"/>
              </a:ext>
            </a:extLst>
          </p:cNvPr>
          <p:cNvSpPr txBox="1">
            <a:spLocks/>
          </p:cNvSpPr>
          <p:nvPr/>
        </p:nvSpPr>
        <p:spPr bwMode="gray">
          <a:xfrm>
            <a:off x="5007034" y="1586672"/>
            <a:ext cx="6492240" cy="246221"/>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spcBef>
                <a:spcPts val="0"/>
              </a:spcBef>
              <a:buNone/>
            </a:pPr>
            <a:r>
              <a:rPr lang="en-US" sz="1600" b="1"/>
              <a:t>Examples of different systemness aspirations seen in the research</a:t>
            </a:r>
          </a:p>
        </p:txBody>
      </p:sp>
      <p:sp>
        <p:nvSpPr>
          <p:cNvPr id="24" name="Text Placeholder 1">
            <a:extLst>
              <a:ext uri="{FF2B5EF4-FFF2-40B4-BE49-F238E27FC236}">
                <a16:creationId xmlns:a16="http://schemas.microsoft.com/office/drawing/2014/main" id="{0834EB83-EC17-4485-9E7A-A128EA5BC417}"/>
              </a:ext>
            </a:extLst>
          </p:cNvPr>
          <p:cNvSpPr txBox="1">
            <a:spLocks/>
          </p:cNvSpPr>
          <p:nvPr/>
        </p:nvSpPr>
        <p:spPr bwMode="gray">
          <a:xfrm>
            <a:off x="8988778" y="5565989"/>
            <a:ext cx="2510496" cy="246221"/>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lgn="r">
              <a:spcBef>
                <a:spcPts val="0"/>
              </a:spcBef>
              <a:buNone/>
            </a:pPr>
            <a:r>
              <a:rPr lang="en-US" sz="1600" b="1"/>
              <a:t>…and many more</a:t>
            </a:r>
          </a:p>
        </p:txBody>
      </p:sp>
      <p:sp>
        <p:nvSpPr>
          <p:cNvPr id="20" name="TextBox 19">
            <a:extLst>
              <a:ext uri="{FF2B5EF4-FFF2-40B4-BE49-F238E27FC236}">
                <a16:creationId xmlns:a16="http://schemas.microsoft.com/office/drawing/2014/main" id="{405848FC-42AF-490B-A0DF-EB5899B4516C}"/>
              </a:ext>
            </a:extLst>
          </p:cNvPr>
          <p:cNvSpPr txBox="1"/>
          <p:nvPr/>
        </p:nvSpPr>
        <p:spPr bwMode="gray">
          <a:xfrm>
            <a:off x="6017117" y="4957868"/>
            <a:ext cx="4937760" cy="230832"/>
          </a:xfrm>
          <a:prstGeom prst="rect">
            <a:avLst/>
          </a:prstGeom>
        </p:spPr>
        <p:txBody>
          <a:bodyPr vert="horz" wrap="square" lIns="0" tIns="0" rIns="0" bIns="0" rtlCol="0">
            <a:spAutoFit/>
          </a:bodyPr>
          <a:lstStyle/>
          <a:p>
            <a:pPr>
              <a:spcBef>
                <a:spcPts val="600"/>
              </a:spcBef>
              <a:buClr>
                <a:schemeClr val="accent6"/>
              </a:buClr>
            </a:pPr>
            <a:r>
              <a:rPr lang="en-US" sz="1500" b="1">
                <a:solidFill>
                  <a:srgbClr val="323E48"/>
                </a:solidFill>
              </a:rPr>
              <a:t>Mergers of equals</a:t>
            </a:r>
            <a:r>
              <a:rPr lang="en-US" sz="1500">
                <a:solidFill>
                  <a:srgbClr val="323E48"/>
                </a:solidFill>
              </a:rPr>
              <a:t>, attempting to create a coherent blend</a:t>
            </a:r>
            <a:endParaRPr lang="en-US" sz="1500" b="1">
              <a:solidFill>
                <a:srgbClr val="323E48"/>
              </a:solidFill>
            </a:endParaRPr>
          </a:p>
        </p:txBody>
      </p:sp>
      <p:grpSp>
        <p:nvGrpSpPr>
          <p:cNvPr id="2" name="Group 1">
            <a:extLst>
              <a:ext uri="{FF2B5EF4-FFF2-40B4-BE49-F238E27FC236}">
                <a16:creationId xmlns:a16="http://schemas.microsoft.com/office/drawing/2014/main" id="{47F7E68C-B964-4D70-81C0-365DEC67AF5F}"/>
              </a:ext>
            </a:extLst>
          </p:cNvPr>
          <p:cNvGrpSpPr>
            <a:grpSpLocks noChangeAspect="1"/>
          </p:cNvGrpSpPr>
          <p:nvPr/>
        </p:nvGrpSpPr>
        <p:grpSpPr>
          <a:xfrm>
            <a:off x="5007035" y="4869039"/>
            <a:ext cx="731520" cy="467548"/>
            <a:chOff x="4587528" y="4741401"/>
            <a:chExt cx="925578" cy="584435"/>
          </a:xfrm>
        </p:grpSpPr>
        <p:pic>
          <p:nvPicPr>
            <p:cNvPr id="25" name="Picture 24">
              <a:extLst>
                <a:ext uri="{FF2B5EF4-FFF2-40B4-BE49-F238E27FC236}">
                  <a16:creationId xmlns:a16="http://schemas.microsoft.com/office/drawing/2014/main" id="{72D13D5F-B775-42A6-9EB5-E438C2590C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gray">
            <a:xfrm>
              <a:off x="4587528" y="4741401"/>
              <a:ext cx="506620" cy="379965"/>
            </a:xfrm>
            <a:prstGeom prst="rect">
              <a:avLst/>
            </a:prstGeom>
          </p:spPr>
        </p:pic>
        <p:pic>
          <p:nvPicPr>
            <p:cNvPr id="26" name="Picture 25">
              <a:extLst>
                <a:ext uri="{FF2B5EF4-FFF2-40B4-BE49-F238E27FC236}">
                  <a16:creationId xmlns:a16="http://schemas.microsoft.com/office/drawing/2014/main" id="{E77CB253-55E0-424D-B1A3-DD4A2FB9D7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gray">
            <a:xfrm>
              <a:off x="5009586" y="4948196"/>
              <a:ext cx="503520" cy="377640"/>
            </a:xfrm>
            <a:prstGeom prst="rect">
              <a:avLst/>
            </a:prstGeom>
            <a:scene3d>
              <a:camera prst="orthographicFront">
                <a:rot lat="0" lon="10800000" rev="0"/>
              </a:camera>
              <a:lightRig rig="threePt" dir="t"/>
            </a:scene3d>
          </p:spPr>
        </p:pic>
      </p:grpSp>
    </p:spTree>
    <p:extLst>
      <p:ext uri="{BB962C8B-B14F-4D97-AF65-F5344CB8AC3E}">
        <p14:creationId xmlns:p14="http://schemas.microsoft.com/office/powerpoint/2010/main" val="1731154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25"/>
          </p:nvPr>
        </p:nvSpPr>
        <p:spPr>
          <a:xfrm>
            <a:off x="612773" y="1108422"/>
            <a:ext cx="10963656" cy="341632"/>
          </a:xfrm>
        </p:spPr>
        <p:txBody>
          <a:bodyPr/>
          <a:lstStyle/>
          <a:p>
            <a:r>
              <a:rPr lang="en-US"/>
              <a:t> </a:t>
            </a:r>
          </a:p>
        </p:txBody>
      </p:sp>
      <p:sp>
        <p:nvSpPr>
          <p:cNvPr id="5" name="Title 4"/>
          <p:cNvSpPr>
            <a:spLocks noGrp="1"/>
          </p:cNvSpPr>
          <p:nvPr>
            <p:ph type="title"/>
          </p:nvPr>
        </p:nvSpPr>
        <p:spPr>
          <a:xfrm>
            <a:off x="612772" y="516028"/>
            <a:ext cx="11312527" cy="540917"/>
          </a:xfrm>
        </p:spPr>
        <p:txBody>
          <a:bodyPr/>
          <a:lstStyle/>
          <a:p>
            <a:r>
              <a:rPr lang="en-US" sz="3800" dirty="0">
                <a:latin typeface="Times New Roman" panose="02020603050405020304" pitchFamily="18" charset="0"/>
                <a:cs typeface="Times New Roman" panose="02020603050405020304" pitchFamily="18" charset="0"/>
              </a:rPr>
              <a:t>5. Health systems look to modernize through innovation</a:t>
            </a:r>
          </a:p>
        </p:txBody>
      </p:sp>
      <p:sp>
        <p:nvSpPr>
          <p:cNvPr id="36" name="TextBox 35"/>
          <p:cNvSpPr txBox="1"/>
          <p:nvPr/>
        </p:nvSpPr>
        <p:spPr bwMode="gray">
          <a:xfrm>
            <a:off x="2432398" y="1600122"/>
            <a:ext cx="7327205" cy="246221"/>
          </a:xfrm>
          <a:prstGeom prst="rect">
            <a:avLst/>
          </a:prstGeom>
          <a:noFill/>
        </p:spPr>
        <p:txBody>
          <a:bodyPr wrap="square" lIns="0" tIns="0" rIns="0" bIns="0" rtlCol="0">
            <a:spAutoFit/>
          </a:bodyPr>
          <a:lstStyle/>
          <a:p>
            <a:pPr algn="ctr"/>
            <a:r>
              <a:rPr lang="en-US" sz="1600" b="1"/>
              <a:t>Perceived role of innovation for health systems</a:t>
            </a:r>
          </a:p>
        </p:txBody>
      </p:sp>
      <p:grpSp>
        <p:nvGrpSpPr>
          <p:cNvPr id="6" name="Group 5"/>
          <p:cNvGrpSpPr/>
          <p:nvPr/>
        </p:nvGrpSpPr>
        <p:grpSpPr>
          <a:xfrm>
            <a:off x="1251620" y="1981103"/>
            <a:ext cx="9688760" cy="3655190"/>
            <a:chOff x="1413746" y="1981103"/>
            <a:chExt cx="9688760" cy="3655190"/>
          </a:xfrm>
        </p:grpSpPr>
        <p:sp>
          <p:nvSpPr>
            <p:cNvPr id="28" name="Oval 27"/>
            <p:cNvSpPr/>
            <p:nvPr/>
          </p:nvSpPr>
          <p:spPr bwMode="gray">
            <a:xfrm flipH="1">
              <a:off x="1413746" y="1981103"/>
              <a:ext cx="9688760" cy="3655190"/>
            </a:xfrm>
            <a:prstGeom prst="ellipse">
              <a:avLst/>
            </a:prstGeom>
            <a:solidFill>
              <a:schemeClr val="accent1"/>
            </a:solidFill>
            <a:ln w="19050" cap="flat" cmpd="sng" algn="ctr">
              <a:solidFill>
                <a:schemeClr val="bg1"/>
              </a:solidFill>
              <a:prstDash val="solid"/>
              <a:miter lim="800000"/>
              <a:headEnd type="none" w="med" len="med"/>
              <a:tailEnd type="none" w="med" len="med"/>
            </a:ln>
            <a:effectLst/>
          </p:spPr>
          <p:txBody>
            <a:bodyPr vert="horz" wrap="square" lIns="130629" tIns="65314" rIns="130629" bIns="65314" numCol="1" rtlCol="0" anchor="t" anchorCtr="0" compatLnSpc="1">
              <a:prstTxWarp prst="textNoShape">
                <a:avLst/>
              </a:prstTxWarp>
            </a:bodyPr>
            <a:lstStyle/>
            <a:p>
              <a:pPr defTabSz="2091006"/>
              <a:endParaRPr lang="en-US" sz="1429">
                <a:solidFill>
                  <a:schemeClr val="bg2"/>
                </a:solidFill>
                <a:latin typeface="+mj-lt"/>
              </a:endParaRPr>
            </a:p>
          </p:txBody>
        </p:sp>
        <p:sp>
          <p:nvSpPr>
            <p:cNvPr id="29" name="Oval 28"/>
            <p:cNvSpPr/>
            <p:nvPr/>
          </p:nvSpPr>
          <p:spPr bwMode="gray">
            <a:xfrm flipH="1">
              <a:off x="1413746" y="2407542"/>
              <a:ext cx="7112538" cy="2802312"/>
            </a:xfrm>
            <a:prstGeom prst="ellipse">
              <a:avLst/>
            </a:prstGeom>
            <a:solidFill>
              <a:schemeClr val="accent1"/>
            </a:solidFill>
            <a:ln w="19050" cap="flat" cmpd="sng" algn="ctr">
              <a:solidFill>
                <a:schemeClr val="bg1"/>
              </a:solidFill>
              <a:prstDash val="solid"/>
              <a:miter lim="800000"/>
              <a:headEnd type="none" w="med" len="med"/>
              <a:tailEnd type="none" w="med" len="med"/>
            </a:ln>
            <a:effectLst/>
          </p:spPr>
          <p:txBody>
            <a:bodyPr vert="horz" wrap="square" lIns="130629" tIns="65314" rIns="130629" bIns="65314" numCol="1" rtlCol="0" anchor="t" anchorCtr="0" compatLnSpc="1">
              <a:prstTxWarp prst="textNoShape">
                <a:avLst/>
              </a:prstTxWarp>
            </a:bodyPr>
            <a:lstStyle/>
            <a:p>
              <a:pPr defTabSz="2091006"/>
              <a:endParaRPr lang="en-US" sz="1429">
                <a:solidFill>
                  <a:schemeClr val="bg2"/>
                </a:solidFill>
                <a:latin typeface="+mj-lt"/>
              </a:endParaRPr>
            </a:p>
          </p:txBody>
        </p:sp>
        <p:sp>
          <p:nvSpPr>
            <p:cNvPr id="30" name="Oval 29"/>
            <p:cNvSpPr/>
            <p:nvPr/>
          </p:nvSpPr>
          <p:spPr bwMode="gray">
            <a:xfrm flipH="1">
              <a:off x="1413746" y="2833981"/>
              <a:ext cx="3974985" cy="1949435"/>
            </a:xfrm>
            <a:prstGeom prst="ellipse">
              <a:avLst/>
            </a:prstGeom>
            <a:solidFill>
              <a:schemeClr val="accent1"/>
            </a:solidFill>
            <a:ln w="19050" cap="flat" cmpd="sng" algn="ctr">
              <a:solidFill>
                <a:schemeClr val="bg1"/>
              </a:solidFill>
              <a:prstDash val="solid"/>
              <a:miter lim="800000"/>
              <a:headEnd type="none" w="med" len="med"/>
              <a:tailEnd type="none" w="med" len="med"/>
            </a:ln>
            <a:effectLst/>
          </p:spPr>
          <p:txBody>
            <a:bodyPr vert="horz" wrap="square" lIns="130629" tIns="65314" rIns="130629" bIns="65314" numCol="1" rtlCol="0" anchor="t" anchorCtr="0" compatLnSpc="1">
              <a:prstTxWarp prst="textNoShape">
                <a:avLst/>
              </a:prstTxWarp>
            </a:bodyPr>
            <a:lstStyle/>
            <a:p>
              <a:pPr defTabSz="2091006"/>
              <a:endParaRPr lang="en-US" sz="1429">
                <a:solidFill>
                  <a:schemeClr val="bg2"/>
                </a:solidFill>
                <a:latin typeface="+mj-lt"/>
              </a:endParaRPr>
            </a:p>
          </p:txBody>
        </p:sp>
        <p:sp>
          <p:nvSpPr>
            <p:cNvPr id="31" name="Oval 30"/>
            <p:cNvSpPr/>
            <p:nvPr/>
          </p:nvSpPr>
          <p:spPr bwMode="gray">
            <a:xfrm flipH="1">
              <a:off x="1413746" y="3321340"/>
              <a:ext cx="1511786" cy="974717"/>
            </a:xfrm>
            <a:prstGeom prst="ellipse">
              <a:avLst/>
            </a:prstGeom>
            <a:solidFill>
              <a:schemeClr val="accent1"/>
            </a:solidFill>
            <a:ln w="19050" cap="flat" cmpd="sng" algn="ctr">
              <a:solidFill>
                <a:schemeClr val="bg1"/>
              </a:solidFill>
              <a:prstDash val="solid"/>
              <a:miter lim="800000"/>
              <a:headEnd type="none" w="med" len="med"/>
              <a:tailEnd type="none" w="med" len="med"/>
            </a:ln>
            <a:effectLst/>
          </p:spPr>
          <p:txBody>
            <a:bodyPr vert="horz" wrap="square" lIns="130629" tIns="65314" rIns="130629" bIns="65314" numCol="1" rtlCol="0" anchor="t" anchorCtr="0" compatLnSpc="1">
              <a:prstTxWarp prst="textNoShape">
                <a:avLst/>
              </a:prstTxWarp>
            </a:bodyPr>
            <a:lstStyle/>
            <a:p>
              <a:pPr defTabSz="2091006"/>
              <a:endParaRPr lang="en-US" sz="1429">
                <a:solidFill>
                  <a:schemeClr val="bg2"/>
                </a:solidFill>
                <a:latin typeface="+mj-lt"/>
              </a:endParaRPr>
            </a:p>
          </p:txBody>
        </p:sp>
        <p:sp>
          <p:nvSpPr>
            <p:cNvPr id="32" name="TextBox 31"/>
            <p:cNvSpPr txBox="1"/>
            <p:nvPr/>
          </p:nvSpPr>
          <p:spPr bwMode="gray">
            <a:xfrm flipH="1">
              <a:off x="1430130" y="3580352"/>
              <a:ext cx="1479019" cy="461665"/>
            </a:xfrm>
            <a:prstGeom prst="rect">
              <a:avLst/>
            </a:prstGeom>
            <a:noFill/>
          </p:spPr>
          <p:txBody>
            <a:bodyPr wrap="square" lIns="0" tIns="0" rIns="0" bIns="0" rtlCol="0">
              <a:spAutoFit/>
            </a:bodyPr>
            <a:lstStyle/>
            <a:p>
              <a:pPr algn="ctr">
                <a:spcBef>
                  <a:spcPts val="429"/>
                </a:spcBef>
              </a:pPr>
              <a:r>
                <a:rPr lang="en-US" sz="1500" b="1"/>
                <a:t>Revenue diversification</a:t>
              </a:r>
            </a:p>
          </p:txBody>
        </p:sp>
        <p:grpSp>
          <p:nvGrpSpPr>
            <p:cNvPr id="3" name="Group 2"/>
            <p:cNvGrpSpPr/>
            <p:nvPr/>
          </p:nvGrpSpPr>
          <p:grpSpPr>
            <a:xfrm>
              <a:off x="3012267" y="3102335"/>
              <a:ext cx="7710858" cy="1839334"/>
              <a:chOff x="3012267" y="3102335"/>
              <a:chExt cx="7710858" cy="1839334"/>
            </a:xfrm>
          </p:grpSpPr>
          <p:sp>
            <p:nvSpPr>
              <p:cNvPr id="33" name="TextBox 32"/>
              <p:cNvSpPr txBox="1"/>
              <p:nvPr/>
            </p:nvSpPr>
            <p:spPr bwMode="gray">
              <a:xfrm flipH="1">
                <a:off x="3012267" y="3102335"/>
                <a:ext cx="1371600" cy="230832"/>
              </a:xfrm>
              <a:prstGeom prst="rect">
                <a:avLst/>
              </a:prstGeom>
              <a:noFill/>
            </p:spPr>
            <p:txBody>
              <a:bodyPr wrap="square" lIns="0" tIns="0" rIns="0" bIns="0" rtlCol="0">
                <a:spAutoFit/>
              </a:bodyPr>
              <a:lstStyle/>
              <a:p>
                <a:pPr>
                  <a:spcBef>
                    <a:spcPts val="429"/>
                  </a:spcBef>
                </a:pPr>
                <a:r>
                  <a:rPr lang="en-US" sz="1500" b="1"/>
                  <a:t>Strategy wins</a:t>
                </a:r>
              </a:p>
            </p:txBody>
          </p:sp>
          <p:sp>
            <p:nvSpPr>
              <p:cNvPr id="34" name="TextBox 33"/>
              <p:cNvSpPr txBox="1"/>
              <p:nvPr/>
            </p:nvSpPr>
            <p:spPr bwMode="gray">
              <a:xfrm flipH="1">
                <a:off x="5458207" y="3102335"/>
                <a:ext cx="2560320" cy="230832"/>
              </a:xfrm>
              <a:prstGeom prst="rect">
                <a:avLst/>
              </a:prstGeom>
              <a:noFill/>
            </p:spPr>
            <p:txBody>
              <a:bodyPr wrap="square" lIns="0" tIns="0" rIns="0" bIns="0" rtlCol="0">
                <a:spAutoFit/>
              </a:bodyPr>
              <a:lstStyle/>
              <a:p>
                <a:pPr>
                  <a:spcBef>
                    <a:spcPts val="429"/>
                  </a:spcBef>
                </a:pPr>
                <a:r>
                  <a:rPr lang="en-US" sz="1500" b="1"/>
                  <a:t>Core service improvements</a:t>
                </a:r>
              </a:p>
            </p:txBody>
          </p:sp>
          <p:sp>
            <p:nvSpPr>
              <p:cNvPr id="35" name="TextBox 34"/>
              <p:cNvSpPr txBox="1"/>
              <p:nvPr/>
            </p:nvSpPr>
            <p:spPr bwMode="gray">
              <a:xfrm flipH="1">
                <a:off x="8713007" y="3102335"/>
                <a:ext cx="1479019" cy="230832"/>
              </a:xfrm>
              <a:prstGeom prst="rect">
                <a:avLst/>
              </a:prstGeom>
              <a:noFill/>
            </p:spPr>
            <p:txBody>
              <a:bodyPr wrap="square" lIns="0" tIns="0" rIns="0" bIns="0" rtlCol="0">
                <a:spAutoFit/>
              </a:bodyPr>
              <a:lstStyle/>
              <a:p>
                <a:pPr>
                  <a:spcBef>
                    <a:spcPts val="429"/>
                  </a:spcBef>
                </a:pPr>
                <a:r>
                  <a:rPr lang="en-US" sz="1500" b="1"/>
                  <a:t>Halo benefits</a:t>
                </a:r>
              </a:p>
            </p:txBody>
          </p:sp>
          <p:sp>
            <p:nvSpPr>
              <p:cNvPr id="37" name="Text Placeholder"/>
              <p:cNvSpPr txBox="1">
                <a:spLocks/>
              </p:cNvSpPr>
              <p:nvPr/>
            </p:nvSpPr>
            <p:spPr bwMode="gray">
              <a:xfrm>
                <a:off x="8713007" y="3402786"/>
                <a:ext cx="2010118" cy="1538883"/>
              </a:xfrm>
              <a:prstGeom prst="rect">
                <a:avLst/>
              </a:prstGeom>
            </p:spPr>
            <p:txBody>
              <a:bodyPr vert="horz" wrap="square" lIns="0" tIns="0" rIns="0" bIns="0" rtlCol="0">
                <a:spAutoFit/>
              </a:bodyPr>
              <a:lstStyle>
                <a:lvl1pPr marL="171450"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173736" lvl="1" indent="-173736">
                  <a:buFont typeface="Arial" panose="020B0604020202020204" pitchFamily="34" charset="0"/>
                  <a:buChar char="•"/>
                </a:pPr>
                <a:r>
                  <a:rPr lang="en-US"/>
                  <a:t>Lever for staff recruitment, retention </a:t>
                </a:r>
              </a:p>
              <a:p>
                <a:pPr marL="173736" lvl="1" indent="-173736">
                  <a:buFont typeface="Arial" panose="020B0604020202020204" pitchFamily="34" charset="0"/>
                  <a:buChar char="•"/>
                </a:pPr>
                <a:r>
                  <a:rPr lang="en-US"/>
                  <a:t>Potential magnet for regional economic development</a:t>
                </a:r>
              </a:p>
              <a:p>
                <a:pPr marL="173736" lvl="1" indent="-173736">
                  <a:buFont typeface="Arial" panose="020B0604020202020204" pitchFamily="34" charset="0"/>
                  <a:buChar char="•"/>
                </a:pPr>
                <a:r>
                  <a:rPr lang="en-US"/>
                  <a:t>Branding</a:t>
                </a:r>
              </a:p>
            </p:txBody>
          </p:sp>
          <p:sp>
            <p:nvSpPr>
              <p:cNvPr id="38" name="Text Placeholder"/>
              <p:cNvSpPr txBox="1">
                <a:spLocks/>
              </p:cNvSpPr>
              <p:nvPr/>
            </p:nvSpPr>
            <p:spPr bwMode="gray">
              <a:xfrm>
                <a:off x="5458207" y="3402786"/>
                <a:ext cx="2268591" cy="1384995"/>
              </a:xfrm>
              <a:prstGeom prst="rect">
                <a:avLst/>
              </a:prstGeom>
            </p:spPr>
            <p:txBody>
              <a:bodyPr vert="horz" wrap="square" lIns="0" tIns="0" rIns="0" bIns="0" rtlCol="0">
                <a:spAutoFit/>
              </a:bodyPr>
              <a:lstStyle>
                <a:lvl1pPr marL="171450"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a:t>Tap into emerging tech to:</a:t>
                </a:r>
              </a:p>
              <a:p>
                <a:pPr marL="173736" lvl="1" indent="-173736">
                  <a:buFont typeface="Arial" panose="020B0604020202020204" pitchFamily="34" charset="0"/>
                  <a:buChar char="•"/>
                </a:pPr>
                <a:r>
                  <a:rPr lang="en-US"/>
                  <a:t>Boost competitiveness of offerings </a:t>
                </a:r>
              </a:p>
              <a:p>
                <a:pPr marL="173736" lvl="1" indent="-173736">
                  <a:buFont typeface="Arial" panose="020B0604020202020204" pitchFamily="34" charset="0"/>
                  <a:buChar char="•"/>
                </a:pPr>
                <a:r>
                  <a:rPr lang="en-US"/>
                  <a:t>Raise productivity</a:t>
                </a:r>
              </a:p>
              <a:p>
                <a:pPr marL="173736" lvl="1" indent="-173736">
                  <a:buFont typeface="Arial" panose="020B0604020202020204" pitchFamily="34" charset="0"/>
                  <a:buChar char="•"/>
                </a:pPr>
                <a:r>
                  <a:rPr lang="en-US"/>
                  <a:t>Reduce input cost</a:t>
                </a:r>
              </a:p>
            </p:txBody>
          </p:sp>
          <p:sp>
            <p:nvSpPr>
              <p:cNvPr id="39" name="Text Placeholder"/>
              <p:cNvSpPr txBox="1">
                <a:spLocks/>
              </p:cNvSpPr>
              <p:nvPr/>
            </p:nvSpPr>
            <p:spPr bwMode="gray">
              <a:xfrm>
                <a:off x="3012267" y="3402786"/>
                <a:ext cx="2042357" cy="1154162"/>
              </a:xfrm>
              <a:prstGeom prst="rect">
                <a:avLst/>
              </a:prstGeom>
            </p:spPr>
            <p:txBody>
              <a:bodyPr vert="horz" wrap="square" lIns="0" tIns="0" rIns="0" bIns="0" rtlCol="0">
                <a:spAutoFit/>
              </a:bodyPr>
              <a:lstStyle>
                <a:lvl1pPr marL="171450"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173736" lvl="1" indent="-173736">
                  <a:buFont typeface="Arial" panose="020B0604020202020204" pitchFamily="34" charset="0"/>
                  <a:buChar char="•"/>
                </a:pPr>
                <a:r>
                  <a:rPr lang="en-US"/>
                  <a:t>Possibility of new, transformative industry partnerships (and risk of being second mover)</a:t>
                </a:r>
              </a:p>
            </p:txBody>
          </p:sp>
        </p:grpSp>
      </p:grpSp>
      <p:sp>
        <p:nvSpPr>
          <p:cNvPr id="2" name="Footer Placeholder 1"/>
          <p:cNvSpPr>
            <a:spLocks noGrp="1"/>
          </p:cNvSpPr>
          <p:nvPr>
            <p:ph type="ftr" sz="quarter" idx="30"/>
          </p:nvPr>
        </p:nvSpPr>
        <p:spPr/>
        <p:txBody>
          <a:bodyPr/>
          <a:lstStyle/>
          <a:p>
            <a:r>
              <a:rPr lang="en-US"/>
              <a:t>Health Care Advisory Board interviews and analysis.</a:t>
            </a:r>
          </a:p>
        </p:txBody>
      </p:sp>
    </p:spTree>
    <p:extLst>
      <p:ext uri="{BB962C8B-B14F-4D97-AF65-F5344CB8AC3E}">
        <p14:creationId xmlns:p14="http://schemas.microsoft.com/office/powerpoint/2010/main" val="800590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Oval 57"/>
          <p:cNvSpPr/>
          <p:nvPr/>
        </p:nvSpPr>
        <p:spPr bwMode="gray">
          <a:xfrm>
            <a:off x="7919216" y="1468686"/>
            <a:ext cx="3777255" cy="1893786"/>
          </a:xfrm>
          <a:prstGeom prst="ellipse">
            <a:avLst/>
          </a:prstGeom>
          <a:solidFill>
            <a:schemeClr val="bg1"/>
          </a:solidFill>
          <a:ln w="381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algn="ctr">
              <a:spcBef>
                <a:spcPts val="714"/>
              </a:spcBef>
            </a:pPr>
            <a:endParaRPr lang="en-US" sz="1429">
              <a:solidFill>
                <a:schemeClr val="bg1"/>
              </a:solidFill>
            </a:endParaRPr>
          </a:p>
        </p:txBody>
      </p:sp>
      <p:sp>
        <p:nvSpPr>
          <p:cNvPr id="5" name="Title 4"/>
          <p:cNvSpPr>
            <a:spLocks noGrp="1"/>
          </p:cNvSpPr>
          <p:nvPr>
            <p:ph type="title"/>
          </p:nvPr>
        </p:nvSpPr>
        <p:spPr>
          <a:xfrm>
            <a:off x="612773" y="516028"/>
            <a:ext cx="10966450" cy="540917"/>
          </a:xfrm>
        </p:spPr>
        <p:txBody>
          <a:bodyPr/>
          <a:lstStyle/>
          <a:p>
            <a:r>
              <a:rPr lang="en-US" sz="3800" dirty="0">
                <a:latin typeface="Times New Roman" panose="02020603050405020304" pitchFamily="18" charset="0"/>
                <a:cs typeface="Times New Roman" panose="02020603050405020304" pitchFamily="18" charset="0"/>
              </a:rPr>
              <a:t>6. Understanding of ‘corporate innovation’ is widening</a:t>
            </a:r>
          </a:p>
        </p:txBody>
      </p:sp>
      <p:sp>
        <p:nvSpPr>
          <p:cNvPr id="17" name="TextBox 16"/>
          <p:cNvSpPr txBox="1"/>
          <p:nvPr/>
        </p:nvSpPr>
        <p:spPr bwMode="gray">
          <a:xfrm>
            <a:off x="9198076" y="1700180"/>
            <a:ext cx="1655544" cy="430887"/>
          </a:xfrm>
          <a:prstGeom prst="rect">
            <a:avLst/>
          </a:prstGeom>
          <a:noFill/>
        </p:spPr>
        <p:txBody>
          <a:bodyPr wrap="square" lIns="0" tIns="0" rIns="0" bIns="0" rtlCol="0">
            <a:spAutoFit/>
          </a:bodyPr>
          <a:lstStyle/>
          <a:p>
            <a:pPr>
              <a:spcBef>
                <a:spcPts val="500"/>
              </a:spcBef>
            </a:pPr>
            <a:r>
              <a:rPr lang="en-US" sz="1400"/>
              <a:t>Tech breakthroughs from academia</a:t>
            </a:r>
          </a:p>
        </p:txBody>
      </p:sp>
      <p:sp>
        <p:nvSpPr>
          <p:cNvPr id="18" name="TextBox 17"/>
          <p:cNvSpPr txBox="1"/>
          <p:nvPr/>
        </p:nvSpPr>
        <p:spPr bwMode="gray">
          <a:xfrm>
            <a:off x="10851015" y="1950856"/>
            <a:ext cx="467839" cy="215444"/>
          </a:xfrm>
          <a:prstGeom prst="rect">
            <a:avLst/>
          </a:prstGeom>
          <a:noFill/>
        </p:spPr>
        <p:txBody>
          <a:bodyPr wrap="square" lIns="0" tIns="0" rIns="0" bIns="0" rtlCol="0">
            <a:spAutoFit/>
          </a:bodyPr>
          <a:lstStyle/>
          <a:p>
            <a:pPr>
              <a:spcBef>
                <a:spcPts val="500"/>
              </a:spcBef>
            </a:pPr>
            <a:r>
              <a:rPr lang="en-US" sz="1400"/>
              <a:t>R&amp;D</a:t>
            </a:r>
          </a:p>
        </p:txBody>
      </p:sp>
      <p:sp>
        <p:nvSpPr>
          <p:cNvPr id="20" name="TextBox 19"/>
          <p:cNvSpPr txBox="1"/>
          <p:nvPr/>
        </p:nvSpPr>
        <p:spPr bwMode="gray">
          <a:xfrm>
            <a:off x="9923453" y="2383388"/>
            <a:ext cx="1575603" cy="646331"/>
          </a:xfrm>
          <a:prstGeom prst="rect">
            <a:avLst/>
          </a:prstGeom>
          <a:noFill/>
        </p:spPr>
        <p:txBody>
          <a:bodyPr wrap="square" lIns="0" tIns="0" rIns="0" bIns="0" rtlCol="0">
            <a:spAutoFit/>
          </a:bodyPr>
          <a:lstStyle/>
          <a:p>
            <a:pPr>
              <a:spcBef>
                <a:spcPts val="500"/>
              </a:spcBef>
            </a:pPr>
            <a:r>
              <a:rPr lang="en-US" sz="1400"/>
              <a:t>Concepts thought up in a garage by teenagers</a:t>
            </a:r>
          </a:p>
        </p:txBody>
      </p:sp>
      <p:sp>
        <p:nvSpPr>
          <p:cNvPr id="25" name="TextBox 24"/>
          <p:cNvSpPr txBox="1"/>
          <p:nvPr/>
        </p:nvSpPr>
        <p:spPr bwMode="gray">
          <a:xfrm>
            <a:off x="8340576" y="2026472"/>
            <a:ext cx="1714999" cy="215444"/>
          </a:xfrm>
          <a:prstGeom prst="rect">
            <a:avLst/>
          </a:prstGeom>
          <a:noFill/>
        </p:spPr>
        <p:txBody>
          <a:bodyPr wrap="square" lIns="0" tIns="0" rIns="0" bIns="0" rtlCol="0">
            <a:spAutoFit/>
          </a:bodyPr>
          <a:lstStyle/>
          <a:p>
            <a:pPr>
              <a:spcBef>
                <a:spcPts val="500"/>
              </a:spcBef>
            </a:pPr>
            <a:r>
              <a:rPr lang="en-US" sz="1400"/>
              <a:t>Startups</a:t>
            </a:r>
          </a:p>
        </p:txBody>
      </p:sp>
      <p:sp>
        <p:nvSpPr>
          <p:cNvPr id="23" name="TextBox 22"/>
          <p:cNvSpPr txBox="1"/>
          <p:nvPr/>
        </p:nvSpPr>
        <p:spPr bwMode="gray">
          <a:xfrm>
            <a:off x="554547" y="3493830"/>
            <a:ext cx="2154833" cy="492443"/>
          </a:xfrm>
          <a:prstGeom prst="rect">
            <a:avLst/>
          </a:prstGeom>
          <a:noFill/>
        </p:spPr>
        <p:txBody>
          <a:bodyPr wrap="square" lIns="0" tIns="0" rIns="0" bIns="0" rtlCol="0">
            <a:spAutoFit/>
          </a:bodyPr>
          <a:lstStyle/>
          <a:p>
            <a:pPr algn="ctr">
              <a:spcBef>
                <a:spcPts val="714"/>
              </a:spcBef>
            </a:pPr>
            <a:r>
              <a:rPr lang="en-US" sz="1600" b="1"/>
              <a:t>Incremental improvements</a:t>
            </a:r>
          </a:p>
        </p:txBody>
      </p:sp>
      <p:sp>
        <p:nvSpPr>
          <p:cNvPr id="24" name="TextBox 23"/>
          <p:cNvSpPr txBox="1"/>
          <p:nvPr/>
        </p:nvSpPr>
        <p:spPr bwMode="gray">
          <a:xfrm>
            <a:off x="8902948" y="3442544"/>
            <a:ext cx="1948670" cy="492443"/>
          </a:xfrm>
          <a:prstGeom prst="rect">
            <a:avLst/>
          </a:prstGeom>
          <a:noFill/>
        </p:spPr>
        <p:txBody>
          <a:bodyPr wrap="square" lIns="0" tIns="0" rIns="0" bIns="0" rtlCol="0">
            <a:spAutoFit/>
          </a:bodyPr>
          <a:lstStyle/>
          <a:p>
            <a:pPr algn="ctr">
              <a:spcBef>
                <a:spcPts val="714"/>
              </a:spcBef>
            </a:pPr>
            <a:r>
              <a:rPr lang="en-US" sz="1600" b="1"/>
              <a:t>Transformative change</a:t>
            </a:r>
          </a:p>
        </p:txBody>
      </p:sp>
      <p:sp>
        <p:nvSpPr>
          <p:cNvPr id="27" name="Rectangle 1"/>
          <p:cNvSpPr/>
          <p:nvPr/>
        </p:nvSpPr>
        <p:spPr bwMode="gray">
          <a:xfrm flipH="1">
            <a:off x="7720895" y="3541201"/>
            <a:ext cx="3136392" cy="482997"/>
          </a:xfrm>
          <a:custGeom>
            <a:avLst/>
            <a:gdLst>
              <a:gd name="connsiteX0" fmla="*/ 0 w 642170"/>
              <a:gd name="connsiteY0" fmla="*/ 0 h 441044"/>
              <a:gd name="connsiteX1" fmla="*/ 642170 w 642170"/>
              <a:gd name="connsiteY1" fmla="*/ 0 h 441044"/>
              <a:gd name="connsiteX2" fmla="*/ 642170 w 642170"/>
              <a:gd name="connsiteY2" fmla="*/ 441044 h 441044"/>
              <a:gd name="connsiteX3" fmla="*/ 0 w 642170"/>
              <a:gd name="connsiteY3" fmla="*/ 441044 h 441044"/>
              <a:gd name="connsiteX4" fmla="*/ 0 w 642170"/>
              <a:gd name="connsiteY4" fmla="*/ 0 h 441044"/>
              <a:gd name="connsiteX0" fmla="*/ 642170 w 733610"/>
              <a:gd name="connsiteY0" fmla="*/ 0 h 441044"/>
              <a:gd name="connsiteX1" fmla="*/ 642170 w 733610"/>
              <a:gd name="connsiteY1" fmla="*/ 441044 h 441044"/>
              <a:gd name="connsiteX2" fmla="*/ 0 w 733610"/>
              <a:gd name="connsiteY2" fmla="*/ 441044 h 441044"/>
              <a:gd name="connsiteX3" fmla="*/ 0 w 733610"/>
              <a:gd name="connsiteY3" fmla="*/ 0 h 441044"/>
              <a:gd name="connsiteX4" fmla="*/ 733610 w 733610"/>
              <a:gd name="connsiteY4" fmla="*/ 91440 h 441044"/>
              <a:gd name="connsiteX0" fmla="*/ 642170 w 642170"/>
              <a:gd name="connsiteY0" fmla="*/ 0 h 441044"/>
              <a:gd name="connsiteX1" fmla="*/ 642170 w 642170"/>
              <a:gd name="connsiteY1" fmla="*/ 441044 h 441044"/>
              <a:gd name="connsiteX2" fmla="*/ 0 w 642170"/>
              <a:gd name="connsiteY2" fmla="*/ 441044 h 441044"/>
              <a:gd name="connsiteX3" fmla="*/ 0 w 642170"/>
              <a:gd name="connsiteY3" fmla="*/ 0 h 441044"/>
              <a:gd name="connsiteX0" fmla="*/ 642170 w 642170"/>
              <a:gd name="connsiteY0" fmla="*/ 0 h 441044"/>
              <a:gd name="connsiteX1" fmla="*/ 642170 w 642170"/>
              <a:gd name="connsiteY1" fmla="*/ 441044 h 441044"/>
              <a:gd name="connsiteX2" fmla="*/ 0 w 642170"/>
              <a:gd name="connsiteY2" fmla="*/ 441044 h 441044"/>
              <a:gd name="connsiteX0" fmla="*/ 793405 w 793405"/>
              <a:gd name="connsiteY0" fmla="*/ 0 h 338098"/>
              <a:gd name="connsiteX1" fmla="*/ 642170 w 793405"/>
              <a:gd name="connsiteY1" fmla="*/ 338098 h 338098"/>
              <a:gd name="connsiteX2" fmla="*/ 0 w 793405"/>
              <a:gd name="connsiteY2" fmla="*/ 338098 h 338098"/>
              <a:gd name="connsiteX0" fmla="*/ 793405 w 793405"/>
              <a:gd name="connsiteY0" fmla="*/ 0 h 338098"/>
              <a:gd name="connsiteX1" fmla="*/ 728005 w 793405"/>
              <a:gd name="connsiteY1" fmla="*/ 338098 h 338098"/>
              <a:gd name="connsiteX2" fmla="*/ 0 w 793405"/>
              <a:gd name="connsiteY2" fmla="*/ 338098 h 338098"/>
              <a:gd name="connsiteX0" fmla="*/ 793405 w 793405"/>
              <a:gd name="connsiteY0" fmla="*/ 0 h 338098"/>
              <a:gd name="connsiteX1" fmla="*/ 646612 w 793405"/>
              <a:gd name="connsiteY1" fmla="*/ 338098 h 338098"/>
              <a:gd name="connsiteX2" fmla="*/ 0 w 793405"/>
              <a:gd name="connsiteY2" fmla="*/ 338098 h 338098"/>
            </a:gdLst>
            <a:ahLst/>
            <a:cxnLst>
              <a:cxn ang="0">
                <a:pos x="connsiteX0" y="connsiteY0"/>
              </a:cxn>
              <a:cxn ang="0">
                <a:pos x="connsiteX1" y="connsiteY1"/>
              </a:cxn>
              <a:cxn ang="0">
                <a:pos x="connsiteX2" y="connsiteY2"/>
              </a:cxn>
            </a:cxnLst>
            <a:rect l="l" t="t" r="r" b="b"/>
            <a:pathLst>
              <a:path w="793405" h="338098">
                <a:moveTo>
                  <a:pt x="793405" y="0"/>
                </a:moveTo>
                <a:lnTo>
                  <a:pt x="646612" y="338098"/>
                </a:lnTo>
                <a:lnTo>
                  <a:pt x="0" y="338098"/>
                </a:lnTo>
              </a:path>
            </a:pathLst>
          </a:custGeom>
          <a:no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algn="ctr">
              <a:spcBef>
                <a:spcPts val="714"/>
              </a:spcBef>
            </a:pPr>
            <a:endParaRPr lang="en-US" sz="1429">
              <a:solidFill>
                <a:schemeClr val="bg1"/>
              </a:solidFill>
            </a:endParaRPr>
          </a:p>
        </p:txBody>
      </p:sp>
      <p:sp>
        <p:nvSpPr>
          <p:cNvPr id="29" name="Text Placeholder 1"/>
          <p:cNvSpPr txBox="1">
            <a:spLocks/>
          </p:cNvSpPr>
          <p:nvPr/>
        </p:nvSpPr>
        <p:spPr bwMode="gray">
          <a:xfrm>
            <a:off x="1924141" y="3940559"/>
            <a:ext cx="3251483" cy="1641475"/>
          </a:xfrm>
          <a:prstGeom prst="rect">
            <a:avLst/>
          </a:prstGeom>
        </p:spPr>
        <p:txBody>
          <a:bodyPr vert="horz" wrap="square" lIns="0" tIns="0" rIns="0" bIns="0" rtlCol="0">
            <a:sp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9pPr>
          </a:lstStyle>
          <a:p>
            <a:pPr marL="0" indent="0" algn="r">
              <a:buNone/>
            </a:pPr>
            <a:r>
              <a:rPr lang="en-US" sz="1500"/>
              <a:t>Quality improvement</a:t>
            </a:r>
          </a:p>
          <a:p>
            <a:pPr marL="0" indent="0" algn="r">
              <a:buNone/>
            </a:pPr>
            <a:r>
              <a:rPr lang="en-US" sz="1500"/>
              <a:t>Performance improvement</a:t>
            </a:r>
          </a:p>
          <a:p>
            <a:pPr marL="0" indent="0" algn="r">
              <a:buNone/>
            </a:pPr>
            <a:r>
              <a:rPr lang="en-US" sz="1500"/>
              <a:t>Project management organization </a:t>
            </a:r>
          </a:p>
          <a:p>
            <a:pPr marL="0" indent="0" algn="r">
              <a:buNone/>
            </a:pPr>
            <a:r>
              <a:rPr lang="en-US" sz="1500"/>
              <a:t>Conventional strategic planning and business planning</a:t>
            </a:r>
          </a:p>
          <a:p>
            <a:pPr marL="0" indent="0" algn="r">
              <a:buNone/>
            </a:pPr>
            <a:r>
              <a:rPr lang="en-US" sz="1500"/>
              <a:t>IT department</a:t>
            </a:r>
          </a:p>
        </p:txBody>
      </p:sp>
      <p:sp>
        <p:nvSpPr>
          <p:cNvPr id="35" name="Right Arrow 34"/>
          <p:cNvSpPr/>
          <p:nvPr/>
        </p:nvSpPr>
        <p:spPr bwMode="gray">
          <a:xfrm>
            <a:off x="4548194" y="3105202"/>
            <a:ext cx="620336" cy="261257"/>
          </a:xfrm>
          <a:prstGeom prst="rightArrow">
            <a:avLst/>
          </a:prstGeom>
          <a:solidFill>
            <a:schemeClr val="tx1"/>
          </a:solidFill>
          <a:ln w="9525" cap="flat" cmpd="sng" algn="ctr">
            <a:noFill/>
            <a:prstDash val="solid"/>
            <a:round/>
            <a:headEnd type="none" w="med" len="med"/>
            <a:tailEnd type="none" w="med" len="med"/>
          </a:ln>
          <a:effectLst/>
        </p:spPr>
        <p:txBody>
          <a:bodyPr vert="horz" wrap="square" lIns="130629" tIns="65314" rIns="130629" bIns="65314" numCol="1" rtlCol="0" anchor="t" anchorCtr="0" compatLnSpc="1">
            <a:prstTxWarp prst="textNoShape">
              <a:avLst/>
            </a:prstTxWarp>
          </a:bodyPr>
          <a:lstStyle/>
          <a:p>
            <a:pPr defTabSz="2091006"/>
            <a:endParaRPr lang="en-US" sz="1286">
              <a:solidFill>
                <a:schemeClr val="bg2"/>
              </a:solidFill>
              <a:latin typeface="+mj-lt"/>
            </a:endParaRPr>
          </a:p>
        </p:txBody>
      </p:sp>
      <p:sp>
        <p:nvSpPr>
          <p:cNvPr id="36" name="Right Arrow 35"/>
          <p:cNvSpPr/>
          <p:nvPr/>
        </p:nvSpPr>
        <p:spPr bwMode="gray">
          <a:xfrm rot="10800000">
            <a:off x="6304126" y="3105202"/>
            <a:ext cx="617727" cy="261257"/>
          </a:xfrm>
          <a:prstGeom prst="rightArrow">
            <a:avLst/>
          </a:prstGeom>
          <a:solidFill>
            <a:schemeClr val="accent6"/>
          </a:solidFill>
          <a:ln w="9525" cap="flat" cmpd="sng" algn="ctr">
            <a:noFill/>
            <a:prstDash val="solid"/>
            <a:round/>
            <a:headEnd type="none" w="med" len="med"/>
            <a:tailEnd type="none" w="med" len="med"/>
          </a:ln>
          <a:effectLst/>
        </p:spPr>
        <p:txBody>
          <a:bodyPr vert="horz" wrap="square" lIns="130629" tIns="65314" rIns="130629" bIns="65314" numCol="1" rtlCol="0" anchor="t" anchorCtr="0" compatLnSpc="1">
            <a:prstTxWarp prst="textNoShape">
              <a:avLst/>
            </a:prstTxWarp>
          </a:bodyPr>
          <a:lstStyle/>
          <a:p>
            <a:pPr defTabSz="2091006"/>
            <a:endParaRPr lang="en-US" sz="1286">
              <a:solidFill>
                <a:schemeClr val="bg2"/>
              </a:solidFill>
              <a:latin typeface="+mj-lt"/>
            </a:endParaRPr>
          </a:p>
        </p:txBody>
      </p:sp>
      <p:grpSp>
        <p:nvGrpSpPr>
          <p:cNvPr id="38" name="Group 37"/>
          <p:cNvGrpSpPr/>
          <p:nvPr/>
        </p:nvGrpSpPr>
        <p:grpSpPr>
          <a:xfrm>
            <a:off x="5188692" y="2685419"/>
            <a:ext cx="1097280" cy="1097280"/>
            <a:chOff x="5386916" y="1655094"/>
            <a:chExt cx="1097280" cy="1097280"/>
          </a:xfrm>
          <a:solidFill>
            <a:schemeClr val="tx2"/>
          </a:solidFill>
        </p:grpSpPr>
        <p:sp>
          <p:nvSpPr>
            <p:cNvPr id="39" name="Oval 38"/>
            <p:cNvSpPr/>
            <p:nvPr/>
          </p:nvSpPr>
          <p:spPr bwMode="gray">
            <a:xfrm>
              <a:off x="5386916" y="1655094"/>
              <a:ext cx="1097280" cy="1097280"/>
            </a:xfrm>
            <a:prstGeom prst="ellipse">
              <a:avLst/>
            </a:prstGeom>
            <a:grpFill/>
            <a:ln w="19050">
              <a:solidFill>
                <a:schemeClr val="accent3"/>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algn="ctr">
                <a:spcBef>
                  <a:spcPts val="714"/>
                </a:spcBef>
              </a:pPr>
              <a:endParaRPr lang="en-US" sz="1429">
                <a:solidFill>
                  <a:schemeClr val="bg1"/>
                </a:solidFill>
              </a:endParaRPr>
            </a:p>
          </p:txBody>
        </p:sp>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5615516" y="1916846"/>
              <a:ext cx="640080" cy="573776"/>
            </a:xfrm>
            <a:prstGeom prst="rect">
              <a:avLst/>
            </a:prstGeom>
            <a:grpFill/>
          </p:spPr>
        </p:pic>
      </p:grpSp>
      <p:sp>
        <p:nvSpPr>
          <p:cNvPr id="44" name="Rectangle 1"/>
          <p:cNvSpPr/>
          <p:nvPr/>
        </p:nvSpPr>
        <p:spPr bwMode="gray">
          <a:xfrm>
            <a:off x="612773" y="3552930"/>
            <a:ext cx="3140110" cy="482997"/>
          </a:xfrm>
          <a:custGeom>
            <a:avLst/>
            <a:gdLst>
              <a:gd name="connsiteX0" fmla="*/ 0 w 642170"/>
              <a:gd name="connsiteY0" fmla="*/ 0 h 441044"/>
              <a:gd name="connsiteX1" fmla="*/ 642170 w 642170"/>
              <a:gd name="connsiteY1" fmla="*/ 0 h 441044"/>
              <a:gd name="connsiteX2" fmla="*/ 642170 w 642170"/>
              <a:gd name="connsiteY2" fmla="*/ 441044 h 441044"/>
              <a:gd name="connsiteX3" fmla="*/ 0 w 642170"/>
              <a:gd name="connsiteY3" fmla="*/ 441044 h 441044"/>
              <a:gd name="connsiteX4" fmla="*/ 0 w 642170"/>
              <a:gd name="connsiteY4" fmla="*/ 0 h 441044"/>
              <a:gd name="connsiteX0" fmla="*/ 642170 w 733610"/>
              <a:gd name="connsiteY0" fmla="*/ 0 h 441044"/>
              <a:gd name="connsiteX1" fmla="*/ 642170 w 733610"/>
              <a:gd name="connsiteY1" fmla="*/ 441044 h 441044"/>
              <a:gd name="connsiteX2" fmla="*/ 0 w 733610"/>
              <a:gd name="connsiteY2" fmla="*/ 441044 h 441044"/>
              <a:gd name="connsiteX3" fmla="*/ 0 w 733610"/>
              <a:gd name="connsiteY3" fmla="*/ 0 h 441044"/>
              <a:gd name="connsiteX4" fmla="*/ 733610 w 733610"/>
              <a:gd name="connsiteY4" fmla="*/ 91440 h 441044"/>
              <a:gd name="connsiteX0" fmla="*/ 642170 w 642170"/>
              <a:gd name="connsiteY0" fmla="*/ 0 h 441044"/>
              <a:gd name="connsiteX1" fmla="*/ 642170 w 642170"/>
              <a:gd name="connsiteY1" fmla="*/ 441044 h 441044"/>
              <a:gd name="connsiteX2" fmla="*/ 0 w 642170"/>
              <a:gd name="connsiteY2" fmla="*/ 441044 h 441044"/>
              <a:gd name="connsiteX3" fmla="*/ 0 w 642170"/>
              <a:gd name="connsiteY3" fmla="*/ 0 h 441044"/>
              <a:gd name="connsiteX0" fmla="*/ 642170 w 642170"/>
              <a:gd name="connsiteY0" fmla="*/ 0 h 441044"/>
              <a:gd name="connsiteX1" fmla="*/ 642170 w 642170"/>
              <a:gd name="connsiteY1" fmla="*/ 441044 h 441044"/>
              <a:gd name="connsiteX2" fmla="*/ 0 w 642170"/>
              <a:gd name="connsiteY2" fmla="*/ 441044 h 441044"/>
              <a:gd name="connsiteX0" fmla="*/ 793405 w 793405"/>
              <a:gd name="connsiteY0" fmla="*/ 0 h 338098"/>
              <a:gd name="connsiteX1" fmla="*/ 642170 w 793405"/>
              <a:gd name="connsiteY1" fmla="*/ 338098 h 338098"/>
              <a:gd name="connsiteX2" fmla="*/ 0 w 793405"/>
              <a:gd name="connsiteY2" fmla="*/ 338098 h 338098"/>
              <a:gd name="connsiteX0" fmla="*/ 793405 w 793405"/>
              <a:gd name="connsiteY0" fmla="*/ 0 h 338098"/>
              <a:gd name="connsiteX1" fmla="*/ 728005 w 793405"/>
              <a:gd name="connsiteY1" fmla="*/ 338098 h 338098"/>
              <a:gd name="connsiteX2" fmla="*/ 0 w 793405"/>
              <a:gd name="connsiteY2" fmla="*/ 338098 h 338098"/>
              <a:gd name="connsiteX0" fmla="*/ 793405 w 793405"/>
              <a:gd name="connsiteY0" fmla="*/ 0 h 338098"/>
              <a:gd name="connsiteX1" fmla="*/ 646612 w 793405"/>
              <a:gd name="connsiteY1" fmla="*/ 338098 h 338098"/>
              <a:gd name="connsiteX2" fmla="*/ 0 w 793405"/>
              <a:gd name="connsiteY2" fmla="*/ 338098 h 338098"/>
            </a:gdLst>
            <a:ahLst/>
            <a:cxnLst>
              <a:cxn ang="0">
                <a:pos x="connsiteX0" y="connsiteY0"/>
              </a:cxn>
              <a:cxn ang="0">
                <a:pos x="connsiteX1" y="connsiteY1"/>
              </a:cxn>
              <a:cxn ang="0">
                <a:pos x="connsiteX2" y="connsiteY2"/>
              </a:cxn>
            </a:cxnLst>
            <a:rect l="l" t="t" r="r" b="b"/>
            <a:pathLst>
              <a:path w="793405" h="338098">
                <a:moveTo>
                  <a:pt x="793405" y="0"/>
                </a:moveTo>
                <a:lnTo>
                  <a:pt x="646612" y="338098"/>
                </a:lnTo>
                <a:lnTo>
                  <a:pt x="0" y="338098"/>
                </a:lnTo>
              </a:path>
            </a:pathLst>
          </a:custGeom>
          <a:no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algn="ctr">
              <a:spcBef>
                <a:spcPts val="714"/>
              </a:spcBef>
            </a:pPr>
            <a:endParaRPr lang="en-US" sz="1429">
              <a:solidFill>
                <a:schemeClr val="bg1"/>
              </a:solidFill>
            </a:endParaRPr>
          </a:p>
        </p:txBody>
      </p:sp>
      <p:pic>
        <p:nvPicPr>
          <p:cNvPr id="45" name="Picture 44"/>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7101569" y="2958801"/>
            <a:ext cx="554058" cy="554058"/>
          </a:xfrm>
          <a:prstGeom prst="rect">
            <a:avLst/>
          </a:prstGeom>
        </p:spPr>
      </p:pic>
      <p:pic>
        <p:nvPicPr>
          <p:cNvPr id="46" name="Picture 45"/>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gray">
          <a:xfrm>
            <a:off x="3747423" y="2892930"/>
            <a:ext cx="685801" cy="685801"/>
          </a:xfrm>
          <a:prstGeom prst="rect">
            <a:avLst/>
          </a:prstGeom>
        </p:spPr>
      </p:pic>
      <p:sp>
        <p:nvSpPr>
          <p:cNvPr id="47" name="TextBox 46"/>
          <p:cNvSpPr txBox="1"/>
          <p:nvPr/>
        </p:nvSpPr>
        <p:spPr bwMode="gray">
          <a:xfrm>
            <a:off x="8521702" y="2377134"/>
            <a:ext cx="1423460" cy="646331"/>
          </a:xfrm>
          <a:prstGeom prst="rect">
            <a:avLst/>
          </a:prstGeom>
          <a:noFill/>
        </p:spPr>
        <p:txBody>
          <a:bodyPr wrap="square" lIns="0" tIns="0" rIns="0" bIns="0" rtlCol="0">
            <a:spAutoFit/>
          </a:bodyPr>
          <a:lstStyle/>
          <a:p>
            <a:pPr>
              <a:spcBef>
                <a:spcPts val="500"/>
              </a:spcBef>
            </a:pPr>
            <a:r>
              <a:rPr lang="en-US" sz="1400"/>
              <a:t>Moves by big tech firms, retailers</a:t>
            </a:r>
          </a:p>
        </p:txBody>
      </p:sp>
      <p:sp>
        <p:nvSpPr>
          <p:cNvPr id="49" name="TextBox 48"/>
          <p:cNvSpPr txBox="1"/>
          <p:nvPr/>
        </p:nvSpPr>
        <p:spPr bwMode="gray">
          <a:xfrm>
            <a:off x="6277881" y="4331692"/>
            <a:ext cx="2201434" cy="230832"/>
          </a:xfrm>
          <a:prstGeom prst="rect">
            <a:avLst/>
          </a:prstGeom>
          <a:noFill/>
        </p:spPr>
        <p:txBody>
          <a:bodyPr wrap="square" lIns="0" tIns="0" rIns="0" bIns="0" rtlCol="0">
            <a:spAutoFit/>
          </a:bodyPr>
          <a:lstStyle/>
          <a:p>
            <a:pPr algn="ctr"/>
            <a:r>
              <a:rPr lang="en-US" sz="1500" b="1">
                <a:solidFill>
                  <a:schemeClr val="accent6"/>
                </a:solidFill>
                <a:latin typeface="+mj-lt"/>
              </a:rPr>
              <a:t>Corporate innovation</a:t>
            </a:r>
          </a:p>
        </p:txBody>
      </p:sp>
      <p:cxnSp>
        <p:nvCxnSpPr>
          <p:cNvPr id="55" name="Straight Connector 54"/>
          <p:cNvCxnSpPr/>
          <p:nvPr/>
        </p:nvCxnSpPr>
        <p:spPr bwMode="gray">
          <a:xfrm flipH="1">
            <a:off x="4388751" y="3311659"/>
            <a:ext cx="357660" cy="668264"/>
          </a:xfrm>
          <a:prstGeom prst="line">
            <a:avLst/>
          </a:prstGeom>
          <a:solidFill>
            <a:schemeClr val="accent1"/>
          </a:solidFill>
          <a:ln w="19050" cap="flat" cmpd="sng" algn="ctr">
            <a:solidFill>
              <a:schemeClr val="accent3"/>
            </a:solidFill>
            <a:prstDash val="solid"/>
            <a:miter lim="800000"/>
            <a:headEnd type="none" w="med" len="med"/>
            <a:tailEnd type="none"/>
          </a:ln>
          <a:effectLst/>
        </p:spPr>
      </p:cxnSp>
      <p:sp>
        <p:nvSpPr>
          <p:cNvPr id="60" name="Arc 59"/>
          <p:cNvSpPr/>
          <p:nvPr/>
        </p:nvSpPr>
        <p:spPr bwMode="gray">
          <a:xfrm rot="4320000">
            <a:off x="9813768" y="2690737"/>
            <a:ext cx="987974" cy="992278"/>
          </a:xfrm>
          <a:prstGeom prst="arc">
            <a:avLst>
              <a:gd name="adj1" fmla="val 17511887"/>
              <a:gd name="adj2" fmla="val 20348930"/>
            </a:avLst>
          </a:prstGeom>
          <a:noFill/>
          <a:ln w="19050" cap="flat" cmpd="sng" algn="ctr">
            <a:solidFill>
              <a:schemeClr val="accent3"/>
            </a:solidFill>
            <a:prstDash val="solid"/>
            <a:miter lim="800000"/>
            <a:headEnd type="none" w="med" len="med"/>
            <a:tailEnd type="triangle" w="lg" len="lg"/>
          </a:ln>
          <a:effectLst/>
        </p:spPr>
        <p:txBody>
          <a:bodyPr rtlCol="0" anchor="ctr"/>
          <a:lstStyle/>
          <a:p>
            <a:pPr algn="ctr"/>
            <a:endParaRPr lang="en-US" sz="2571">
              <a:latin typeface="+mj-lt"/>
            </a:endParaRPr>
          </a:p>
        </p:txBody>
      </p:sp>
      <p:sp>
        <p:nvSpPr>
          <p:cNvPr id="64" name="Line Callout 1 63"/>
          <p:cNvSpPr/>
          <p:nvPr/>
        </p:nvSpPr>
        <p:spPr bwMode="gray">
          <a:xfrm>
            <a:off x="6248108" y="4869351"/>
            <a:ext cx="4603510" cy="1044974"/>
          </a:xfrm>
          <a:prstGeom prst="borderCallout1">
            <a:avLst>
              <a:gd name="adj1" fmla="val 78310"/>
              <a:gd name="adj2" fmla="val 2364"/>
              <a:gd name="adj3" fmla="val -18220"/>
              <a:gd name="adj4" fmla="val -20930"/>
            </a:avLst>
          </a:prstGeom>
          <a:solidFill>
            <a:schemeClr val="accent2"/>
          </a:solidFill>
          <a:ln w="19050" cap="flat" cmpd="sng" algn="ctr">
            <a:solidFill>
              <a:schemeClr val="accent2"/>
            </a:solidFill>
            <a:prstDash val="solid"/>
            <a:miter lim="800000"/>
            <a:headEnd type="none" w="med" len="med"/>
            <a:tailEnd type="oval" w="med" len="med"/>
          </a:ln>
          <a:effectLst/>
        </p:spPr>
        <p:txBody>
          <a:bodyPr vert="horz" wrap="square" lIns="130629" tIns="65314" rIns="130629" bIns="65314" numCol="1" rtlCol="0" anchor="t" anchorCtr="0" compatLnSpc="1">
            <a:prstTxWarp prst="textNoShape">
              <a:avLst/>
            </a:prstTxWarp>
            <a:spAutoFit/>
          </a:bodyPr>
          <a:lstStyle/>
          <a:p>
            <a:pPr marL="285750" indent="-285750">
              <a:spcBef>
                <a:spcPts val="429"/>
              </a:spcBef>
              <a:buFont typeface="Arial" panose="020B0604020202020204" pitchFamily="34" charset="0"/>
              <a:buChar char="•"/>
            </a:pPr>
            <a:r>
              <a:rPr lang="en-US" sz="1400">
                <a:solidFill>
                  <a:schemeClr val="bg1"/>
                </a:solidFill>
              </a:rPr>
              <a:t>Established function fully allocated to “day job”</a:t>
            </a:r>
          </a:p>
          <a:p>
            <a:pPr marL="285750" indent="-285750">
              <a:spcBef>
                <a:spcPts val="429"/>
              </a:spcBef>
              <a:buFont typeface="Arial" panose="020B0604020202020204" pitchFamily="34" charset="0"/>
              <a:buChar char="•"/>
            </a:pPr>
            <a:r>
              <a:rPr lang="en-US" sz="1400">
                <a:solidFill>
                  <a:schemeClr val="bg1"/>
                </a:solidFill>
              </a:rPr>
              <a:t>Insufficient bandwidth, wrong competencies for sourcing, assessing, developing emerging tech or non-traditional industry partnerships</a:t>
            </a:r>
          </a:p>
        </p:txBody>
      </p:sp>
      <p:sp>
        <p:nvSpPr>
          <p:cNvPr id="33" name="TextBox 32"/>
          <p:cNvSpPr txBox="1"/>
          <p:nvPr/>
        </p:nvSpPr>
        <p:spPr bwMode="gray">
          <a:xfrm>
            <a:off x="6486523" y="1175594"/>
            <a:ext cx="5092700" cy="246221"/>
          </a:xfrm>
          <a:prstGeom prst="rect">
            <a:avLst/>
          </a:prstGeom>
          <a:noFill/>
        </p:spPr>
        <p:txBody>
          <a:bodyPr wrap="square" lIns="0" tIns="0" rIns="0" bIns="0" rtlCol="0">
            <a:spAutoFit/>
          </a:bodyPr>
          <a:lstStyle/>
          <a:p>
            <a:pPr algn="r">
              <a:spcBef>
                <a:spcPts val="714"/>
              </a:spcBef>
            </a:pPr>
            <a:r>
              <a:rPr lang="en-US" sz="1600" b="1"/>
              <a:t>Novel tech and partnerships not reaching system</a:t>
            </a:r>
          </a:p>
        </p:txBody>
      </p:sp>
      <p:cxnSp>
        <p:nvCxnSpPr>
          <p:cNvPr id="10" name="Straight Connector 9"/>
          <p:cNvCxnSpPr/>
          <p:nvPr/>
        </p:nvCxnSpPr>
        <p:spPr bwMode="gray">
          <a:xfrm>
            <a:off x="6660292" y="3286897"/>
            <a:ext cx="0" cy="883508"/>
          </a:xfrm>
          <a:prstGeom prst="line">
            <a:avLst/>
          </a:prstGeom>
          <a:ln w="19050">
            <a:solidFill>
              <a:schemeClr val="accent3"/>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30"/>
          </p:nvPr>
        </p:nvSpPr>
        <p:spPr/>
        <p:txBody>
          <a:bodyPr/>
          <a:lstStyle/>
          <a:p>
            <a:r>
              <a:rPr lang="en-US"/>
              <a:t>Health Care Advisory Board interviews and analysis.</a:t>
            </a:r>
          </a:p>
        </p:txBody>
      </p:sp>
      <p:sp>
        <p:nvSpPr>
          <p:cNvPr id="42" name="Oval 41"/>
          <p:cNvSpPr/>
          <p:nvPr/>
        </p:nvSpPr>
        <p:spPr bwMode="gray">
          <a:xfrm>
            <a:off x="3633123" y="2778630"/>
            <a:ext cx="914400" cy="914400"/>
          </a:xfrm>
          <a:prstGeom prst="ellipse">
            <a:avLst/>
          </a:prstGeom>
          <a:noFill/>
          <a:ln w="19050">
            <a:solidFill>
              <a:schemeClr val="accent3"/>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algn="ctr">
              <a:spcBef>
                <a:spcPts val="714"/>
              </a:spcBef>
            </a:pPr>
            <a:endParaRPr lang="en-US" sz="1429">
              <a:solidFill>
                <a:schemeClr val="bg1"/>
              </a:solidFill>
            </a:endParaRPr>
          </a:p>
        </p:txBody>
      </p:sp>
      <p:sp>
        <p:nvSpPr>
          <p:cNvPr id="51" name="Oval 50"/>
          <p:cNvSpPr/>
          <p:nvPr/>
        </p:nvSpPr>
        <p:spPr bwMode="gray">
          <a:xfrm>
            <a:off x="6921398" y="2778630"/>
            <a:ext cx="914400" cy="914400"/>
          </a:xfrm>
          <a:prstGeom prst="ellipse">
            <a:avLst/>
          </a:prstGeom>
          <a:noFill/>
          <a:ln w="19050">
            <a:solidFill>
              <a:schemeClr val="accent3"/>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algn="ctr">
              <a:spcBef>
                <a:spcPts val="714"/>
              </a:spcBef>
            </a:pPr>
            <a:endParaRPr lang="en-US" sz="1429">
              <a:solidFill>
                <a:schemeClr val="bg1"/>
              </a:solidFill>
            </a:endParaRPr>
          </a:p>
        </p:txBody>
      </p:sp>
    </p:spTree>
    <p:extLst>
      <p:ext uri="{BB962C8B-B14F-4D97-AF65-F5344CB8AC3E}">
        <p14:creationId xmlns:p14="http://schemas.microsoft.com/office/powerpoint/2010/main" val="519417370"/>
      </p:ext>
    </p:extLst>
  </p:cSld>
  <p:clrMapOvr>
    <a:masterClrMapping/>
  </p:clrMapOvr>
</p:sld>
</file>

<file path=ppt/theme/theme1.xml><?xml version="1.0" encoding="utf-8"?>
<a:theme xmlns:a="http://schemas.openxmlformats.org/drawingml/2006/main" name="ab1 projection 16x9">
  <a:themeElements>
    <a:clrScheme name="Advisory Board 2020 Theme">
      <a:dk1>
        <a:srgbClr val="323E48"/>
      </a:dk1>
      <a:lt1>
        <a:srgbClr val="FFFFFF"/>
      </a:lt1>
      <a:dk2>
        <a:srgbClr val="FFFFFF"/>
      </a:dk2>
      <a:lt2>
        <a:srgbClr val="E5E5E5"/>
      </a:lt2>
      <a:accent1>
        <a:srgbClr val="D6D9DA"/>
      </a:accent1>
      <a:accent2>
        <a:srgbClr val="999FA3"/>
      </a:accent2>
      <a:accent3>
        <a:srgbClr val="70787E"/>
      </a:accent3>
      <a:accent4>
        <a:srgbClr val="445460"/>
      </a:accent4>
      <a:accent5>
        <a:srgbClr val="222A30"/>
      </a:accent5>
      <a:accent6>
        <a:srgbClr val="CE0E2D"/>
      </a:accent6>
      <a:hlink>
        <a:srgbClr val="323E48"/>
      </a:hlink>
      <a:folHlink>
        <a:srgbClr val="75757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ln w="19050">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a:solidFill>
            <a:schemeClr val="accent2"/>
          </a:solidFill>
          <a:headEnd type="none" w="med" len="med"/>
          <a:tailEnd w="med" len="med"/>
        </a:ln>
      </a:spPr>
      <a:bodyPr/>
      <a:lstStyle/>
      <a:style>
        <a:lnRef idx="1">
          <a:schemeClr val="accent1"/>
        </a:lnRef>
        <a:fillRef idx="0">
          <a:schemeClr val="accent1"/>
        </a:fillRef>
        <a:effectRef idx="0">
          <a:schemeClr val="accent1"/>
        </a:effectRef>
        <a:fontRef idx="minor">
          <a:schemeClr val="tx1"/>
        </a:fontRef>
      </a:style>
    </a:lnDef>
    <a:txDef>
      <a:spPr bwMode="gray"/>
      <a:bodyPr vert="horz" wrap="square" lIns="0" tIns="0" rIns="0" bIns="0" rtlCol="0">
        <a:spAutoFit/>
      </a:bodyPr>
      <a:lstStyle>
        <a:defPPr>
          <a:spcBef>
            <a:spcPts val="600"/>
          </a:spcBef>
          <a:buClr>
            <a:schemeClr val="accent6"/>
          </a:buClr>
          <a:defRPr sz="1500" dirty="0" err="1" smtClean="0"/>
        </a:defPPr>
      </a:lstStyle>
    </a:txDef>
  </a:objectDefaults>
  <a:extraClrSchemeLst/>
  <a:custClrLst>
    <a:custClr name="Data Viz 1">
      <a:srgbClr val="D6D9DA"/>
    </a:custClr>
    <a:custClr name="Data Viz 2">
      <a:srgbClr val="7C99AE"/>
    </a:custClr>
    <a:custClr name="Data Viz 3">
      <a:srgbClr val="667E90"/>
    </a:custClr>
    <a:custClr name="Data Viz 4">
      <a:srgbClr val="445460"/>
    </a:custClr>
    <a:custClr name="Data Viz 5">
      <a:srgbClr val="222A30"/>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Teal">
      <a:srgbClr val="00AEA1"/>
    </a:custClr>
    <a:custClr name="Blue">
      <a:srgbClr val="0071BB"/>
    </a:custClr>
    <a:custClr name="Green">
      <a:srgbClr val="00A253"/>
    </a:custClr>
    <a:custClr name="Purple">
      <a:srgbClr val="5736F7"/>
    </a:custClr>
    <a:custClr name="Orange">
      <a:srgbClr val="FC5027"/>
    </a:custClr>
    <a:custClr name="Yellow">
      <a:srgbClr val="FFFF51"/>
    </a:custClr>
    <a:custClr name="Error Red">
      <a:srgbClr val="EE0000"/>
    </a:custClr>
    <a:custClr name="Unused">
      <a:srgbClr val="FFFFFF"/>
    </a:custClr>
    <a:custClr name="Unused">
      <a:srgbClr val="FFFFFF"/>
    </a:custClr>
    <a:custClr name="Unused">
      <a:srgbClr val="FFFFFF"/>
    </a:custClr>
    <a:custClr name="Teal Tint">
      <a:srgbClr val="B4FBF6"/>
    </a:custClr>
    <a:custClr name="Blue Tint">
      <a:srgbClr val="64BAF3"/>
    </a:custClr>
    <a:custClr name="Green Tint">
      <a:srgbClr val="5CFFAF"/>
    </a:custClr>
    <a:custClr name="Purple Tint">
      <a:srgbClr val="9999FC"/>
    </a:custClr>
    <a:custClr name="Orange Tint">
      <a:srgbClr val="FFAE9B"/>
    </a:custClr>
    <a:custClr name="Unused">
      <a:srgbClr val="FFFFFF"/>
    </a:custClr>
    <a:custClr name="Unused">
      <a:srgbClr val="FFFFFF"/>
    </a:custClr>
    <a:custClr name="Unused">
      <a:srgbClr val="FFFFFF"/>
    </a:custClr>
    <a:custClr name="Unused">
      <a:srgbClr val="FFFFFF"/>
    </a:custClr>
    <a:custClr name="Unused">
      <a:srgbClr val="FFFFFF"/>
    </a:custClr>
  </a:custClrLst>
  <a:extLst>
    <a:ext uri="{05A4C25C-085E-4340-85A3-A5531E510DB2}">
      <thm15:themeFamily xmlns:thm15="http://schemas.microsoft.com/office/thememl/2012/main" name="ab1-projection-16x9-100920.potx" id="{AA3CD9C7-65F5-426E-A5DF-03F7E6763B2D}" vid="{5A74A56C-C4DC-44CD-B87B-412145963EF0}"/>
    </a:ext>
  </a:extLst>
</a:theme>
</file>

<file path=ppt/theme/theme2.xml><?xml version="1.0" encoding="utf-8"?>
<a:theme xmlns:a="http://schemas.openxmlformats.org/drawingml/2006/main" name="2_ab1 projection 16x9">
  <a:themeElements>
    <a:clrScheme name="Advisory Board 2020 Theme">
      <a:dk1>
        <a:srgbClr val="323E48"/>
      </a:dk1>
      <a:lt1>
        <a:srgbClr val="FFFFFF"/>
      </a:lt1>
      <a:dk2>
        <a:srgbClr val="FFFFFF"/>
      </a:dk2>
      <a:lt2>
        <a:srgbClr val="E5E5E5"/>
      </a:lt2>
      <a:accent1>
        <a:srgbClr val="D6D9DA"/>
      </a:accent1>
      <a:accent2>
        <a:srgbClr val="999FA3"/>
      </a:accent2>
      <a:accent3>
        <a:srgbClr val="70787E"/>
      </a:accent3>
      <a:accent4>
        <a:srgbClr val="445460"/>
      </a:accent4>
      <a:accent5>
        <a:srgbClr val="222A30"/>
      </a:accent5>
      <a:accent6>
        <a:srgbClr val="CE0E2D"/>
      </a:accent6>
      <a:hlink>
        <a:srgbClr val="323E48"/>
      </a:hlink>
      <a:folHlink>
        <a:srgbClr val="75757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ln w="19050">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a:solidFill>
            <a:schemeClr val="accent2"/>
          </a:solidFill>
          <a:headEnd type="none" w="med" len="med"/>
          <a:tailEnd w="med" len="med"/>
        </a:ln>
      </a:spPr>
      <a:bodyPr/>
      <a:lstStyle/>
      <a:style>
        <a:lnRef idx="1">
          <a:schemeClr val="accent1"/>
        </a:lnRef>
        <a:fillRef idx="0">
          <a:schemeClr val="accent1"/>
        </a:fillRef>
        <a:effectRef idx="0">
          <a:schemeClr val="accent1"/>
        </a:effectRef>
        <a:fontRef idx="minor">
          <a:schemeClr val="tx1"/>
        </a:fontRef>
      </a:style>
    </a:lnDef>
    <a:txDef>
      <a:spPr bwMode="gray"/>
      <a:bodyPr vert="horz" wrap="square" lIns="0" tIns="0" rIns="0" bIns="0" rtlCol="0">
        <a:spAutoFit/>
      </a:bodyPr>
      <a:lstStyle>
        <a:defPPr>
          <a:spcBef>
            <a:spcPts val="600"/>
          </a:spcBef>
          <a:buClr>
            <a:schemeClr val="accent6"/>
          </a:buClr>
          <a:defRPr sz="1500" dirty="0" err="1" smtClean="0"/>
        </a:defPPr>
      </a:lstStyle>
    </a:txDef>
  </a:objectDefaults>
  <a:extraClrSchemeLst/>
  <a:custClrLst>
    <a:custClr name="Data Viz 1">
      <a:srgbClr val="D6D9DA"/>
    </a:custClr>
    <a:custClr name="Data Viz 2">
      <a:srgbClr val="7C99AE"/>
    </a:custClr>
    <a:custClr name="Data Viz 3">
      <a:srgbClr val="667E90"/>
    </a:custClr>
    <a:custClr name="Data Viz 4">
      <a:srgbClr val="445460"/>
    </a:custClr>
    <a:custClr name="Data Viz 5">
      <a:srgbClr val="222A30"/>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Teal">
      <a:srgbClr val="00AEA1"/>
    </a:custClr>
    <a:custClr name="Blue">
      <a:srgbClr val="0071BB"/>
    </a:custClr>
    <a:custClr name="Green">
      <a:srgbClr val="00A253"/>
    </a:custClr>
    <a:custClr name="Purple">
      <a:srgbClr val="5736F7"/>
    </a:custClr>
    <a:custClr name="Orange">
      <a:srgbClr val="FC5027"/>
    </a:custClr>
    <a:custClr name="Yellow">
      <a:srgbClr val="FFFF51"/>
    </a:custClr>
    <a:custClr name="Error Red">
      <a:srgbClr val="EE0000"/>
    </a:custClr>
    <a:custClr name="Unused">
      <a:srgbClr val="FFFFFF"/>
    </a:custClr>
    <a:custClr name="Unused">
      <a:srgbClr val="FFFFFF"/>
    </a:custClr>
    <a:custClr name="Unused">
      <a:srgbClr val="FFFFFF"/>
    </a:custClr>
    <a:custClr name="Teal Tint">
      <a:srgbClr val="B4FBF6"/>
    </a:custClr>
    <a:custClr name="Blue Tint">
      <a:srgbClr val="64BAF3"/>
    </a:custClr>
    <a:custClr name="Green Tint">
      <a:srgbClr val="5CFFAF"/>
    </a:custClr>
    <a:custClr name="Purple Tint">
      <a:srgbClr val="9999FC"/>
    </a:custClr>
    <a:custClr name="Orange Tint">
      <a:srgbClr val="FFAE9B"/>
    </a:custClr>
    <a:custClr name="Unused">
      <a:srgbClr val="FFFFFF"/>
    </a:custClr>
    <a:custClr name="Unused">
      <a:srgbClr val="FFFFFF"/>
    </a:custClr>
    <a:custClr name="Unused">
      <a:srgbClr val="FFFFFF"/>
    </a:custClr>
    <a:custClr name="Unused">
      <a:srgbClr val="FFFFFF"/>
    </a:custClr>
    <a:custClr name="Unused">
      <a:srgbClr val="FFFFFF"/>
    </a:custClr>
  </a:custClrLst>
  <a:extLst>
    <a:ext uri="{05A4C25C-085E-4340-85A3-A5531E510DB2}">
      <thm15:themeFamily xmlns:thm15="http://schemas.microsoft.com/office/thememl/2012/main" name="ab1-projection-16x9-100920.potx" id="{AA3CD9C7-65F5-426E-A5DF-03F7E6763B2D}" vid="{5A74A56C-C4DC-44CD-B87B-412145963EF0}"/>
    </a:ext>
  </a:extLst>
</a:theme>
</file>

<file path=ppt/theme/theme3.xml><?xml version="1.0" encoding="utf-8"?>
<a:theme xmlns:a="http://schemas.openxmlformats.org/drawingml/2006/main" name="1_ab1 projection 16x9">
  <a:themeElements>
    <a:clrScheme name="Advisory Board 2020 Theme">
      <a:dk1>
        <a:srgbClr val="323E48"/>
      </a:dk1>
      <a:lt1>
        <a:srgbClr val="FFFFFF"/>
      </a:lt1>
      <a:dk2>
        <a:srgbClr val="FFFFFF"/>
      </a:dk2>
      <a:lt2>
        <a:srgbClr val="E5E5E5"/>
      </a:lt2>
      <a:accent1>
        <a:srgbClr val="D6D9DA"/>
      </a:accent1>
      <a:accent2>
        <a:srgbClr val="999FA3"/>
      </a:accent2>
      <a:accent3>
        <a:srgbClr val="70787E"/>
      </a:accent3>
      <a:accent4>
        <a:srgbClr val="445460"/>
      </a:accent4>
      <a:accent5>
        <a:srgbClr val="222A30"/>
      </a:accent5>
      <a:accent6>
        <a:srgbClr val="CE0E2D"/>
      </a:accent6>
      <a:hlink>
        <a:srgbClr val="323E48"/>
      </a:hlink>
      <a:folHlink>
        <a:srgbClr val="75757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ln w="19050">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a:solidFill>
            <a:schemeClr val="accent2"/>
          </a:solidFill>
          <a:headEnd type="none" w="med" len="med"/>
          <a:tailEnd w="med" len="med"/>
        </a:ln>
      </a:spPr>
      <a:bodyPr/>
      <a:lstStyle/>
      <a:style>
        <a:lnRef idx="1">
          <a:schemeClr val="accent1"/>
        </a:lnRef>
        <a:fillRef idx="0">
          <a:schemeClr val="accent1"/>
        </a:fillRef>
        <a:effectRef idx="0">
          <a:schemeClr val="accent1"/>
        </a:effectRef>
        <a:fontRef idx="minor">
          <a:schemeClr val="tx1"/>
        </a:fontRef>
      </a:style>
    </a:lnDef>
    <a:txDef>
      <a:spPr bwMode="gray"/>
      <a:bodyPr vert="horz" wrap="square" lIns="0" tIns="0" rIns="0" bIns="0" rtlCol="0">
        <a:spAutoFit/>
      </a:bodyPr>
      <a:lstStyle>
        <a:defPPr>
          <a:spcBef>
            <a:spcPts val="600"/>
          </a:spcBef>
          <a:buClr>
            <a:schemeClr val="accent6"/>
          </a:buClr>
          <a:defRPr sz="1500" dirty="0" err="1" smtClean="0"/>
        </a:defPPr>
      </a:lstStyle>
    </a:txDef>
  </a:objectDefaults>
  <a:extraClrSchemeLst/>
  <a:custClrLst>
    <a:custClr name="Data Viz 1">
      <a:srgbClr val="D6D9DA"/>
    </a:custClr>
    <a:custClr name="Data Viz 2">
      <a:srgbClr val="7C99AE"/>
    </a:custClr>
    <a:custClr name="Data Viz 3">
      <a:srgbClr val="667E90"/>
    </a:custClr>
    <a:custClr name="Data Viz 4">
      <a:srgbClr val="445460"/>
    </a:custClr>
    <a:custClr name="Data Viz 5">
      <a:srgbClr val="222A30"/>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Teal">
      <a:srgbClr val="00AEA1"/>
    </a:custClr>
    <a:custClr name="Blue">
      <a:srgbClr val="0071BB"/>
    </a:custClr>
    <a:custClr name="Green">
      <a:srgbClr val="00A253"/>
    </a:custClr>
    <a:custClr name="Purple">
      <a:srgbClr val="5736F7"/>
    </a:custClr>
    <a:custClr name="Orange">
      <a:srgbClr val="FC5027"/>
    </a:custClr>
    <a:custClr name="Yellow">
      <a:srgbClr val="FFFF51"/>
    </a:custClr>
    <a:custClr name="Error Red">
      <a:srgbClr val="EE0000"/>
    </a:custClr>
    <a:custClr name="Unused">
      <a:srgbClr val="FFFFFF"/>
    </a:custClr>
    <a:custClr name="Unused">
      <a:srgbClr val="FFFFFF"/>
    </a:custClr>
    <a:custClr name="Unused">
      <a:srgbClr val="FFFFFF"/>
    </a:custClr>
    <a:custClr name="Teal Tint">
      <a:srgbClr val="B4FBF6"/>
    </a:custClr>
    <a:custClr name="Blue Tint">
      <a:srgbClr val="64BAF3"/>
    </a:custClr>
    <a:custClr name="Green Tint">
      <a:srgbClr val="5CFFAF"/>
    </a:custClr>
    <a:custClr name="Purple Tint">
      <a:srgbClr val="9999FC"/>
    </a:custClr>
    <a:custClr name="Orange Tint">
      <a:srgbClr val="FFAE9B"/>
    </a:custClr>
    <a:custClr name="Unused">
      <a:srgbClr val="FFFFFF"/>
    </a:custClr>
    <a:custClr name="Unused">
      <a:srgbClr val="FFFFFF"/>
    </a:custClr>
    <a:custClr name="Unused">
      <a:srgbClr val="FFFFFF"/>
    </a:custClr>
    <a:custClr name="Unused">
      <a:srgbClr val="FFFFFF"/>
    </a:custClr>
    <a:custClr name="Unused">
      <a:srgbClr val="FFFFFF"/>
    </a:custClr>
  </a:custClrLst>
  <a:extLst>
    <a:ext uri="{05A4C25C-085E-4340-85A3-A5531E510DB2}">
      <thm15:themeFamily xmlns:thm15="http://schemas.microsoft.com/office/thememl/2012/main" name="ab1-projection-16x9-120320.potx" id="{2D19F7C4-6D04-449F-8ECF-C686AD58CB13}" vid="{ECA561F0-71F0-416D-BCE6-2F66234BAB78}"/>
    </a:ext>
  </a:extLst>
</a:theme>
</file>

<file path=ppt/theme/theme4.xml><?xml version="1.0" encoding="utf-8"?>
<a:theme xmlns:a="http://schemas.openxmlformats.org/drawingml/2006/main" name="3_ab1 projection 16x9">
  <a:themeElements>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ln w="19050">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a:solidFill>
            <a:schemeClr val="accent2"/>
          </a:solidFill>
          <a:headEnd type="none" w="med" len="med"/>
          <a:tailEnd w="med" len="med"/>
        </a:ln>
      </a:spPr>
      <a:bodyPr/>
      <a:lstStyle/>
      <a:style>
        <a:lnRef idx="1">
          <a:schemeClr val="accent1"/>
        </a:lnRef>
        <a:fillRef idx="0">
          <a:schemeClr val="accent1"/>
        </a:fillRef>
        <a:effectRef idx="0">
          <a:schemeClr val="accent1"/>
        </a:effectRef>
        <a:fontRef idx="minor">
          <a:schemeClr val="tx1"/>
        </a:fontRef>
      </a:style>
    </a:lnDef>
    <a:txDef>
      <a:spPr bwMode="gray"/>
      <a:bodyPr vert="horz" wrap="square" lIns="0" tIns="0" rIns="0" bIns="0" rtlCol="0">
        <a:spAutoFit/>
      </a:bodyPr>
      <a:lstStyle>
        <a:defPPr>
          <a:spcBef>
            <a:spcPts val="600"/>
          </a:spcBef>
          <a:buClr>
            <a:schemeClr val="accent6"/>
          </a:buClr>
          <a:defRPr sz="1500" dirty="0" err="1" smtClean="0"/>
        </a:defPPr>
      </a:lstStyle>
    </a:txDef>
  </a:objectDefaults>
  <a:extraClrSchemeLst/>
  <a:custClrLst>
    <a:custClr name="Orange">
      <a:srgbClr val="F04F25"/>
    </a:custClr>
    <a:custClr name="Green">
      <a:srgbClr val="77BC43"/>
    </a:custClr>
    <a:custClr name="Light Blue">
      <a:srgbClr val="0AA6E0"/>
    </a:custClr>
    <a:custClr name="Purple">
      <a:srgbClr val="782D8E"/>
    </a:custClr>
    <a:custClr name="Teal">
      <a:srgbClr val="00AFA9"/>
    </a:custClr>
    <a:custClr name="Dark Blue">
      <a:srgbClr val="164989"/>
    </a:custClr>
    <a:custClr name="Yellow">
      <a:srgbClr val="F1B020"/>
    </a:custClr>
    <a:custClr name="Error Red">
      <a:srgbClr val="FF0101"/>
    </a:custClr>
    <a:custClr name="Unused">
      <a:srgbClr val="FFFFFF"/>
    </a:custClr>
    <a:custClr name="Unused">
      <a:srgbClr val="FFFFFF"/>
    </a:custClr>
    <a:custClr name="Orange Tint">
      <a:srgbClr val="F6936A"/>
    </a:custClr>
    <a:custClr name="Green Tint">
      <a:srgbClr val="ABD589"/>
    </a:custClr>
    <a:custClr name="Light Blue Tint">
      <a:srgbClr val="88C2EA"/>
    </a:custClr>
    <a:custClr name="Purple Tint">
      <a:srgbClr val="AB88BE"/>
    </a:custClr>
    <a:custClr name="Teal Tint">
      <a:srgbClr val="88C9C6"/>
    </a:custClr>
    <a:custClr name="Dark Blue Tint">
      <a:srgbClr val="7989BB"/>
    </a:custClr>
    <a:custClr name="Yellow Tint">
      <a:srgbClr val="F9CC7D"/>
    </a:custClr>
    <a:custClr name="Unused">
      <a:srgbClr val="FFFFFF"/>
    </a:custClr>
    <a:custClr name="Unused">
      <a:srgbClr val="FFFFFF"/>
    </a:custClr>
    <a:custClr name="Unused">
      <a:srgbClr val="FFFFFF"/>
    </a:custClr>
    <a:custClr name="Orange Shade">
      <a:srgbClr val="C54227"/>
    </a:custClr>
    <a:custClr name="Green Shade">
      <a:srgbClr val="539241"/>
    </a:custClr>
    <a:custClr name="Light Blue Shade">
      <a:srgbClr val="0083B0"/>
    </a:custClr>
    <a:custClr name="Purple Shade">
      <a:srgbClr val="5A266D"/>
    </a:custClr>
    <a:custClr name="Teal Shade">
      <a:srgbClr val="008986"/>
    </a:custClr>
    <a:custClr name="Dark Blue Shade">
      <a:srgbClr val="1F3D72"/>
    </a:custClr>
    <a:custClr name="Yellow Shade">
      <a:srgbClr val="D59E29"/>
    </a:custClr>
    <a:custClr name="Unused">
      <a:srgbClr val="FFFFFF"/>
    </a:custClr>
    <a:custClr name="Unused">
      <a:srgbClr val="FFFFFF"/>
    </a:custClr>
    <a:custClr name="Unused">
      <a:srgbClr val="FFFFFF"/>
    </a:custClr>
  </a:custClrLst>
  <a:extLst>
    <a:ext uri="{05A4C25C-085E-4340-85A3-A5531E510DB2}">
      <thm15:themeFamily xmlns:thm15="http://schemas.microsoft.com/office/thememl/2012/main" name="ab1 projection 16x9 010120.potx" id="{D595CD53-74D5-420B-90FC-6CD05803827F}" vid="{E9A10232-A80A-460F-937E-C8B4FDDF8247}"/>
    </a:ext>
  </a:extLst>
</a:theme>
</file>

<file path=ppt/theme/theme5.xml><?xml version="1.0" encoding="utf-8"?>
<a:theme xmlns:a="http://schemas.openxmlformats.org/drawingml/2006/main" name="4_ab1 projection 16x9">
  <a:themeElements>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ln w="19050">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a:solidFill>
            <a:schemeClr val="accent2"/>
          </a:solidFill>
          <a:headEnd type="none" w="med" len="med"/>
          <a:tailEnd w="med" len="med"/>
        </a:ln>
      </a:spPr>
      <a:bodyPr/>
      <a:lstStyle/>
      <a:style>
        <a:lnRef idx="1">
          <a:schemeClr val="accent1"/>
        </a:lnRef>
        <a:fillRef idx="0">
          <a:schemeClr val="accent1"/>
        </a:fillRef>
        <a:effectRef idx="0">
          <a:schemeClr val="accent1"/>
        </a:effectRef>
        <a:fontRef idx="minor">
          <a:schemeClr val="tx1"/>
        </a:fontRef>
      </a:style>
    </a:lnDef>
    <a:txDef>
      <a:spPr bwMode="gray"/>
      <a:bodyPr vert="horz" wrap="square" lIns="0" tIns="0" rIns="0" bIns="0" rtlCol="0">
        <a:spAutoFit/>
      </a:bodyPr>
      <a:lstStyle>
        <a:defPPr>
          <a:spcBef>
            <a:spcPts val="600"/>
          </a:spcBef>
          <a:buClr>
            <a:schemeClr val="accent6"/>
          </a:buClr>
          <a:defRPr sz="1500" dirty="0" err="1" smtClean="0"/>
        </a:defPPr>
      </a:lstStyle>
    </a:txDef>
  </a:objectDefaults>
  <a:extraClrSchemeLst/>
  <a:custClrLst>
    <a:custClr name="Orange">
      <a:srgbClr val="F04F25"/>
    </a:custClr>
    <a:custClr name="Green">
      <a:srgbClr val="77BC43"/>
    </a:custClr>
    <a:custClr name="Light Blue">
      <a:srgbClr val="0AA6E0"/>
    </a:custClr>
    <a:custClr name="Purple">
      <a:srgbClr val="782D8E"/>
    </a:custClr>
    <a:custClr name="Teal">
      <a:srgbClr val="00AFA9"/>
    </a:custClr>
    <a:custClr name="Dark Blue">
      <a:srgbClr val="164989"/>
    </a:custClr>
    <a:custClr name="Yellow">
      <a:srgbClr val="F1B020"/>
    </a:custClr>
    <a:custClr name="Error Red">
      <a:srgbClr val="FF0101"/>
    </a:custClr>
    <a:custClr name="Unused">
      <a:srgbClr val="FFFFFF"/>
    </a:custClr>
    <a:custClr name="Unused">
      <a:srgbClr val="FFFFFF"/>
    </a:custClr>
    <a:custClr name="Orange Tint">
      <a:srgbClr val="F6936A"/>
    </a:custClr>
    <a:custClr name="Green Tint">
      <a:srgbClr val="ABD589"/>
    </a:custClr>
    <a:custClr name="Light Blue Tint">
      <a:srgbClr val="88C2EA"/>
    </a:custClr>
    <a:custClr name="Purple Tint">
      <a:srgbClr val="AB88BE"/>
    </a:custClr>
    <a:custClr name="Teal Tint">
      <a:srgbClr val="88C9C6"/>
    </a:custClr>
    <a:custClr name="Dark Blue Tint">
      <a:srgbClr val="7989BB"/>
    </a:custClr>
    <a:custClr name="Yellow Tint">
      <a:srgbClr val="F9CC7D"/>
    </a:custClr>
    <a:custClr name="Unused">
      <a:srgbClr val="FFFFFF"/>
    </a:custClr>
    <a:custClr name="Unused">
      <a:srgbClr val="FFFFFF"/>
    </a:custClr>
    <a:custClr name="Unused">
      <a:srgbClr val="FFFFFF"/>
    </a:custClr>
    <a:custClr name="Orange Shade">
      <a:srgbClr val="C54227"/>
    </a:custClr>
    <a:custClr name="Green Shade">
      <a:srgbClr val="539241"/>
    </a:custClr>
    <a:custClr name="Light Blue Shade">
      <a:srgbClr val="0083B0"/>
    </a:custClr>
    <a:custClr name="Purple Shade">
      <a:srgbClr val="5A266D"/>
    </a:custClr>
    <a:custClr name="Teal Shade">
      <a:srgbClr val="008986"/>
    </a:custClr>
    <a:custClr name="Dark Blue Shade">
      <a:srgbClr val="1F3D72"/>
    </a:custClr>
    <a:custClr name="Yellow Shade">
      <a:srgbClr val="D59E29"/>
    </a:custClr>
    <a:custClr name="Unused">
      <a:srgbClr val="FFFFFF"/>
    </a:custClr>
    <a:custClr name="Unused">
      <a:srgbClr val="FFFFFF"/>
    </a:custClr>
    <a:custClr name="Unused">
      <a:srgbClr val="FFFFFF"/>
    </a:custClr>
  </a:custClrLst>
  <a:extLst>
    <a:ext uri="{05A4C25C-085E-4340-85A3-A5531E510DB2}">
      <thm15:themeFamily xmlns:thm15="http://schemas.microsoft.com/office/thememl/2012/main" name="ab1 projection 16x9 010120.potx" id="{D595CD53-74D5-420B-90FC-6CD05803827F}" vid="{E9A10232-A80A-460F-937E-C8B4FDDF8247}"/>
    </a:ext>
  </a:extLst>
</a:theme>
</file>

<file path=ppt/theme/theme6.xml><?xml version="1.0" encoding="utf-8"?>
<a:theme xmlns:a="http://schemas.openxmlformats.org/drawingml/2006/main" name="Office Theme">
  <a:themeElements>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BC5AC23BA40D841B3E9F52A2B2D8132" ma:contentTypeVersion="12" ma:contentTypeDescription="Create a new document." ma:contentTypeScope="" ma:versionID="402f2c25f6121c8510bc7fbdcba62902">
  <xsd:schema xmlns:xsd="http://www.w3.org/2001/XMLSchema" xmlns:xs="http://www.w3.org/2001/XMLSchema" xmlns:p="http://schemas.microsoft.com/office/2006/metadata/properties" xmlns:ns3="11b531f2-ce73-41b2-ac80-4d7b57efe614" xmlns:ns4="16683234-86c0-4c11-96ea-fe27a2955205" targetNamespace="http://schemas.microsoft.com/office/2006/metadata/properties" ma:root="true" ma:fieldsID="b8074d99d89d50afebdeb1889e4020c9" ns3:_="" ns4:_="">
    <xsd:import namespace="11b531f2-ce73-41b2-ac80-4d7b57efe614"/>
    <xsd:import namespace="16683234-86c0-4c11-96ea-fe27a2955205"/>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b531f2-ce73-41b2-ac80-4d7b57efe6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6683234-86c0-4c11-96ea-fe27a295520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141E0A-B027-4DEB-8478-7CD6DB7CE0C1}">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7A2D753-A403-49CB-B686-3E1739875D5E}">
  <ds:schemaRefs>
    <ds:schemaRef ds:uri="http://schemas.microsoft.com/sharepoint/v3/contenttype/forms"/>
  </ds:schemaRefs>
</ds:datastoreItem>
</file>

<file path=customXml/itemProps3.xml><?xml version="1.0" encoding="utf-8"?>
<ds:datastoreItem xmlns:ds="http://schemas.openxmlformats.org/officeDocument/2006/customXml" ds:itemID="{6EB3BC33-B25F-40D2-8A98-CCCC345A82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b531f2-ce73-41b2-ac80-4d7b57efe614"/>
    <ds:schemaRef ds:uri="16683234-86c0-4c11-96ea-fe27a29552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1350</TotalTime>
  <Words>974</Words>
  <Application>Microsoft Office PowerPoint</Application>
  <PresentationFormat>Widescreen</PresentationFormat>
  <Paragraphs>105</Paragraphs>
  <Slides>7</Slides>
  <Notes>7</Notes>
  <HiddenSlides>0</HiddenSlides>
  <MMClips>0</MMClips>
  <ScaleCrop>false</ScaleCrop>
  <HeadingPairs>
    <vt:vector size="6" baseType="variant">
      <vt:variant>
        <vt:lpstr>Fonts Used</vt:lpstr>
      </vt:variant>
      <vt:variant>
        <vt:i4>2</vt:i4>
      </vt:variant>
      <vt:variant>
        <vt:lpstr>Theme</vt:lpstr>
      </vt:variant>
      <vt:variant>
        <vt:i4>5</vt:i4>
      </vt:variant>
      <vt:variant>
        <vt:lpstr>Slide Titles</vt:lpstr>
      </vt:variant>
      <vt:variant>
        <vt:i4>7</vt:i4>
      </vt:variant>
    </vt:vector>
  </HeadingPairs>
  <TitlesOfParts>
    <vt:vector size="14" baseType="lpstr">
      <vt:lpstr>Arial</vt:lpstr>
      <vt:lpstr>Times New Roman</vt:lpstr>
      <vt:lpstr>ab1 projection 16x9</vt:lpstr>
      <vt:lpstr>2_ab1 projection 16x9</vt:lpstr>
      <vt:lpstr>1_ab1 projection 16x9</vt:lpstr>
      <vt:lpstr>3_ab1 projection 16x9</vt:lpstr>
      <vt:lpstr>4_ab1 projection 16x9</vt:lpstr>
      <vt:lpstr>6 things health tech vendors need to know about health systems</vt:lpstr>
      <vt:lpstr>PowerPoint Presentation</vt:lpstr>
      <vt:lpstr>2. Health systems are more strategic with spending</vt:lpstr>
      <vt:lpstr>3. Systemness is top of mind for many in 2021</vt:lpstr>
      <vt:lpstr>4. Recognize that this is not a universal journey</vt:lpstr>
      <vt:lpstr>5. Health systems look to modernize through innovation</vt:lpstr>
      <vt:lpstr>6. Understanding of ‘corporate innovation’ is widening</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Sullivan, Darby</dc:creator>
  <dc:description/>
  <cp:lastModifiedBy>Kiley, Maryanne</cp:lastModifiedBy>
  <cp:revision>20</cp:revision>
  <dcterms:created xsi:type="dcterms:W3CDTF">2020-12-02T16:50:47Z</dcterms:created>
  <dcterms:modified xsi:type="dcterms:W3CDTF">2021-03-30T19:48:29Z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0x010100EBC5AC23BA40D841B3E9F52A2B2D8132</vt:lpwstr>
  </property>
</Properties>
</file>